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00" r:id="rId4"/>
    <p:sldId id="269" r:id="rId5"/>
    <p:sldId id="262" r:id="rId6"/>
    <p:sldId id="272" r:id="rId7"/>
    <p:sldId id="275" r:id="rId8"/>
    <p:sldId id="274" r:id="rId9"/>
    <p:sldId id="266" r:id="rId10"/>
    <p:sldId id="276" r:id="rId11"/>
    <p:sldId id="273" r:id="rId12"/>
    <p:sldId id="267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CCE3-27DA-4773-B5B8-D2F9319256D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A2A1-8DB0-48F0-A31F-4E48B606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41E41F-6BA4-472F-B391-312DE17B66F2}" type="slidenum">
              <a:rPr lang="en-US" altLang="en-US" sz="1200" kern="1200" smtClean="0">
                <a:solidFill>
                  <a:srgbClr val="000000"/>
                </a:solidFill>
                <a:ea typeface="+mn-e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12</a:t>
            </a:fld>
            <a:endParaRPr lang="en-US" altLang="en-US" sz="1200" kern="120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05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8598769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962218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1970219" y="4884753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9297769" y="4667715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9749726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1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10735726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47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889B03-716E-491A-A6A4-326BFA27E7C4}"/>
              </a:ext>
            </a:extLst>
          </p:cNvPr>
          <p:cNvSpPr txBox="1"/>
          <p:nvPr/>
        </p:nvSpPr>
        <p:spPr>
          <a:xfrm>
            <a:off x="2017730" y="2377915"/>
            <a:ext cx="834232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MÔN: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: PHÉP CỘNG DẠNG 14+3 ( TIẾT 2)</a:t>
            </a: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60BAD857-071B-4290-8FA3-14730D1294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464" y="1686585"/>
            <a:ext cx="10077253" cy="35481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3323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96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 THĂM LỚP 1C</a:t>
            </a:r>
          </a:p>
        </p:txBody>
      </p:sp>
    </p:spTree>
    <p:extLst>
      <p:ext uri="{BB962C8B-B14F-4D97-AF65-F5344CB8AC3E}">
        <p14:creationId xmlns:p14="http://schemas.microsoft.com/office/powerpoint/2010/main" val="127745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51104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5" name="Rectangles 4"/>
          <p:cNvSpPr/>
          <p:nvPr/>
        </p:nvSpPr>
        <p:spPr>
          <a:xfrm>
            <a:off x="5422900" y="4779010"/>
            <a:ext cx="82232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" name="Rectangles 5"/>
          <p:cNvSpPr/>
          <p:nvPr/>
        </p:nvSpPr>
        <p:spPr>
          <a:xfrm>
            <a:off x="6342380" y="4779010"/>
            <a:ext cx="709930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9902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3A225-D667-4AE9-AE32-EB53A8450939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5068408" y="1445746"/>
            <a:ext cx="3626644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Trò chơi “Hái </a:t>
            </a:r>
            <a:r>
              <a:rPr lang="en-US" altLang="en-US" sz="2700" b="1" dirty="0" err="1">
                <a:latin typeface="Times New Roman" panose="02020603050405020304" charset="0"/>
                <a:cs typeface="Times New Roman" panose="02020603050405020304" charset="0"/>
              </a:rPr>
              <a:t>táo</a:t>
            </a:r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”</a:t>
            </a: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93" y="1739229"/>
            <a:ext cx="3954744" cy="50787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4115907" y="3769621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33361" y="191663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14 + 1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732" y="6285897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24427" y="191663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3141111" y="1762088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2442347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13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760" y="2411022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16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054891" y="2642431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982353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+ 4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23651" y="2978807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17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2974183" y="3000945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56042" y="3535994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15 + 4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43287" y="349573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19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026561" y="233148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697919" y="4101541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12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77547" y="408136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1948458" y="3584810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21744" y="4641431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21098" y="4598635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18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45914" y="453963"/>
            <a:ext cx="10626437" cy="1106700"/>
            <a:chOff x="651164" y="537567"/>
            <a:chExt cx="10487891" cy="1106700"/>
          </a:xfrm>
        </p:grpSpPr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7" y="5123973"/>
            <a:ext cx="1455668" cy="17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8E10A3B-3FF1-4613-B06E-222C3697CF94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027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 -0.08812 L 0.18301 0.269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4" y="17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7 0.11772 L 0.31003 0.520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2" y="20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 0.14963 L 0.33984 0.371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2" y="11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2 -0.13806 L 0.26838 0.3443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2 -0.13899 L 0.39373 0.4234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7" y="28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3 -0.20606 L 0.60966 0.2072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7" y="20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2743200" y="3018978"/>
            <a:ext cx="6836229" cy="1629227"/>
          </a:xfrm>
          <a:prstGeom prst="rect">
            <a:avLst/>
          </a:prstGeom>
        </p:spPr>
        <p:txBody>
          <a:bodyPr spcFirstLastPara="1" wrap="none" lIns="87769" tIns="43884" rIns="87769" bIns="43884" fromWordArt="1">
            <a:prstTxWarp prst="textArchUp">
              <a:avLst>
                <a:gd name="adj" fmla="val 10761433"/>
              </a:avLst>
            </a:prstTxWarp>
          </a:bodyPr>
          <a:lstStyle/>
          <a:p>
            <a:pPr algn="ctr" defTabSz="87775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khỏe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7775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ngoan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344" name="Picture 12" descr="ros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8102"/>
            <a:ext cx="3333750" cy="25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39" y="-101600"/>
            <a:ext cx="12424229" cy="71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-101294" y="0"/>
            <a:ext cx="1973943" cy="1509486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0421258" y="5573487"/>
            <a:ext cx="1905454" cy="128451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6200000">
            <a:off x="74615" y="493394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 rot="16200000">
            <a:off x="10785364" y="-77674"/>
            <a:ext cx="1177245" cy="1332594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29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Đếm - Nhạc Thiếu Nhi Bảo Ngọc - Skids Nhạc Thiếu Nhi Vui Nhộn Hay Nhất 2017 00_00_16-00_01_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697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cut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/>
        </p:blipFill>
        <p:spPr bwMode="auto">
          <a:xfrm>
            <a:off x="48500" y="1733258"/>
            <a:ext cx="12192001" cy="51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" y="1403798"/>
            <a:ext cx="12112943" cy="509860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152968" y="2783840"/>
            <a:ext cx="1159192" cy="5289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70284" y="4538701"/>
            <a:ext cx="2083752" cy="944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61941" y="4082603"/>
            <a:ext cx="3659310" cy="2166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47368" y="2652077"/>
            <a:ext cx="1911032" cy="263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67041" y="4538701"/>
            <a:ext cx="1991358" cy="388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97758" y="4365938"/>
            <a:ext cx="5460641" cy="18367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31283" y="418496"/>
            <a:ext cx="10626437" cy="985302"/>
            <a:chOff x="651164" y="537567"/>
            <a:chExt cx="10487891" cy="1106700"/>
          </a:xfrm>
        </p:grpSpPr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621"/>
            <a:ext cx="12192000" cy="43400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6682" y="665143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27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Book (1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921"/>
            <a:ext cx="12192000" cy="423518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906385" y="4445519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801179" y="4445518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735185" y="4445519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937834" y="4433236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D58B26-3851-40C5-B659-8365A70AA396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3CF83E1-25D6-4385-A6C4-A7954805AE34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514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Book (9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B770894-30ED-4A6B-811A-60A4456B5932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1976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223</Words>
  <Application>Microsoft Office PowerPoint</Application>
  <PresentationFormat>Widescreen</PresentationFormat>
  <Paragraphs>51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.VnBahamasBH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Hường Nguyễn</cp:lastModifiedBy>
  <cp:revision>52</cp:revision>
  <dcterms:created xsi:type="dcterms:W3CDTF">2020-10-02T10:11:00Z</dcterms:created>
  <dcterms:modified xsi:type="dcterms:W3CDTF">2026-01-30T08:18:29Z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