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9" r:id="rId7"/>
    <p:sldId id="26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1/26/2026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26/01/2026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3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11.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40.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600200" y="2890312"/>
            <a:ext cx="16885858" cy="4739616"/>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3290928" y="3955632"/>
            <a:ext cx="5694013" cy="5895284"/>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17610" y="8294477"/>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348322" y="58512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66866" y="3387762"/>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799800" y="2242866"/>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21</cp:revision>
  <dcterms:created xsi:type="dcterms:W3CDTF">2006-08-16T00:00:00Z</dcterms:created>
  <dcterms:modified xsi:type="dcterms:W3CDTF">2026-01-26T04:48:55Z</dcterms:modified>
  <dc:identifier>DAGVgHU0Lao</dc:identifier>
</cp:coreProperties>
</file>