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  <p:sldMasterId id="2147483684" r:id="rId4"/>
    <p:sldMasterId id="2147483699" r:id="rId5"/>
  </p:sldMasterIdLst>
  <p:notesMasterIdLst>
    <p:notesMasterId r:id="rId27"/>
  </p:notesMasterIdLst>
  <p:sldIdLst>
    <p:sldId id="372" r:id="rId6"/>
    <p:sldId id="432" r:id="rId7"/>
    <p:sldId id="431" r:id="rId8"/>
    <p:sldId id="416" r:id="rId9"/>
    <p:sldId id="417" r:id="rId10"/>
    <p:sldId id="412" r:id="rId11"/>
    <p:sldId id="429" r:id="rId12"/>
    <p:sldId id="418" r:id="rId13"/>
    <p:sldId id="419" r:id="rId14"/>
    <p:sldId id="347" r:id="rId15"/>
    <p:sldId id="433" r:id="rId16"/>
    <p:sldId id="349" r:id="rId17"/>
    <p:sldId id="353" r:id="rId18"/>
    <p:sldId id="354" r:id="rId19"/>
    <p:sldId id="435" r:id="rId20"/>
    <p:sldId id="355" r:id="rId21"/>
    <p:sldId id="356" r:id="rId22"/>
    <p:sldId id="357" r:id="rId23"/>
    <p:sldId id="434" r:id="rId24"/>
    <p:sldId id="358" r:id="rId25"/>
    <p:sldId id="436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73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765" autoAdjust="0"/>
    <p:restoredTop sz="94660"/>
  </p:normalViewPr>
  <p:slideViewPr>
    <p:cSldViewPr snapToGrid="0">
      <p:cViewPr varScale="1">
        <p:scale>
          <a:sx n="85" d="100"/>
          <a:sy n="85" d="100"/>
        </p:scale>
        <p:origin x="1488" y="60"/>
      </p:cViewPr>
      <p:guideLst>
        <p:guide orient="horz" pos="2160"/>
        <p:guide pos="387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82B3CE-4B46-473B-9C95-D0D84A13758B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0ACEFB-C7C0-4BEC-BCFF-0419A0FF987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4E7AF-49B3-4F1B-AC4C-6D06F7799398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1035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9007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803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803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C29D125-B562-4347-ADBF-CEB97EBF439A}" type="datetimeFigureOut">
              <a:rPr lang="zh-CN" altLang="en-US" smtClean="0"/>
              <a:t>2022/9/15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41D1BC4-8F64-43AE-90C8-3A20A5CCBD0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C29D125-B562-4347-ADBF-CEB97EBF439A}" type="datetimeFigureOut">
              <a:rPr lang="zh-CN" altLang="en-US" smtClean="0"/>
              <a:t>2022/9/15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41D1BC4-8F64-43AE-90C8-3A20A5CCBD0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C29D125-B562-4347-ADBF-CEB97EBF439A}" type="datetimeFigureOut">
              <a:rPr lang="zh-CN" altLang="en-US" smtClean="0"/>
              <a:t>2022/9/15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41D1BC4-8F64-43AE-90C8-3A20A5CCBD0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C29D125-B562-4347-ADBF-CEB97EBF439A}" type="datetimeFigureOut">
              <a:rPr lang="zh-CN" altLang="en-US" smtClean="0"/>
              <a:t>2022/9/15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41D1BC4-8F64-43AE-90C8-3A20A5CCBD0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C29D125-B562-4347-ADBF-CEB97EBF439A}" type="datetimeFigureOut">
              <a:rPr lang="zh-CN" altLang="en-US" smtClean="0"/>
              <a:t>2022/9/15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41D1BC4-8F64-43AE-90C8-3A20A5CCBD0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C29D125-B562-4347-ADBF-CEB97EBF439A}" type="datetimeFigureOut">
              <a:rPr lang="zh-CN" altLang="en-US" smtClean="0"/>
              <a:t>2022/9/15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41D1BC4-8F64-43AE-90C8-3A20A5CCBD0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C29D125-B562-4347-ADBF-CEB97EBF439A}" type="datetimeFigureOut">
              <a:rPr lang="zh-CN" altLang="en-US" smtClean="0"/>
              <a:t>2022/9/15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41D1BC4-8F64-43AE-90C8-3A20A5CCBD0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C29D125-B562-4347-ADBF-CEB97EBF439A}" type="datetimeFigureOut">
              <a:rPr lang="zh-CN" altLang="en-US" smtClean="0"/>
              <a:t>2022/9/15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41D1BC4-8F64-43AE-90C8-3A20A5CCBD0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C29D125-B562-4347-ADBF-CEB97EBF439A}" type="datetimeFigureOut">
              <a:rPr lang="zh-CN" altLang="en-US" smtClean="0"/>
              <a:t>2022/9/15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41D1BC4-8F64-43AE-90C8-3A20A5CCBD0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C29D125-B562-4347-ADBF-CEB97EBF439A}" type="datetimeFigureOut">
              <a:rPr lang="zh-CN" altLang="en-US" smtClean="0"/>
              <a:t>2022/9/15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41D1BC4-8F64-43AE-90C8-3A20A5CCBD0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C29D125-B562-4347-ADBF-CEB97EBF439A}" type="datetimeFigureOut">
              <a:rPr lang="zh-CN" altLang="en-US" smtClean="0"/>
              <a:t>2022/9/15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41D1BC4-8F64-43AE-90C8-3A20A5CCBD0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7EA87D-FF89-4B5C-B970-05E2D59A95AD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97F1BB-A648-44D7-A61C-6FF9E74E7825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EE2346-7DBF-4D64-A224-6230E905DFDA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09879B-535F-44F8-8180-41D089AADC1F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9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9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3DC1A8-6E72-44B7-8109-FD2263805932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FD985A-039C-43CD-8B2E-AA5975789423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59EF5D-4F0A-4A52-B008-790FD0566AC3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9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9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88B899-474D-43A2-90EB-59AD6FA1064F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9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9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67E5BC-5971-4900-BE35-7701656BA3BF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97D0DE-7FA6-468E-8977-76CB77C26AC7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2305B4-8DCD-4878-934F-5487DF6CD341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0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A74958-84CC-4487-BD40-73CAF1C04B65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90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934132-070D-45F8-AC0A-C3A1D81A7371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8D8-6DA1-4F07-9137-7451619A97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DBD4-B2D3-4BF9-8CE2-C490C99821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BEDF145-B8BD-5A92-3BB8-824121C1F50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592366A-2757-CA01-03FA-FD1B316F3B5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53F8777-5B72-6229-A3FC-FF8E795E7A8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0BB1C3-B5DA-4C07-A2D4-D9B77642CF4B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01904328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4E8EDDC-CB49-1174-1544-08D65AEA033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B59ADAC-0448-E4E3-B4E7-C498E92BDC5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2E38C55-8E59-EBE3-24F4-80470DBDCC8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9EB55B1-CD26-4805-8B90-201D8657F155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0249223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D359130-0563-7F59-32E0-7553BDB7638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B173E05-DBCE-A331-5145-124976588BB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6E5846C-F655-28D0-79B6-917EEEBA685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D48AFDE-45B9-4653-B76E-0AED91875CA8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41032951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1F47B91-A6FF-5B7A-E734-55803890B64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DA8792B-6ADE-0A73-EFFB-463EF3BE758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965F598-48B2-515E-4355-82B1C070286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73E7284-FACE-4B45-87DB-CFA555AB84A1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59053502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21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21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B3289A92-E58A-E84F-BE84-555A5718DBB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531CD2B8-2B54-470C-99DC-BEF8646FA92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892E279E-3731-5258-EA36-36B049B1D95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D62547-13F8-4896-832E-AECA67EB740F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80413581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FB9F7684-1362-BCD5-1A1C-DA570C49F58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744B3183-AB32-CFFB-364F-BE7A12BBA15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C5B18851-E2F6-AF3B-D80F-BE4B5D8A9A1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1FDBAD-4898-43DE-ABAB-DE7E3D93A159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03080741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AC5C79E9-886A-E190-BA87-8750CE3A781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B4DB0361-AC59-C77E-581D-E8110AEBBC3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72A66C92-53C9-FA39-3E19-5DA7D91DD7A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5C50F5-A1EF-47B6-AD38-1C9072C377CA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55915705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21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21" y="2057401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1DD8828-5C55-5900-3595-6A0390A07F4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F23E4F3-A85C-CC3B-01FA-EE4A78366B6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C0B9B0F-0EB8-E814-93E8-F4B77C0DAB2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2AC8568-1A10-43A6-AABB-DAC17A137A5A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05889347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21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21" y="2057401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FFB7FEC-C955-5E09-F795-ECECA870F68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1C91CCC-B636-9B28-5B75-0EC31D7584F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8CDEB4A-FD23-2B6D-A209-6548093DF50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5B000E1-308E-499A-8F04-67CA2991D634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74402456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338105B-A080-8D89-1193-4A652753C19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57F3697-90EC-A2F3-7EA7-5859D911077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5775DF3-2C17-1FC7-48CD-A625D5FFD18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4913E46-945D-4AAB-AE09-BDB9838C5C4E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69263094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9ED4313-F611-8B4A-2905-1D4665DAFD4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47E24AE-A1F5-6A40-842F-367559F622C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206EB19-DA89-3AA6-5095-3BCCF874F7E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36251C0-7734-4719-A694-25AA019DDA9A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641855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9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96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9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2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 b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 b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 b="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0DBF48A-0B79-48C1-B6B3-66925F2C4F9D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3C721E9E-7D8B-41A8-A1AA-FC9AB15BA53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064099C7-C5CE-5FB7-6D7F-04199351C21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text styles</a:t>
            </a:r>
          </a:p>
          <a:p>
            <a:pPr lvl="1"/>
            <a:r>
              <a:rPr lang="en-US" altLang="vi-VN"/>
              <a:t>Second level</a:t>
            </a:r>
          </a:p>
          <a:p>
            <a:pPr lvl="2"/>
            <a:r>
              <a:rPr lang="en-US" altLang="vi-VN"/>
              <a:t>Third level</a:t>
            </a:r>
          </a:p>
          <a:p>
            <a:pPr lvl="3"/>
            <a:r>
              <a:rPr lang="en-US" altLang="vi-VN"/>
              <a:t>Fourth level</a:t>
            </a:r>
          </a:p>
          <a:p>
            <a:pPr lvl="4"/>
            <a:r>
              <a:rPr lang="en-US" altLang="vi-VN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581AF3EB-98CB-0498-0F98-2EDCE3B6A653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149739C7-5B26-F6EC-4CD5-FF30272D064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24D84088-627B-3A38-A3FD-6A134247E276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2B97056F-D251-4247-A494-2CC6DA702885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58783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slideLayout" Target="../slideLayouts/slideLayout49.xml"/><Relationship Id="rId7" Type="http://schemas.openxmlformats.org/officeDocument/2006/relationships/image" Target="../media/image25.jp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4.jpg"/><Relationship Id="rId5" Type="http://schemas.openxmlformats.org/officeDocument/2006/relationships/image" Target="../media/image23.png"/><Relationship Id="rId4" Type="http://schemas.openxmlformats.org/officeDocument/2006/relationships/image" Target="../media/image22.jpeg"/><Relationship Id="rId9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oleObject" Target="../embeddings/oleObject6.bin"/><Relationship Id="rId3" Type="http://schemas.openxmlformats.org/officeDocument/2006/relationships/slideLayout" Target="../slideLayouts/slideLayout49.xml"/><Relationship Id="rId7" Type="http://schemas.openxmlformats.org/officeDocument/2006/relationships/oleObject" Target="../embeddings/oleObject2.bin"/><Relationship Id="rId12" Type="http://schemas.openxmlformats.org/officeDocument/2006/relationships/oleObject" Target="../embeddings/oleObject5.bin"/><Relationship Id="rId2" Type="http://schemas.openxmlformats.org/officeDocument/2006/relationships/audio" Target="../media/media8.mp3"/><Relationship Id="rId16" Type="http://schemas.openxmlformats.org/officeDocument/2006/relationships/image" Target="../media/image27.png"/><Relationship Id="rId1" Type="http://schemas.microsoft.com/office/2007/relationships/media" Target="../media/media8.mp3"/><Relationship Id="rId6" Type="http://schemas.openxmlformats.org/officeDocument/2006/relationships/image" Target="../media/image30.png"/><Relationship Id="rId11" Type="http://schemas.openxmlformats.org/officeDocument/2006/relationships/image" Target="../media/image32.png"/><Relationship Id="rId5" Type="http://schemas.openxmlformats.org/officeDocument/2006/relationships/oleObject" Target="../embeddings/oleObject1.bin"/><Relationship Id="rId15" Type="http://schemas.openxmlformats.org/officeDocument/2006/relationships/oleObject" Target="../embeddings/oleObject7.bin"/><Relationship Id="rId10" Type="http://schemas.openxmlformats.org/officeDocument/2006/relationships/oleObject" Target="../embeddings/oleObject4.bin"/><Relationship Id="rId4" Type="http://schemas.openxmlformats.org/officeDocument/2006/relationships/image" Target="../media/image29.jpeg"/><Relationship Id="rId9" Type="http://schemas.openxmlformats.org/officeDocument/2006/relationships/oleObject" Target="../embeddings/oleObject3.bin"/><Relationship Id="rId1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7" Type="http://schemas.openxmlformats.org/officeDocument/2006/relationships/image" Target="../media/image27.png"/><Relationship Id="rId2" Type="http://schemas.microsoft.com/office/2007/relationships/media" Target="../media/media9.m4a"/><Relationship Id="rId1" Type="http://schemas.openxmlformats.org/officeDocument/2006/relationships/video" Target="DOC%20MAU%20mau%20a%201.mp4" TargetMode="External"/><Relationship Id="rId6" Type="http://schemas.openxmlformats.org/officeDocument/2006/relationships/image" Target="../media/image34.png"/><Relationship Id="rId5" Type="http://schemas.openxmlformats.org/officeDocument/2006/relationships/image" Target="../media/image29.jpeg"/><Relationship Id="rId4" Type="http://schemas.openxmlformats.org/officeDocument/2006/relationships/slideLayout" Target="../slideLayouts/slideLayout49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microsoft.com/office/2007/relationships/media" Target="../media/media11.mp3"/><Relationship Id="rId7" Type="http://schemas.openxmlformats.org/officeDocument/2006/relationships/oleObject" Target="../embeddings/oleObject8.bin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29.jpeg"/><Relationship Id="rId11" Type="http://schemas.openxmlformats.org/officeDocument/2006/relationships/image" Target="../media/image27.png"/><Relationship Id="rId5" Type="http://schemas.openxmlformats.org/officeDocument/2006/relationships/slideLayout" Target="../slideLayouts/slideLayout49.xml"/><Relationship Id="rId10" Type="http://schemas.openxmlformats.org/officeDocument/2006/relationships/image" Target="../media/image36.png"/><Relationship Id="rId4" Type="http://schemas.openxmlformats.org/officeDocument/2006/relationships/audio" Target="../media/media11.mp3"/><Relationship Id="rId9" Type="http://schemas.openxmlformats.org/officeDocument/2006/relationships/oleObject" Target="../embeddings/oleObject9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9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5" Type="http://schemas.openxmlformats.org/officeDocument/2006/relationships/image" Target="../media/image27.png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9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5" Type="http://schemas.openxmlformats.org/officeDocument/2006/relationships/image" Target="../media/image27.png"/><Relationship Id="rId4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9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5" Type="http://schemas.openxmlformats.org/officeDocument/2006/relationships/image" Target="../media/image27.png"/><Relationship Id="rId4" Type="http://schemas.openxmlformats.org/officeDocument/2006/relationships/image" Target="../media/image3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4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4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2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1.png"/><Relationship Id="rId11" Type="http://schemas.openxmlformats.org/officeDocument/2006/relationships/image" Target="../media/image15.png"/><Relationship Id="rId5" Type="http://schemas.openxmlformats.org/officeDocument/2006/relationships/image" Target="../media/image10.png"/><Relationship Id="rId10" Type="http://schemas.microsoft.com/office/2007/relationships/hdphoto" Target="../media/hdphoto1.wdp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40.xml"/><Relationship Id="rId7" Type="http://schemas.openxmlformats.org/officeDocument/2006/relationships/image" Target="../media/image17.jpe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6.png"/><Relationship Id="rId5" Type="http://schemas.openxmlformats.org/officeDocument/2006/relationships/image" Target="../media/image7.png"/><Relationship Id="rId4" Type="http://schemas.openxmlformats.org/officeDocument/2006/relationships/image" Target="../media/image6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0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3.png"/><Relationship Id="rId5" Type="http://schemas.openxmlformats.org/officeDocument/2006/relationships/image" Target="../media/image19.png"/><Relationship Id="rId10" Type="http://schemas.openxmlformats.org/officeDocument/2006/relationships/image" Target="../media/image17.jpeg"/><Relationship Id="rId4" Type="http://schemas.openxmlformats.org/officeDocument/2006/relationships/image" Target="../media/image18.png"/><Relationship Id="rId9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22885"/>
            <a:ext cx="12081510" cy="7080885"/>
          </a:xfrm>
          <a:prstGeom prst="rect">
            <a:avLst/>
          </a:prstGeom>
        </p:spPr>
      </p:pic>
      <p:grpSp>
        <p:nvGrpSpPr>
          <p:cNvPr id="161" name="Group 12"/>
          <p:cNvGrpSpPr/>
          <p:nvPr/>
        </p:nvGrpSpPr>
        <p:grpSpPr bwMode="auto">
          <a:xfrm>
            <a:off x="8774430" y="1717675"/>
            <a:ext cx="260350" cy="347663"/>
            <a:chOff x="2832" y="663"/>
            <a:chExt cx="310" cy="415"/>
          </a:xfrm>
        </p:grpSpPr>
        <p:sp>
          <p:nvSpPr>
            <p:cNvPr id="162" name="Freeform 13"/>
            <p:cNvSpPr/>
            <p:nvPr/>
          </p:nvSpPr>
          <p:spPr bwMode="auto">
            <a:xfrm>
              <a:off x="2839" y="663"/>
              <a:ext cx="209" cy="111"/>
            </a:xfrm>
            <a:custGeom>
              <a:avLst/>
              <a:gdLst>
                <a:gd name="T0" fmla="*/ 0 w 126"/>
                <a:gd name="T1" fmla="*/ 0 h 68"/>
                <a:gd name="T2" fmla="*/ 1893 w 126"/>
                <a:gd name="T3" fmla="*/ 1461 h 68"/>
                <a:gd name="T4" fmla="*/ 4769 w 126"/>
                <a:gd name="T5" fmla="*/ 3224 h 68"/>
                <a:gd name="T6" fmla="*/ 8350 w 126"/>
                <a:gd name="T7" fmla="*/ 5090 h 68"/>
                <a:gd name="T8" fmla="*/ 11988 w 126"/>
                <a:gd name="T9" fmla="*/ 5681 h 68"/>
                <a:gd name="T10" fmla="*/ 14618 w 126"/>
                <a:gd name="T11" fmla="*/ 5681 h 68"/>
                <a:gd name="T12" fmla="*/ 17201 w 126"/>
                <a:gd name="T13" fmla="*/ 5681 h 68"/>
                <a:gd name="T14" fmla="*/ 19885 w 126"/>
                <a:gd name="T15" fmla="*/ 5681 h 68"/>
                <a:gd name="T16" fmla="*/ 22247 w 126"/>
                <a:gd name="T17" fmla="*/ 6156 h 68"/>
                <a:gd name="T18" fmla="*/ 24949 w 126"/>
                <a:gd name="T19" fmla="*/ 6156 h 68"/>
                <a:gd name="T20" fmla="*/ 26973 w 126"/>
                <a:gd name="T21" fmla="*/ 6355 h 68"/>
                <a:gd name="T22" fmla="*/ 28532 w 126"/>
                <a:gd name="T23" fmla="*/ 6795 h 68"/>
                <a:gd name="T24" fmla="*/ 30887 w 126"/>
                <a:gd name="T25" fmla="*/ 7264 h 68"/>
                <a:gd name="T26" fmla="*/ 33476 w 126"/>
                <a:gd name="T27" fmla="*/ 7904 h 68"/>
                <a:gd name="T28" fmla="*/ 36101 w 126"/>
                <a:gd name="T29" fmla="*/ 8591 h 68"/>
                <a:gd name="T30" fmla="*/ 38106 w 126"/>
                <a:gd name="T31" fmla="*/ 9273 h 68"/>
                <a:gd name="T32" fmla="*/ 40863 w 126"/>
                <a:gd name="T33" fmla="*/ 10374 h 68"/>
                <a:gd name="T34" fmla="*/ 42867 w 126"/>
                <a:gd name="T35" fmla="*/ 11461 h 68"/>
                <a:gd name="T36" fmla="*/ 45255 w 126"/>
                <a:gd name="T37" fmla="*/ 12505 h 68"/>
                <a:gd name="T38" fmla="*/ 46889 w 126"/>
                <a:gd name="T39" fmla="*/ 14024 h 68"/>
                <a:gd name="T40" fmla="*/ 48878 w 126"/>
                <a:gd name="T41" fmla="*/ 15325 h 68"/>
                <a:gd name="T42" fmla="*/ 50782 w 126"/>
                <a:gd name="T43" fmla="*/ 17594 h 68"/>
                <a:gd name="T44" fmla="*/ 52482 w 126"/>
                <a:gd name="T45" fmla="*/ 19774 h 68"/>
                <a:gd name="T46" fmla="*/ 53922 w 126"/>
                <a:gd name="T47" fmla="*/ 22140 h 68"/>
                <a:gd name="T48" fmla="*/ 54712 w 126"/>
                <a:gd name="T49" fmla="*/ 24317 h 68"/>
                <a:gd name="T50" fmla="*/ 52827 w 126"/>
                <a:gd name="T51" fmla="*/ 23935 h 68"/>
                <a:gd name="T52" fmla="*/ 51233 w 126"/>
                <a:gd name="T53" fmla="*/ 22556 h 68"/>
                <a:gd name="T54" fmla="*/ 50092 w 126"/>
                <a:gd name="T55" fmla="*/ 20413 h 68"/>
                <a:gd name="T56" fmla="*/ 48878 w 126"/>
                <a:gd name="T57" fmla="*/ 19113 h 68"/>
                <a:gd name="T58" fmla="*/ 47327 w 126"/>
                <a:gd name="T59" fmla="*/ 17594 h 68"/>
                <a:gd name="T60" fmla="*/ 44111 w 126"/>
                <a:gd name="T61" fmla="*/ 15325 h 68"/>
                <a:gd name="T62" fmla="*/ 40863 w 126"/>
                <a:gd name="T63" fmla="*/ 14024 h 68"/>
                <a:gd name="T64" fmla="*/ 37345 w 126"/>
                <a:gd name="T65" fmla="*/ 12505 h 68"/>
                <a:gd name="T66" fmla="*/ 33476 w 126"/>
                <a:gd name="T67" fmla="*/ 11857 h 68"/>
                <a:gd name="T68" fmla="*/ 30887 w 126"/>
                <a:gd name="T69" fmla="*/ 11461 h 68"/>
                <a:gd name="T70" fmla="*/ 28268 w 126"/>
                <a:gd name="T71" fmla="*/ 11461 h 68"/>
                <a:gd name="T72" fmla="*/ 25110 w 126"/>
                <a:gd name="T73" fmla="*/ 11092 h 68"/>
                <a:gd name="T74" fmla="*/ 22973 w 126"/>
                <a:gd name="T75" fmla="*/ 11461 h 68"/>
                <a:gd name="T76" fmla="*/ 20354 w 126"/>
                <a:gd name="T77" fmla="*/ 11461 h 68"/>
                <a:gd name="T78" fmla="*/ 17201 w 126"/>
                <a:gd name="T79" fmla="*/ 11857 h 68"/>
                <a:gd name="T80" fmla="*/ 14618 w 126"/>
                <a:gd name="T81" fmla="*/ 11857 h 68"/>
                <a:gd name="T82" fmla="*/ 11988 w 126"/>
                <a:gd name="T83" fmla="*/ 12262 h 68"/>
                <a:gd name="T84" fmla="*/ 0 w 126"/>
                <a:gd name="T85" fmla="*/ 0 h 6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26" h="68">
                  <a:moveTo>
                    <a:pt x="0" y="0"/>
                  </a:moveTo>
                  <a:lnTo>
                    <a:pt x="4" y="4"/>
                  </a:lnTo>
                  <a:lnTo>
                    <a:pt x="11" y="9"/>
                  </a:lnTo>
                  <a:lnTo>
                    <a:pt x="19" y="14"/>
                  </a:lnTo>
                  <a:lnTo>
                    <a:pt x="28" y="16"/>
                  </a:lnTo>
                  <a:lnTo>
                    <a:pt x="34" y="16"/>
                  </a:lnTo>
                  <a:lnTo>
                    <a:pt x="40" y="16"/>
                  </a:lnTo>
                  <a:lnTo>
                    <a:pt x="46" y="16"/>
                  </a:lnTo>
                  <a:lnTo>
                    <a:pt x="51" y="17"/>
                  </a:lnTo>
                  <a:lnTo>
                    <a:pt x="57" y="17"/>
                  </a:lnTo>
                  <a:lnTo>
                    <a:pt x="62" y="18"/>
                  </a:lnTo>
                  <a:lnTo>
                    <a:pt x="66" y="19"/>
                  </a:lnTo>
                  <a:lnTo>
                    <a:pt x="71" y="20"/>
                  </a:lnTo>
                  <a:lnTo>
                    <a:pt x="77" y="22"/>
                  </a:lnTo>
                  <a:lnTo>
                    <a:pt x="83" y="24"/>
                  </a:lnTo>
                  <a:lnTo>
                    <a:pt x="88" y="26"/>
                  </a:lnTo>
                  <a:lnTo>
                    <a:pt x="94" y="29"/>
                  </a:lnTo>
                  <a:lnTo>
                    <a:pt x="99" y="32"/>
                  </a:lnTo>
                  <a:lnTo>
                    <a:pt x="104" y="35"/>
                  </a:lnTo>
                  <a:lnTo>
                    <a:pt x="108" y="39"/>
                  </a:lnTo>
                  <a:lnTo>
                    <a:pt x="113" y="43"/>
                  </a:lnTo>
                  <a:lnTo>
                    <a:pt x="117" y="49"/>
                  </a:lnTo>
                  <a:lnTo>
                    <a:pt x="121" y="55"/>
                  </a:lnTo>
                  <a:lnTo>
                    <a:pt x="124" y="62"/>
                  </a:lnTo>
                  <a:lnTo>
                    <a:pt x="126" y="68"/>
                  </a:lnTo>
                  <a:lnTo>
                    <a:pt x="122" y="67"/>
                  </a:lnTo>
                  <a:lnTo>
                    <a:pt x="118" y="63"/>
                  </a:lnTo>
                  <a:lnTo>
                    <a:pt x="116" y="57"/>
                  </a:lnTo>
                  <a:lnTo>
                    <a:pt x="113" y="53"/>
                  </a:lnTo>
                  <a:lnTo>
                    <a:pt x="109" y="49"/>
                  </a:lnTo>
                  <a:lnTo>
                    <a:pt x="102" y="43"/>
                  </a:lnTo>
                  <a:lnTo>
                    <a:pt x="94" y="39"/>
                  </a:lnTo>
                  <a:lnTo>
                    <a:pt x="86" y="35"/>
                  </a:lnTo>
                  <a:lnTo>
                    <a:pt x="77" y="33"/>
                  </a:lnTo>
                  <a:lnTo>
                    <a:pt x="71" y="32"/>
                  </a:lnTo>
                  <a:lnTo>
                    <a:pt x="65" y="32"/>
                  </a:lnTo>
                  <a:lnTo>
                    <a:pt x="58" y="31"/>
                  </a:lnTo>
                  <a:lnTo>
                    <a:pt x="53" y="32"/>
                  </a:lnTo>
                  <a:lnTo>
                    <a:pt x="47" y="32"/>
                  </a:lnTo>
                  <a:lnTo>
                    <a:pt x="40" y="33"/>
                  </a:lnTo>
                  <a:lnTo>
                    <a:pt x="34" y="33"/>
                  </a:lnTo>
                  <a:lnTo>
                    <a:pt x="28" y="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3" name="Freeform 14"/>
            <p:cNvSpPr/>
            <p:nvPr/>
          </p:nvSpPr>
          <p:spPr bwMode="auto">
            <a:xfrm>
              <a:off x="2888" y="719"/>
              <a:ext cx="202" cy="111"/>
            </a:xfrm>
            <a:custGeom>
              <a:avLst/>
              <a:gdLst>
                <a:gd name="T0" fmla="*/ 0 w 125"/>
                <a:gd name="T1" fmla="*/ 0 h 67"/>
                <a:gd name="T2" fmla="*/ 1214 w 125"/>
                <a:gd name="T3" fmla="*/ 2051 h 67"/>
                <a:gd name="T4" fmla="*/ 3171 w 125"/>
                <a:gd name="T5" fmla="*/ 3398 h 67"/>
                <a:gd name="T6" fmla="*/ 5727 w 125"/>
                <a:gd name="T7" fmla="*/ 5630 h 67"/>
                <a:gd name="T8" fmla="*/ 8654 w 125"/>
                <a:gd name="T9" fmla="*/ 5893 h 67"/>
                <a:gd name="T10" fmla="*/ 10470 w 125"/>
                <a:gd name="T11" fmla="*/ 5893 h 67"/>
                <a:gd name="T12" fmla="*/ 12057 w 125"/>
                <a:gd name="T13" fmla="*/ 6420 h 67"/>
                <a:gd name="T14" fmla="*/ 13985 w 125"/>
                <a:gd name="T15" fmla="*/ 6420 h 67"/>
                <a:gd name="T16" fmla="*/ 15940 w 125"/>
                <a:gd name="T17" fmla="*/ 7029 h 67"/>
                <a:gd name="T18" fmla="*/ 17580 w 125"/>
                <a:gd name="T19" fmla="*/ 7029 h 67"/>
                <a:gd name="T20" fmla="*/ 19074 w 125"/>
                <a:gd name="T21" fmla="*/ 7836 h 67"/>
                <a:gd name="T22" fmla="*/ 20662 w 125"/>
                <a:gd name="T23" fmla="*/ 7871 h 67"/>
                <a:gd name="T24" fmla="*/ 22226 w 125"/>
                <a:gd name="T25" fmla="*/ 8567 h 67"/>
                <a:gd name="T26" fmla="*/ 23792 w 125"/>
                <a:gd name="T27" fmla="*/ 9008 h 67"/>
                <a:gd name="T28" fmla="*/ 25759 w 125"/>
                <a:gd name="T29" fmla="*/ 9763 h 67"/>
                <a:gd name="T30" fmla="*/ 27697 w 125"/>
                <a:gd name="T31" fmla="*/ 11059 h 67"/>
                <a:gd name="T32" fmla="*/ 29382 w 125"/>
                <a:gd name="T33" fmla="*/ 11841 h 67"/>
                <a:gd name="T34" fmla="*/ 30824 w 125"/>
                <a:gd name="T35" fmla="*/ 13040 h 67"/>
                <a:gd name="T36" fmla="*/ 32558 w 125"/>
                <a:gd name="T37" fmla="*/ 14924 h 67"/>
                <a:gd name="T38" fmla="*/ 33534 w 125"/>
                <a:gd name="T39" fmla="*/ 16175 h 67"/>
                <a:gd name="T40" fmla="*/ 35119 w 125"/>
                <a:gd name="T41" fmla="*/ 18322 h 67"/>
                <a:gd name="T42" fmla="*/ 36691 w 125"/>
                <a:gd name="T43" fmla="*/ 20904 h 67"/>
                <a:gd name="T44" fmla="*/ 37666 w 125"/>
                <a:gd name="T45" fmla="*/ 22919 h 67"/>
                <a:gd name="T46" fmla="*/ 39057 w 125"/>
                <a:gd name="T47" fmla="*/ 26037 h 67"/>
                <a:gd name="T48" fmla="*/ 39631 w 125"/>
                <a:gd name="T49" fmla="*/ 28679 h 67"/>
                <a:gd name="T50" fmla="*/ 38107 w 125"/>
                <a:gd name="T51" fmla="*/ 28182 h 67"/>
                <a:gd name="T52" fmla="*/ 37065 w 125"/>
                <a:gd name="T53" fmla="*/ 26610 h 67"/>
                <a:gd name="T54" fmla="*/ 36082 w 125"/>
                <a:gd name="T55" fmla="*/ 24215 h 67"/>
                <a:gd name="T56" fmla="*/ 35119 w 125"/>
                <a:gd name="T57" fmla="*/ 22067 h 67"/>
                <a:gd name="T58" fmla="*/ 34372 w 125"/>
                <a:gd name="T59" fmla="*/ 20904 h 67"/>
                <a:gd name="T60" fmla="*/ 31952 w 125"/>
                <a:gd name="T61" fmla="*/ 18322 h 67"/>
                <a:gd name="T62" fmla="*/ 29382 w 125"/>
                <a:gd name="T63" fmla="*/ 16175 h 67"/>
                <a:gd name="T64" fmla="*/ 26360 w 125"/>
                <a:gd name="T65" fmla="*/ 14924 h 67"/>
                <a:gd name="T66" fmla="*/ 23581 w 125"/>
                <a:gd name="T67" fmla="*/ 14193 h 67"/>
                <a:gd name="T68" fmla="*/ 21622 w 125"/>
                <a:gd name="T69" fmla="*/ 13040 h 67"/>
                <a:gd name="T70" fmla="*/ 20038 w 125"/>
                <a:gd name="T71" fmla="*/ 13040 h 67"/>
                <a:gd name="T72" fmla="*/ 18093 w 125"/>
                <a:gd name="T73" fmla="*/ 12982 h 67"/>
                <a:gd name="T74" fmla="*/ 16155 w 125"/>
                <a:gd name="T75" fmla="*/ 13040 h 67"/>
                <a:gd name="T76" fmla="*/ 13985 w 125"/>
                <a:gd name="T77" fmla="*/ 13040 h 67"/>
                <a:gd name="T78" fmla="*/ 12057 w 125"/>
                <a:gd name="T79" fmla="*/ 14193 h 67"/>
                <a:gd name="T80" fmla="*/ 10237 w 125"/>
                <a:gd name="T81" fmla="*/ 14193 h 67"/>
                <a:gd name="T82" fmla="*/ 8280 w 125"/>
                <a:gd name="T83" fmla="*/ 14452 h 67"/>
                <a:gd name="T84" fmla="*/ 0 w 125"/>
                <a:gd name="T85" fmla="*/ 0 h 6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25" h="67">
                  <a:moveTo>
                    <a:pt x="0" y="0"/>
                  </a:moveTo>
                  <a:lnTo>
                    <a:pt x="4" y="5"/>
                  </a:lnTo>
                  <a:lnTo>
                    <a:pt x="10" y="8"/>
                  </a:lnTo>
                  <a:lnTo>
                    <a:pt x="18" y="13"/>
                  </a:lnTo>
                  <a:lnTo>
                    <a:pt x="27" y="14"/>
                  </a:lnTo>
                  <a:lnTo>
                    <a:pt x="33" y="14"/>
                  </a:lnTo>
                  <a:lnTo>
                    <a:pt x="38" y="15"/>
                  </a:lnTo>
                  <a:lnTo>
                    <a:pt x="44" y="15"/>
                  </a:lnTo>
                  <a:lnTo>
                    <a:pt x="50" y="16"/>
                  </a:lnTo>
                  <a:lnTo>
                    <a:pt x="56" y="16"/>
                  </a:lnTo>
                  <a:lnTo>
                    <a:pt x="60" y="18"/>
                  </a:lnTo>
                  <a:lnTo>
                    <a:pt x="65" y="19"/>
                  </a:lnTo>
                  <a:lnTo>
                    <a:pt x="70" y="20"/>
                  </a:lnTo>
                  <a:lnTo>
                    <a:pt x="75" y="21"/>
                  </a:lnTo>
                  <a:lnTo>
                    <a:pt x="81" y="23"/>
                  </a:lnTo>
                  <a:lnTo>
                    <a:pt x="87" y="26"/>
                  </a:lnTo>
                  <a:lnTo>
                    <a:pt x="93" y="28"/>
                  </a:lnTo>
                  <a:lnTo>
                    <a:pt x="97" y="31"/>
                  </a:lnTo>
                  <a:lnTo>
                    <a:pt x="103" y="35"/>
                  </a:lnTo>
                  <a:lnTo>
                    <a:pt x="106" y="38"/>
                  </a:lnTo>
                  <a:lnTo>
                    <a:pt x="111" y="43"/>
                  </a:lnTo>
                  <a:lnTo>
                    <a:pt x="116" y="49"/>
                  </a:lnTo>
                  <a:lnTo>
                    <a:pt x="119" y="54"/>
                  </a:lnTo>
                  <a:lnTo>
                    <a:pt x="123" y="61"/>
                  </a:lnTo>
                  <a:lnTo>
                    <a:pt x="125" y="67"/>
                  </a:lnTo>
                  <a:lnTo>
                    <a:pt x="120" y="66"/>
                  </a:lnTo>
                  <a:lnTo>
                    <a:pt x="117" y="62"/>
                  </a:lnTo>
                  <a:lnTo>
                    <a:pt x="114" y="57"/>
                  </a:lnTo>
                  <a:lnTo>
                    <a:pt x="111" y="52"/>
                  </a:lnTo>
                  <a:lnTo>
                    <a:pt x="108" y="49"/>
                  </a:lnTo>
                  <a:lnTo>
                    <a:pt x="101" y="43"/>
                  </a:lnTo>
                  <a:lnTo>
                    <a:pt x="93" y="38"/>
                  </a:lnTo>
                  <a:lnTo>
                    <a:pt x="83" y="35"/>
                  </a:lnTo>
                  <a:lnTo>
                    <a:pt x="74" y="33"/>
                  </a:lnTo>
                  <a:lnTo>
                    <a:pt x="68" y="31"/>
                  </a:lnTo>
                  <a:lnTo>
                    <a:pt x="63" y="31"/>
                  </a:lnTo>
                  <a:lnTo>
                    <a:pt x="57" y="30"/>
                  </a:lnTo>
                  <a:lnTo>
                    <a:pt x="51" y="31"/>
                  </a:lnTo>
                  <a:lnTo>
                    <a:pt x="44" y="31"/>
                  </a:lnTo>
                  <a:lnTo>
                    <a:pt x="38" y="33"/>
                  </a:lnTo>
                  <a:lnTo>
                    <a:pt x="32" y="33"/>
                  </a:lnTo>
                  <a:lnTo>
                    <a:pt x="26" y="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" name="Freeform 15"/>
            <p:cNvSpPr/>
            <p:nvPr/>
          </p:nvSpPr>
          <p:spPr bwMode="auto">
            <a:xfrm>
              <a:off x="2927" y="774"/>
              <a:ext cx="215" cy="138"/>
            </a:xfrm>
            <a:custGeom>
              <a:avLst/>
              <a:gdLst>
                <a:gd name="T0" fmla="*/ 0 w 131"/>
                <a:gd name="T1" fmla="*/ 0 h 85"/>
                <a:gd name="T2" fmla="*/ 1096 w 131"/>
                <a:gd name="T3" fmla="*/ 1002 h 85"/>
                <a:gd name="T4" fmla="*/ 2559 w 131"/>
                <a:gd name="T5" fmla="*/ 1627 h 85"/>
                <a:gd name="T6" fmla="*/ 4200 w 131"/>
                <a:gd name="T7" fmla="*/ 2641 h 85"/>
                <a:gd name="T8" fmla="*/ 6158 w 131"/>
                <a:gd name="T9" fmla="*/ 3280 h 85"/>
                <a:gd name="T10" fmla="*/ 7707 w 131"/>
                <a:gd name="T11" fmla="*/ 3911 h 85"/>
                <a:gd name="T12" fmla="*/ 9514 w 131"/>
                <a:gd name="T13" fmla="*/ 4288 h 85"/>
                <a:gd name="T14" fmla="*/ 11313 w 131"/>
                <a:gd name="T15" fmla="*/ 4939 h 85"/>
                <a:gd name="T16" fmla="*/ 13056 w 131"/>
                <a:gd name="T17" fmla="*/ 5325 h 85"/>
                <a:gd name="T18" fmla="*/ 15265 w 131"/>
                <a:gd name="T19" fmla="*/ 5325 h 85"/>
                <a:gd name="T20" fmla="*/ 17471 w 131"/>
                <a:gd name="T21" fmla="*/ 5325 h 85"/>
                <a:gd name="T22" fmla="*/ 20353 w 131"/>
                <a:gd name="T23" fmla="*/ 5731 h 85"/>
                <a:gd name="T24" fmla="*/ 22519 w 131"/>
                <a:gd name="T25" fmla="*/ 5731 h 85"/>
                <a:gd name="T26" fmla="*/ 24380 w 131"/>
                <a:gd name="T27" fmla="*/ 5952 h 85"/>
                <a:gd name="T28" fmla="*/ 26763 w 131"/>
                <a:gd name="T29" fmla="*/ 6350 h 85"/>
                <a:gd name="T30" fmla="*/ 29010 w 131"/>
                <a:gd name="T31" fmla="*/ 6350 h 85"/>
                <a:gd name="T32" fmla="*/ 31423 w 131"/>
                <a:gd name="T33" fmla="*/ 6577 h 85"/>
                <a:gd name="T34" fmla="*/ 35168 w 131"/>
                <a:gd name="T35" fmla="*/ 8019 h 85"/>
                <a:gd name="T36" fmla="*/ 38106 w 131"/>
                <a:gd name="T37" fmla="*/ 9046 h 85"/>
                <a:gd name="T38" fmla="*/ 41118 w 131"/>
                <a:gd name="T39" fmla="*/ 11212 h 85"/>
                <a:gd name="T40" fmla="*/ 43924 w 131"/>
                <a:gd name="T41" fmla="*/ 13862 h 85"/>
                <a:gd name="T42" fmla="*/ 46481 w 131"/>
                <a:gd name="T43" fmla="*/ 17180 h 85"/>
                <a:gd name="T44" fmla="*/ 48213 w 131"/>
                <a:gd name="T45" fmla="*/ 20844 h 85"/>
                <a:gd name="T46" fmla="*/ 49585 w 131"/>
                <a:gd name="T47" fmla="*/ 24137 h 85"/>
                <a:gd name="T48" fmla="*/ 50013 w 131"/>
                <a:gd name="T49" fmla="*/ 27892 h 85"/>
                <a:gd name="T50" fmla="*/ 49322 w 131"/>
                <a:gd name="T51" fmla="*/ 28548 h 85"/>
                <a:gd name="T52" fmla="*/ 48213 w 131"/>
                <a:gd name="T53" fmla="*/ 25853 h 85"/>
                <a:gd name="T54" fmla="*/ 47060 w 131"/>
                <a:gd name="T55" fmla="*/ 22121 h 85"/>
                <a:gd name="T56" fmla="*/ 45129 w 131"/>
                <a:gd name="T57" fmla="*/ 19210 h 85"/>
                <a:gd name="T58" fmla="*/ 43525 w 131"/>
                <a:gd name="T59" fmla="*/ 16555 h 85"/>
                <a:gd name="T60" fmla="*/ 41118 w 131"/>
                <a:gd name="T61" fmla="*/ 14035 h 85"/>
                <a:gd name="T62" fmla="*/ 38920 w 131"/>
                <a:gd name="T63" fmla="*/ 12839 h 85"/>
                <a:gd name="T64" fmla="*/ 36269 w 131"/>
                <a:gd name="T65" fmla="*/ 11212 h 85"/>
                <a:gd name="T66" fmla="*/ 33404 w 131"/>
                <a:gd name="T67" fmla="*/ 10309 h 85"/>
                <a:gd name="T68" fmla="*/ 31423 w 131"/>
                <a:gd name="T69" fmla="*/ 10197 h 85"/>
                <a:gd name="T70" fmla="*/ 28674 w 131"/>
                <a:gd name="T71" fmla="*/ 10197 h 85"/>
                <a:gd name="T72" fmla="*/ 25628 w 131"/>
                <a:gd name="T73" fmla="*/ 10197 h 85"/>
                <a:gd name="T74" fmla="*/ 22519 w 131"/>
                <a:gd name="T75" fmla="*/ 10309 h 85"/>
                <a:gd name="T76" fmla="*/ 19146 w 131"/>
                <a:gd name="T77" fmla="*/ 10309 h 85"/>
                <a:gd name="T78" fmla="*/ 15615 w 131"/>
                <a:gd name="T79" fmla="*/ 10678 h 85"/>
                <a:gd name="T80" fmla="*/ 12649 w 131"/>
                <a:gd name="T81" fmla="*/ 10678 h 85"/>
                <a:gd name="T82" fmla="*/ 10107 w 131"/>
                <a:gd name="T83" fmla="*/ 11212 h 85"/>
                <a:gd name="T84" fmla="*/ 0 w 131"/>
                <a:gd name="T85" fmla="*/ 0 h 8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31" h="85">
                  <a:moveTo>
                    <a:pt x="0" y="0"/>
                  </a:moveTo>
                  <a:lnTo>
                    <a:pt x="3" y="3"/>
                  </a:lnTo>
                  <a:lnTo>
                    <a:pt x="7" y="5"/>
                  </a:lnTo>
                  <a:lnTo>
                    <a:pt x="11" y="8"/>
                  </a:lnTo>
                  <a:lnTo>
                    <a:pt x="16" y="10"/>
                  </a:lnTo>
                  <a:lnTo>
                    <a:pt x="20" y="12"/>
                  </a:lnTo>
                  <a:lnTo>
                    <a:pt x="25" y="13"/>
                  </a:lnTo>
                  <a:lnTo>
                    <a:pt x="30" y="15"/>
                  </a:lnTo>
                  <a:lnTo>
                    <a:pt x="34" y="16"/>
                  </a:lnTo>
                  <a:lnTo>
                    <a:pt x="40" y="16"/>
                  </a:lnTo>
                  <a:lnTo>
                    <a:pt x="46" y="16"/>
                  </a:lnTo>
                  <a:lnTo>
                    <a:pt x="53" y="17"/>
                  </a:lnTo>
                  <a:lnTo>
                    <a:pt x="59" y="17"/>
                  </a:lnTo>
                  <a:lnTo>
                    <a:pt x="64" y="18"/>
                  </a:lnTo>
                  <a:lnTo>
                    <a:pt x="70" y="19"/>
                  </a:lnTo>
                  <a:lnTo>
                    <a:pt x="76" y="19"/>
                  </a:lnTo>
                  <a:lnTo>
                    <a:pt x="82" y="20"/>
                  </a:lnTo>
                  <a:lnTo>
                    <a:pt x="92" y="24"/>
                  </a:lnTo>
                  <a:lnTo>
                    <a:pt x="100" y="27"/>
                  </a:lnTo>
                  <a:lnTo>
                    <a:pt x="108" y="33"/>
                  </a:lnTo>
                  <a:lnTo>
                    <a:pt x="115" y="41"/>
                  </a:lnTo>
                  <a:lnTo>
                    <a:pt x="122" y="51"/>
                  </a:lnTo>
                  <a:lnTo>
                    <a:pt x="126" y="62"/>
                  </a:lnTo>
                  <a:lnTo>
                    <a:pt x="130" y="72"/>
                  </a:lnTo>
                  <a:lnTo>
                    <a:pt x="131" y="83"/>
                  </a:lnTo>
                  <a:lnTo>
                    <a:pt x="129" y="85"/>
                  </a:lnTo>
                  <a:lnTo>
                    <a:pt x="126" y="77"/>
                  </a:lnTo>
                  <a:lnTo>
                    <a:pt x="123" y="66"/>
                  </a:lnTo>
                  <a:lnTo>
                    <a:pt x="118" y="57"/>
                  </a:lnTo>
                  <a:lnTo>
                    <a:pt x="114" y="49"/>
                  </a:lnTo>
                  <a:lnTo>
                    <a:pt x="108" y="42"/>
                  </a:lnTo>
                  <a:lnTo>
                    <a:pt x="102" y="38"/>
                  </a:lnTo>
                  <a:lnTo>
                    <a:pt x="95" y="33"/>
                  </a:lnTo>
                  <a:lnTo>
                    <a:pt x="87" y="31"/>
                  </a:lnTo>
                  <a:lnTo>
                    <a:pt x="82" y="30"/>
                  </a:lnTo>
                  <a:lnTo>
                    <a:pt x="75" y="30"/>
                  </a:lnTo>
                  <a:lnTo>
                    <a:pt x="67" y="30"/>
                  </a:lnTo>
                  <a:lnTo>
                    <a:pt x="59" y="31"/>
                  </a:lnTo>
                  <a:lnTo>
                    <a:pt x="50" y="31"/>
                  </a:lnTo>
                  <a:lnTo>
                    <a:pt x="41" y="32"/>
                  </a:lnTo>
                  <a:lnTo>
                    <a:pt x="33" y="32"/>
                  </a:lnTo>
                  <a:lnTo>
                    <a:pt x="26" y="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" name="Freeform 16"/>
            <p:cNvSpPr/>
            <p:nvPr/>
          </p:nvSpPr>
          <p:spPr bwMode="auto">
            <a:xfrm>
              <a:off x="2832" y="663"/>
              <a:ext cx="261" cy="415"/>
            </a:xfrm>
            <a:custGeom>
              <a:avLst/>
              <a:gdLst>
                <a:gd name="T0" fmla="*/ 30276 w 160"/>
                <a:gd name="T1" fmla="*/ 36615 h 254"/>
                <a:gd name="T2" fmla="*/ 54544 w 160"/>
                <a:gd name="T3" fmla="*/ 67379 h 254"/>
                <a:gd name="T4" fmla="*/ 56229 w 160"/>
                <a:gd name="T5" fmla="*/ 69780 h 254"/>
                <a:gd name="T6" fmla="*/ 56867 w 160"/>
                <a:gd name="T7" fmla="*/ 72664 h 254"/>
                <a:gd name="T8" fmla="*/ 56867 w 160"/>
                <a:gd name="T9" fmla="*/ 75517 h 254"/>
                <a:gd name="T10" fmla="*/ 56242 w 160"/>
                <a:gd name="T11" fmla="*/ 78910 h 254"/>
                <a:gd name="T12" fmla="*/ 55813 w 160"/>
                <a:gd name="T13" fmla="*/ 82180 h 254"/>
                <a:gd name="T14" fmla="*/ 54034 w 160"/>
                <a:gd name="T15" fmla="*/ 84938 h 254"/>
                <a:gd name="T16" fmla="*/ 52241 w 160"/>
                <a:gd name="T17" fmla="*/ 87465 h 254"/>
                <a:gd name="T18" fmla="*/ 50048 w 160"/>
                <a:gd name="T19" fmla="*/ 89434 h 254"/>
                <a:gd name="T20" fmla="*/ 48595 w 160"/>
                <a:gd name="T21" fmla="*/ 90851 h 254"/>
                <a:gd name="T22" fmla="*/ 46884 w 160"/>
                <a:gd name="T23" fmla="*/ 91256 h 254"/>
                <a:gd name="T24" fmla="*/ 45487 w 160"/>
                <a:gd name="T25" fmla="*/ 91898 h 254"/>
                <a:gd name="T26" fmla="*/ 43768 w 160"/>
                <a:gd name="T27" fmla="*/ 91898 h 254"/>
                <a:gd name="T28" fmla="*/ 42117 w 160"/>
                <a:gd name="T29" fmla="*/ 91503 h 254"/>
                <a:gd name="T30" fmla="*/ 40956 w 160"/>
                <a:gd name="T31" fmla="*/ 91256 h 254"/>
                <a:gd name="T32" fmla="*/ 39887 w 160"/>
                <a:gd name="T33" fmla="*/ 90455 h 254"/>
                <a:gd name="T34" fmla="*/ 38263 w 160"/>
                <a:gd name="T35" fmla="*/ 89014 h 254"/>
                <a:gd name="T36" fmla="*/ 37196 w 160"/>
                <a:gd name="T37" fmla="*/ 86369 h 254"/>
                <a:gd name="T38" fmla="*/ 36556 w 160"/>
                <a:gd name="T39" fmla="*/ 83892 h 254"/>
                <a:gd name="T40" fmla="*/ 36556 w 160"/>
                <a:gd name="T41" fmla="*/ 80664 h 254"/>
                <a:gd name="T42" fmla="*/ 36948 w 160"/>
                <a:gd name="T43" fmla="*/ 77639 h 254"/>
                <a:gd name="T44" fmla="*/ 37586 w 160"/>
                <a:gd name="T45" fmla="*/ 74839 h 254"/>
                <a:gd name="T46" fmla="*/ 39375 w 160"/>
                <a:gd name="T47" fmla="*/ 72022 h 254"/>
                <a:gd name="T48" fmla="*/ 40956 w 160"/>
                <a:gd name="T49" fmla="*/ 69532 h 254"/>
                <a:gd name="T50" fmla="*/ 42714 w 160"/>
                <a:gd name="T51" fmla="*/ 67379 h 254"/>
                <a:gd name="T52" fmla="*/ 44021 w 160"/>
                <a:gd name="T53" fmla="*/ 66263 h 254"/>
                <a:gd name="T54" fmla="*/ 46146 w 160"/>
                <a:gd name="T55" fmla="*/ 64642 h 254"/>
                <a:gd name="T56" fmla="*/ 47908 w 160"/>
                <a:gd name="T57" fmla="*/ 64399 h 254"/>
                <a:gd name="T58" fmla="*/ 49388 w 160"/>
                <a:gd name="T59" fmla="*/ 63993 h 254"/>
                <a:gd name="T60" fmla="*/ 0 w 160"/>
                <a:gd name="T61" fmla="*/ 1060 h 254"/>
                <a:gd name="T62" fmla="*/ 1700 w 160"/>
                <a:gd name="T63" fmla="*/ 0 h 254"/>
                <a:gd name="T64" fmla="*/ 11781 w 160"/>
                <a:gd name="T65" fmla="*/ 12344 h 254"/>
                <a:gd name="T66" fmla="*/ 20975 w 160"/>
                <a:gd name="T67" fmla="*/ 24578 h 254"/>
                <a:gd name="T68" fmla="*/ 30276 w 160"/>
                <a:gd name="T69" fmla="*/ 36615 h 25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60" h="254">
                  <a:moveTo>
                    <a:pt x="85" y="101"/>
                  </a:moveTo>
                  <a:lnTo>
                    <a:pt x="154" y="186"/>
                  </a:lnTo>
                  <a:lnTo>
                    <a:pt x="158" y="193"/>
                  </a:lnTo>
                  <a:lnTo>
                    <a:pt x="160" y="201"/>
                  </a:lnTo>
                  <a:lnTo>
                    <a:pt x="160" y="209"/>
                  </a:lnTo>
                  <a:lnTo>
                    <a:pt x="159" y="218"/>
                  </a:lnTo>
                  <a:lnTo>
                    <a:pt x="157" y="227"/>
                  </a:lnTo>
                  <a:lnTo>
                    <a:pt x="152" y="235"/>
                  </a:lnTo>
                  <a:lnTo>
                    <a:pt x="147" y="242"/>
                  </a:lnTo>
                  <a:lnTo>
                    <a:pt x="141" y="247"/>
                  </a:lnTo>
                  <a:lnTo>
                    <a:pt x="137" y="251"/>
                  </a:lnTo>
                  <a:lnTo>
                    <a:pt x="132" y="252"/>
                  </a:lnTo>
                  <a:lnTo>
                    <a:pt x="128" y="254"/>
                  </a:lnTo>
                  <a:lnTo>
                    <a:pt x="123" y="254"/>
                  </a:lnTo>
                  <a:lnTo>
                    <a:pt x="119" y="253"/>
                  </a:lnTo>
                  <a:lnTo>
                    <a:pt x="115" y="252"/>
                  </a:lnTo>
                  <a:lnTo>
                    <a:pt x="112" y="250"/>
                  </a:lnTo>
                  <a:lnTo>
                    <a:pt x="108" y="246"/>
                  </a:lnTo>
                  <a:lnTo>
                    <a:pt x="105" y="239"/>
                  </a:lnTo>
                  <a:lnTo>
                    <a:pt x="103" y="232"/>
                  </a:lnTo>
                  <a:lnTo>
                    <a:pt x="103" y="223"/>
                  </a:lnTo>
                  <a:lnTo>
                    <a:pt x="104" y="215"/>
                  </a:lnTo>
                  <a:lnTo>
                    <a:pt x="106" y="207"/>
                  </a:lnTo>
                  <a:lnTo>
                    <a:pt x="111" y="199"/>
                  </a:lnTo>
                  <a:lnTo>
                    <a:pt x="115" y="192"/>
                  </a:lnTo>
                  <a:lnTo>
                    <a:pt x="120" y="186"/>
                  </a:lnTo>
                  <a:lnTo>
                    <a:pt x="124" y="183"/>
                  </a:lnTo>
                  <a:lnTo>
                    <a:pt x="130" y="179"/>
                  </a:lnTo>
                  <a:lnTo>
                    <a:pt x="135" y="178"/>
                  </a:lnTo>
                  <a:lnTo>
                    <a:pt x="139" y="177"/>
                  </a:lnTo>
                  <a:lnTo>
                    <a:pt x="0" y="3"/>
                  </a:lnTo>
                  <a:lnTo>
                    <a:pt x="5" y="0"/>
                  </a:lnTo>
                  <a:lnTo>
                    <a:pt x="33" y="34"/>
                  </a:lnTo>
                  <a:lnTo>
                    <a:pt x="59" y="68"/>
                  </a:lnTo>
                  <a:lnTo>
                    <a:pt x="85" y="101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6" name="Freeform 19"/>
          <p:cNvSpPr/>
          <p:nvPr/>
        </p:nvSpPr>
        <p:spPr bwMode="auto">
          <a:xfrm rot="19620000">
            <a:off x="6298565" y="1597025"/>
            <a:ext cx="250825" cy="333375"/>
          </a:xfrm>
          <a:custGeom>
            <a:avLst/>
            <a:gdLst>
              <a:gd name="T0" fmla="*/ 2147483647 w 316"/>
              <a:gd name="T1" fmla="*/ 2147483647 h 419"/>
              <a:gd name="T2" fmla="*/ 2147483647 w 316"/>
              <a:gd name="T3" fmla="*/ 2147483647 h 419"/>
              <a:gd name="T4" fmla="*/ 2147483647 w 316"/>
              <a:gd name="T5" fmla="*/ 0 h 419"/>
              <a:gd name="T6" fmla="*/ 2147483647 w 316"/>
              <a:gd name="T7" fmla="*/ 2147483647 h 419"/>
              <a:gd name="T8" fmla="*/ 2147483647 w 316"/>
              <a:gd name="T9" fmla="*/ 2147483647 h 419"/>
              <a:gd name="T10" fmla="*/ 2147483647 w 316"/>
              <a:gd name="T11" fmla="*/ 2147483647 h 419"/>
              <a:gd name="T12" fmla="*/ 2147483647 w 316"/>
              <a:gd name="T13" fmla="*/ 2147483647 h 419"/>
              <a:gd name="T14" fmla="*/ 2147483647 w 316"/>
              <a:gd name="T15" fmla="*/ 2147483647 h 419"/>
              <a:gd name="T16" fmla="*/ 2147483647 w 316"/>
              <a:gd name="T17" fmla="*/ 2147483647 h 419"/>
              <a:gd name="T18" fmla="*/ 2147483647 w 316"/>
              <a:gd name="T19" fmla="*/ 2147483647 h 419"/>
              <a:gd name="T20" fmla="*/ 2147483647 w 316"/>
              <a:gd name="T21" fmla="*/ 2147483647 h 419"/>
              <a:gd name="T22" fmla="*/ 2147483647 w 316"/>
              <a:gd name="T23" fmla="*/ 2147483647 h 419"/>
              <a:gd name="T24" fmla="*/ 2147483647 w 316"/>
              <a:gd name="T25" fmla="*/ 2147483647 h 419"/>
              <a:gd name="T26" fmla="*/ 2147483647 w 316"/>
              <a:gd name="T27" fmla="*/ 2147483647 h 419"/>
              <a:gd name="T28" fmla="*/ 2147483647 w 316"/>
              <a:gd name="T29" fmla="*/ 2147483647 h 419"/>
              <a:gd name="T30" fmla="*/ 2147483647 w 316"/>
              <a:gd name="T31" fmla="*/ 2147483647 h 419"/>
              <a:gd name="T32" fmla="*/ 2147483647 w 316"/>
              <a:gd name="T33" fmla="*/ 2147483647 h 419"/>
              <a:gd name="T34" fmla="*/ 2147483647 w 316"/>
              <a:gd name="T35" fmla="*/ 2147483647 h 419"/>
              <a:gd name="T36" fmla="*/ 2147483647 w 316"/>
              <a:gd name="T37" fmla="*/ 2147483647 h 419"/>
              <a:gd name="T38" fmla="*/ 2147483647 w 316"/>
              <a:gd name="T39" fmla="*/ 2147483647 h 419"/>
              <a:gd name="T40" fmla="*/ 2147483647 w 316"/>
              <a:gd name="T41" fmla="*/ 2147483647 h 419"/>
              <a:gd name="T42" fmla="*/ 2147483647 w 316"/>
              <a:gd name="T43" fmla="*/ 2147483647 h 419"/>
              <a:gd name="T44" fmla="*/ 2147483647 w 316"/>
              <a:gd name="T45" fmla="*/ 2147483647 h 419"/>
              <a:gd name="T46" fmla="*/ 2147483647 w 316"/>
              <a:gd name="T47" fmla="*/ 2147483647 h 419"/>
              <a:gd name="T48" fmla="*/ 2147483647 w 316"/>
              <a:gd name="T49" fmla="*/ 2147483647 h 419"/>
              <a:gd name="T50" fmla="*/ 2147483647 w 316"/>
              <a:gd name="T51" fmla="*/ 2147483647 h 419"/>
              <a:gd name="T52" fmla="*/ 2147483647 w 316"/>
              <a:gd name="T53" fmla="*/ 2147483647 h 419"/>
              <a:gd name="T54" fmla="*/ 2147483647 w 316"/>
              <a:gd name="T55" fmla="*/ 2147483647 h 419"/>
              <a:gd name="T56" fmla="*/ 2147483647 w 316"/>
              <a:gd name="T57" fmla="*/ 2147483647 h 419"/>
              <a:gd name="T58" fmla="*/ 2147483647 w 316"/>
              <a:gd name="T59" fmla="*/ 2147483647 h 419"/>
              <a:gd name="T60" fmla="*/ 2147483647 w 316"/>
              <a:gd name="T61" fmla="*/ 2147483647 h 419"/>
              <a:gd name="T62" fmla="*/ 2147483647 w 316"/>
              <a:gd name="T63" fmla="*/ 2147483647 h 419"/>
              <a:gd name="T64" fmla="*/ 2147483647 w 316"/>
              <a:gd name="T65" fmla="*/ 2147483647 h 419"/>
              <a:gd name="T66" fmla="*/ 2147483647 w 316"/>
              <a:gd name="T67" fmla="*/ 2147483647 h 419"/>
              <a:gd name="T68" fmla="*/ 0 w 316"/>
              <a:gd name="T69" fmla="*/ 2147483647 h 419"/>
              <a:gd name="T70" fmla="*/ 2147483647 w 316"/>
              <a:gd name="T71" fmla="*/ 2147483647 h 419"/>
              <a:gd name="T72" fmla="*/ 2147483647 w 316"/>
              <a:gd name="T73" fmla="*/ 2147483647 h 419"/>
              <a:gd name="T74" fmla="*/ 2147483647 w 316"/>
              <a:gd name="T75" fmla="*/ 2147483647 h 419"/>
              <a:gd name="T76" fmla="*/ 2147483647 w 316"/>
              <a:gd name="T77" fmla="*/ 2147483647 h 419"/>
              <a:gd name="T78" fmla="*/ 2147483647 w 316"/>
              <a:gd name="T79" fmla="*/ 2147483647 h 419"/>
              <a:gd name="T80" fmla="*/ 2147483647 w 316"/>
              <a:gd name="T81" fmla="*/ 2147483647 h 419"/>
              <a:gd name="T82" fmla="*/ 2147483647 w 316"/>
              <a:gd name="T83" fmla="*/ 2147483647 h 419"/>
              <a:gd name="T84" fmla="*/ 2147483647 w 316"/>
              <a:gd name="T85" fmla="*/ 2147483647 h 419"/>
              <a:gd name="T86" fmla="*/ 2147483647 w 316"/>
              <a:gd name="T87" fmla="*/ 2147483647 h 419"/>
              <a:gd name="T88" fmla="*/ 2147483647 w 316"/>
              <a:gd name="T89" fmla="*/ 2147483647 h 419"/>
              <a:gd name="T90" fmla="*/ 2147483647 w 316"/>
              <a:gd name="T91" fmla="*/ 2147483647 h 419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316" h="419">
                <a:moveTo>
                  <a:pt x="167" y="335"/>
                </a:moveTo>
                <a:lnTo>
                  <a:pt x="200" y="3"/>
                </a:lnTo>
                <a:lnTo>
                  <a:pt x="252" y="0"/>
                </a:lnTo>
                <a:lnTo>
                  <a:pt x="243" y="62"/>
                </a:lnTo>
                <a:lnTo>
                  <a:pt x="265" y="81"/>
                </a:lnTo>
                <a:lnTo>
                  <a:pt x="286" y="105"/>
                </a:lnTo>
                <a:lnTo>
                  <a:pt x="305" y="134"/>
                </a:lnTo>
                <a:lnTo>
                  <a:pt x="316" y="167"/>
                </a:lnTo>
                <a:lnTo>
                  <a:pt x="316" y="205"/>
                </a:lnTo>
                <a:lnTo>
                  <a:pt x="304" y="245"/>
                </a:lnTo>
                <a:lnTo>
                  <a:pt x="274" y="289"/>
                </a:lnTo>
                <a:lnTo>
                  <a:pt x="223" y="334"/>
                </a:lnTo>
                <a:lnTo>
                  <a:pt x="214" y="326"/>
                </a:lnTo>
                <a:lnTo>
                  <a:pt x="229" y="307"/>
                </a:lnTo>
                <a:lnTo>
                  <a:pt x="246" y="283"/>
                </a:lnTo>
                <a:lnTo>
                  <a:pt x="262" y="256"/>
                </a:lnTo>
                <a:lnTo>
                  <a:pt x="275" y="225"/>
                </a:lnTo>
                <a:lnTo>
                  <a:pt x="281" y="192"/>
                </a:lnTo>
                <a:lnTo>
                  <a:pt x="277" y="159"/>
                </a:lnTo>
                <a:lnTo>
                  <a:pt x="261" y="128"/>
                </a:lnTo>
                <a:lnTo>
                  <a:pt x="230" y="98"/>
                </a:lnTo>
                <a:lnTo>
                  <a:pt x="184" y="345"/>
                </a:lnTo>
                <a:lnTo>
                  <a:pt x="183" y="349"/>
                </a:lnTo>
                <a:lnTo>
                  <a:pt x="178" y="358"/>
                </a:lnTo>
                <a:lnTo>
                  <a:pt x="170" y="372"/>
                </a:lnTo>
                <a:lnTo>
                  <a:pt x="159" y="387"/>
                </a:lnTo>
                <a:lnTo>
                  <a:pt x="142" y="401"/>
                </a:lnTo>
                <a:lnTo>
                  <a:pt x="124" y="412"/>
                </a:lnTo>
                <a:lnTo>
                  <a:pt x="100" y="419"/>
                </a:lnTo>
                <a:lnTo>
                  <a:pt x="72" y="419"/>
                </a:lnTo>
                <a:lnTo>
                  <a:pt x="44" y="412"/>
                </a:lnTo>
                <a:lnTo>
                  <a:pt x="25" y="398"/>
                </a:lnTo>
                <a:lnTo>
                  <a:pt x="11" y="382"/>
                </a:lnTo>
                <a:lnTo>
                  <a:pt x="3" y="364"/>
                </a:lnTo>
                <a:lnTo>
                  <a:pt x="0" y="345"/>
                </a:lnTo>
                <a:lnTo>
                  <a:pt x="1" y="327"/>
                </a:lnTo>
                <a:lnTo>
                  <a:pt x="6" y="312"/>
                </a:lnTo>
                <a:lnTo>
                  <a:pt x="16" y="301"/>
                </a:lnTo>
                <a:lnTo>
                  <a:pt x="29" y="291"/>
                </a:lnTo>
                <a:lnTo>
                  <a:pt x="47" y="283"/>
                </a:lnTo>
                <a:lnTo>
                  <a:pt x="68" y="278"/>
                </a:lnTo>
                <a:lnTo>
                  <a:pt x="91" y="275"/>
                </a:lnTo>
                <a:lnTo>
                  <a:pt x="112" y="279"/>
                </a:lnTo>
                <a:lnTo>
                  <a:pt x="134" y="289"/>
                </a:lnTo>
                <a:lnTo>
                  <a:pt x="153" y="307"/>
                </a:lnTo>
                <a:lnTo>
                  <a:pt x="167" y="335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7" name="Group 12"/>
          <p:cNvGrpSpPr/>
          <p:nvPr/>
        </p:nvGrpSpPr>
        <p:grpSpPr bwMode="auto">
          <a:xfrm>
            <a:off x="4566285" y="2065655"/>
            <a:ext cx="260350" cy="347663"/>
            <a:chOff x="2832" y="663"/>
            <a:chExt cx="310" cy="415"/>
          </a:xfrm>
        </p:grpSpPr>
        <p:sp>
          <p:nvSpPr>
            <p:cNvPr id="8" name="Freeform 13"/>
            <p:cNvSpPr/>
            <p:nvPr/>
          </p:nvSpPr>
          <p:spPr bwMode="auto">
            <a:xfrm>
              <a:off x="2839" y="663"/>
              <a:ext cx="209" cy="111"/>
            </a:xfrm>
            <a:custGeom>
              <a:avLst/>
              <a:gdLst>
                <a:gd name="T0" fmla="*/ 0 w 126"/>
                <a:gd name="T1" fmla="*/ 0 h 68"/>
                <a:gd name="T2" fmla="*/ 1893 w 126"/>
                <a:gd name="T3" fmla="*/ 1461 h 68"/>
                <a:gd name="T4" fmla="*/ 4769 w 126"/>
                <a:gd name="T5" fmla="*/ 3224 h 68"/>
                <a:gd name="T6" fmla="*/ 8350 w 126"/>
                <a:gd name="T7" fmla="*/ 5090 h 68"/>
                <a:gd name="T8" fmla="*/ 11988 w 126"/>
                <a:gd name="T9" fmla="*/ 5681 h 68"/>
                <a:gd name="T10" fmla="*/ 14618 w 126"/>
                <a:gd name="T11" fmla="*/ 5681 h 68"/>
                <a:gd name="T12" fmla="*/ 17201 w 126"/>
                <a:gd name="T13" fmla="*/ 5681 h 68"/>
                <a:gd name="T14" fmla="*/ 19885 w 126"/>
                <a:gd name="T15" fmla="*/ 5681 h 68"/>
                <a:gd name="T16" fmla="*/ 22247 w 126"/>
                <a:gd name="T17" fmla="*/ 6156 h 68"/>
                <a:gd name="T18" fmla="*/ 24949 w 126"/>
                <a:gd name="T19" fmla="*/ 6156 h 68"/>
                <a:gd name="T20" fmla="*/ 26973 w 126"/>
                <a:gd name="T21" fmla="*/ 6355 h 68"/>
                <a:gd name="T22" fmla="*/ 28532 w 126"/>
                <a:gd name="T23" fmla="*/ 6795 h 68"/>
                <a:gd name="T24" fmla="*/ 30887 w 126"/>
                <a:gd name="T25" fmla="*/ 7264 h 68"/>
                <a:gd name="T26" fmla="*/ 33476 w 126"/>
                <a:gd name="T27" fmla="*/ 7904 h 68"/>
                <a:gd name="T28" fmla="*/ 36101 w 126"/>
                <a:gd name="T29" fmla="*/ 8591 h 68"/>
                <a:gd name="T30" fmla="*/ 38106 w 126"/>
                <a:gd name="T31" fmla="*/ 9273 h 68"/>
                <a:gd name="T32" fmla="*/ 40863 w 126"/>
                <a:gd name="T33" fmla="*/ 10374 h 68"/>
                <a:gd name="T34" fmla="*/ 42867 w 126"/>
                <a:gd name="T35" fmla="*/ 11461 h 68"/>
                <a:gd name="T36" fmla="*/ 45255 w 126"/>
                <a:gd name="T37" fmla="*/ 12505 h 68"/>
                <a:gd name="T38" fmla="*/ 46889 w 126"/>
                <a:gd name="T39" fmla="*/ 14024 h 68"/>
                <a:gd name="T40" fmla="*/ 48878 w 126"/>
                <a:gd name="T41" fmla="*/ 15325 h 68"/>
                <a:gd name="T42" fmla="*/ 50782 w 126"/>
                <a:gd name="T43" fmla="*/ 17594 h 68"/>
                <a:gd name="T44" fmla="*/ 52482 w 126"/>
                <a:gd name="T45" fmla="*/ 19774 h 68"/>
                <a:gd name="T46" fmla="*/ 53922 w 126"/>
                <a:gd name="T47" fmla="*/ 22140 h 68"/>
                <a:gd name="T48" fmla="*/ 54712 w 126"/>
                <a:gd name="T49" fmla="*/ 24317 h 68"/>
                <a:gd name="T50" fmla="*/ 52827 w 126"/>
                <a:gd name="T51" fmla="*/ 23935 h 68"/>
                <a:gd name="T52" fmla="*/ 51233 w 126"/>
                <a:gd name="T53" fmla="*/ 22556 h 68"/>
                <a:gd name="T54" fmla="*/ 50092 w 126"/>
                <a:gd name="T55" fmla="*/ 20413 h 68"/>
                <a:gd name="T56" fmla="*/ 48878 w 126"/>
                <a:gd name="T57" fmla="*/ 19113 h 68"/>
                <a:gd name="T58" fmla="*/ 47327 w 126"/>
                <a:gd name="T59" fmla="*/ 17594 h 68"/>
                <a:gd name="T60" fmla="*/ 44111 w 126"/>
                <a:gd name="T61" fmla="*/ 15325 h 68"/>
                <a:gd name="T62" fmla="*/ 40863 w 126"/>
                <a:gd name="T63" fmla="*/ 14024 h 68"/>
                <a:gd name="T64" fmla="*/ 37345 w 126"/>
                <a:gd name="T65" fmla="*/ 12505 h 68"/>
                <a:gd name="T66" fmla="*/ 33476 w 126"/>
                <a:gd name="T67" fmla="*/ 11857 h 68"/>
                <a:gd name="T68" fmla="*/ 30887 w 126"/>
                <a:gd name="T69" fmla="*/ 11461 h 68"/>
                <a:gd name="T70" fmla="*/ 28268 w 126"/>
                <a:gd name="T71" fmla="*/ 11461 h 68"/>
                <a:gd name="T72" fmla="*/ 25110 w 126"/>
                <a:gd name="T73" fmla="*/ 11092 h 68"/>
                <a:gd name="T74" fmla="*/ 22973 w 126"/>
                <a:gd name="T75" fmla="*/ 11461 h 68"/>
                <a:gd name="T76" fmla="*/ 20354 w 126"/>
                <a:gd name="T77" fmla="*/ 11461 h 68"/>
                <a:gd name="T78" fmla="*/ 17201 w 126"/>
                <a:gd name="T79" fmla="*/ 11857 h 68"/>
                <a:gd name="T80" fmla="*/ 14618 w 126"/>
                <a:gd name="T81" fmla="*/ 11857 h 68"/>
                <a:gd name="T82" fmla="*/ 11988 w 126"/>
                <a:gd name="T83" fmla="*/ 12262 h 68"/>
                <a:gd name="T84" fmla="*/ 0 w 126"/>
                <a:gd name="T85" fmla="*/ 0 h 6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26" h="68">
                  <a:moveTo>
                    <a:pt x="0" y="0"/>
                  </a:moveTo>
                  <a:lnTo>
                    <a:pt x="4" y="4"/>
                  </a:lnTo>
                  <a:lnTo>
                    <a:pt x="11" y="9"/>
                  </a:lnTo>
                  <a:lnTo>
                    <a:pt x="19" y="14"/>
                  </a:lnTo>
                  <a:lnTo>
                    <a:pt x="28" y="16"/>
                  </a:lnTo>
                  <a:lnTo>
                    <a:pt x="34" y="16"/>
                  </a:lnTo>
                  <a:lnTo>
                    <a:pt x="40" y="16"/>
                  </a:lnTo>
                  <a:lnTo>
                    <a:pt x="46" y="16"/>
                  </a:lnTo>
                  <a:lnTo>
                    <a:pt x="51" y="17"/>
                  </a:lnTo>
                  <a:lnTo>
                    <a:pt x="57" y="17"/>
                  </a:lnTo>
                  <a:lnTo>
                    <a:pt x="62" y="18"/>
                  </a:lnTo>
                  <a:lnTo>
                    <a:pt x="66" y="19"/>
                  </a:lnTo>
                  <a:lnTo>
                    <a:pt x="71" y="20"/>
                  </a:lnTo>
                  <a:lnTo>
                    <a:pt x="77" y="22"/>
                  </a:lnTo>
                  <a:lnTo>
                    <a:pt x="83" y="24"/>
                  </a:lnTo>
                  <a:lnTo>
                    <a:pt x="88" y="26"/>
                  </a:lnTo>
                  <a:lnTo>
                    <a:pt x="94" y="29"/>
                  </a:lnTo>
                  <a:lnTo>
                    <a:pt x="99" y="32"/>
                  </a:lnTo>
                  <a:lnTo>
                    <a:pt x="104" y="35"/>
                  </a:lnTo>
                  <a:lnTo>
                    <a:pt x="108" y="39"/>
                  </a:lnTo>
                  <a:lnTo>
                    <a:pt x="113" y="43"/>
                  </a:lnTo>
                  <a:lnTo>
                    <a:pt x="117" y="49"/>
                  </a:lnTo>
                  <a:lnTo>
                    <a:pt x="121" y="55"/>
                  </a:lnTo>
                  <a:lnTo>
                    <a:pt x="124" y="62"/>
                  </a:lnTo>
                  <a:lnTo>
                    <a:pt x="126" y="68"/>
                  </a:lnTo>
                  <a:lnTo>
                    <a:pt x="122" y="67"/>
                  </a:lnTo>
                  <a:lnTo>
                    <a:pt x="118" y="63"/>
                  </a:lnTo>
                  <a:lnTo>
                    <a:pt x="116" y="57"/>
                  </a:lnTo>
                  <a:lnTo>
                    <a:pt x="113" y="53"/>
                  </a:lnTo>
                  <a:lnTo>
                    <a:pt x="109" y="49"/>
                  </a:lnTo>
                  <a:lnTo>
                    <a:pt x="102" y="43"/>
                  </a:lnTo>
                  <a:lnTo>
                    <a:pt x="94" y="39"/>
                  </a:lnTo>
                  <a:lnTo>
                    <a:pt x="86" y="35"/>
                  </a:lnTo>
                  <a:lnTo>
                    <a:pt x="77" y="33"/>
                  </a:lnTo>
                  <a:lnTo>
                    <a:pt x="71" y="32"/>
                  </a:lnTo>
                  <a:lnTo>
                    <a:pt x="65" y="32"/>
                  </a:lnTo>
                  <a:lnTo>
                    <a:pt x="58" y="31"/>
                  </a:lnTo>
                  <a:lnTo>
                    <a:pt x="53" y="32"/>
                  </a:lnTo>
                  <a:lnTo>
                    <a:pt x="47" y="32"/>
                  </a:lnTo>
                  <a:lnTo>
                    <a:pt x="40" y="33"/>
                  </a:lnTo>
                  <a:lnTo>
                    <a:pt x="34" y="33"/>
                  </a:lnTo>
                  <a:lnTo>
                    <a:pt x="28" y="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14"/>
            <p:cNvSpPr/>
            <p:nvPr/>
          </p:nvSpPr>
          <p:spPr bwMode="auto">
            <a:xfrm>
              <a:off x="2888" y="719"/>
              <a:ext cx="202" cy="111"/>
            </a:xfrm>
            <a:custGeom>
              <a:avLst/>
              <a:gdLst>
                <a:gd name="T0" fmla="*/ 0 w 125"/>
                <a:gd name="T1" fmla="*/ 0 h 67"/>
                <a:gd name="T2" fmla="*/ 1214 w 125"/>
                <a:gd name="T3" fmla="*/ 2051 h 67"/>
                <a:gd name="T4" fmla="*/ 3171 w 125"/>
                <a:gd name="T5" fmla="*/ 3398 h 67"/>
                <a:gd name="T6" fmla="*/ 5727 w 125"/>
                <a:gd name="T7" fmla="*/ 5630 h 67"/>
                <a:gd name="T8" fmla="*/ 8654 w 125"/>
                <a:gd name="T9" fmla="*/ 5893 h 67"/>
                <a:gd name="T10" fmla="*/ 10470 w 125"/>
                <a:gd name="T11" fmla="*/ 5893 h 67"/>
                <a:gd name="T12" fmla="*/ 12057 w 125"/>
                <a:gd name="T13" fmla="*/ 6420 h 67"/>
                <a:gd name="T14" fmla="*/ 13985 w 125"/>
                <a:gd name="T15" fmla="*/ 6420 h 67"/>
                <a:gd name="T16" fmla="*/ 15940 w 125"/>
                <a:gd name="T17" fmla="*/ 7029 h 67"/>
                <a:gd name="T18" fmla="*/ 17580 w 125"/>
                <a:gd name="T19" fmla="*/ 7029 h 67"/>
                <a:gd name="T20" fmla="*/ 19074 w 125"/>
                <a:gd name="T21" fmla="*/ 7836 h 67"/>
                <a:gd name="T22" fmla="*/ 20662 w 125"/>
                <a:gd name="T23" fmla="*/ 7871 h 67"/>
                <a:gd name="T24" fmla="*/ 22226 w 125"/>
                <a:gd name="T25" fmla="*/ 8567 h 67"/>
                <a:gd name="T26" fmla="*/ 23792 w 125"/>
                <a:gd name="T27" fmla="*/ 9008 h 67"/>
                <a:gd name="T28" fmla="*/ 25759 w 125"/>
                <a:gd name="T29" fmla="*/ 9763 h 67"/>
                <a:gd name="T30" fmla="*/ 27697 w 125"/>
                <a:gd name="T31" fmla="*/ 11059 h 67"/>
                <a:gd name="T32" fmla="*/ 29382 w 125"/>
                <a:gd name="T33" fmla="*/ 11841 h 67"/>
                <a:gd name="T34" fmla="*/ 30824 w 125"/>
                <a:gd name="T35" fmla="*/ 13040 h 67"/>
                <a:gd name="T36" fmla="*/ 32558 w 125"/>
                <a:gd name="T37" fmla="*/ 14924 h 67"/>
                <a:gd name="T38" fmla="*/ 33534 w 125"/>
                <a:gd name="T39" fmla="*/ 16175 h 67"/>
                <a:gd name="T40" fmla="*/ 35119 w 125"/>
                <a:gd name="T41" fmla="*/ 18322 h 67"/>
                <a:gd name="T42" fmla="*/ 36691 w 125"/>
                <a:gd name="T43" fmla="*/ 20904 h 67"/>
                <a:gd name="T44" fmla="*/ 37666 w 125"/>
                <a:gd name="T45" fmla="*/ 22919 h 67"/>
                <a:gd name="T46" fmla="*/ 39057 w 125"/>
                <a:gd name="T47" fmla="*/ 26037 h 67"/>
                <a:gd name="T48" fmla="*/ 39631 w 125"/>
                <a:gd name="T49" fmla="*/ 28679 h 67"/>
                <a:gd name="T50" fmla="*/ 38107 w 125"/>
                <a:gd name="T51" fmla="*/ 28182 h 67"/>
                <a:gd name="T52" fmla="*/ 37065 w 125"/>
                <a:gd name="T53" fmla="*/ 26610 h 67"/>
                <a:gd name="T54" fmla="*/ 36082 w 125"/>
                <a:gd name="T55" fmla="*/ 24215 h 67"/>
                <a:gd name="T56" fmla="*/ 35119 w 125"/>
                <a:gd name="T57" fmla="*/ 22067 h 67"/>
                <a:gd name="T58" fmla="*/ 34372 w 125"/>
                <a:gd name="T59" fmla="*/ 20904 h 67"/>
                <a:gd name="T60" fmla="*/ 31952 w 125"/>
                <a:gd name="T61" fmla="*/ 18322 h 67"/>
                <a:gd name="T62" fmla="*/ 29382 w 125"/>
                <a:gd name="T63" fmla="*/ 16175 h 67"/>
                <a:gd name="T64" fmla="*/ 26360 w 125"/>
                <a:gd name="T65" fmla="*/ 14924 h 67"/>
                <a:gd name="T66" fmla="*/ 23581 w 125"/>
                <a:gd name="T67" fmla="*/ 14193 h 67"/>
                <a:gd name="T68" fmla="*/ 21622 w 125"/>
                <a:gd name="T69" fmla="*/ 13040 h 67"/>
                <a:gd name="T70" fmla="*/ 20038 w 125"/>
                <a:gd name="T71" fmla="*/ 13040 h 67"/>
                <a:gd name="T72" fmla="*/ 18093 w 125"/>
                <a:gd name="T73" fmla="*/ 12982 h 67"/>
                <a:gd name="T74" fmla="*/ 16155 w 125"/>
                <a:gd name="T75" fmla="*/ 13040 h 67"/>
                <a:gd name="T76" fmla="*/ 13985 w 125"/>
                <a:gd name="T77" fmla="*/ 13040 h 67"/>
                <a:gd name="T78" fmla="*/ 12057 w 125"/>
                <a:gd name="T79" fmla="*/ 14193 h 67"/>
                <a:gd name="T80" fmla="*/ 10237 w 125"/>
                <a:gd name="T81" fmla="*/ 14193 h 67"/>
                <a:gd name="T82" fmla="*/ 8280 w 125"/>
                <a:gd name="T83" fmla="*/ 14452 h 67"/>
                <a:gd name="T84" fmla="*/ 0 w 125"/>
                <a:gd name="T85" fmla="*/ 0 h 6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25" h="67">
                  <a:moveTo>
                    <a:pt x="0" y="0"/>
                  </a:moveTo>
                  <a:lnTo>
                    <a:pt x="4" y="5"/>
                  </a:lnTo>
                  <a:lnTo>
                    <a:pt x="10" y="8"/>
                  </a:lnTo>
                  <a:lnTo>
                    <a:pt x="18" y="13"/>
                  </a:lnTo>
                  <a:lnTo>
                    <a:pt x="27" y="14"/>
                  </a:lnTo>
                  <a:lnTo>
                    <a:pt x="33" y="14"/>
                  </a:lnTo>
                  <a:lnTo>
                    <a:pt x="38" y="15"/>
                  </a:lnTo>
                  <a:lnTo>
                    <a:pt x="44" y="15"/>
                  </a:lnTo>
                  <a:lnTo>
                    <a:pt x="50" y="16"/>
                  </a:lnTo>
                  <a:lnTo>
                    <a:pt x="56" y="16"/>
                  </a:lnTo>
                  <a:lnTo>
                    <a:pt x="60" y="18"/>
                  </a:lnTo>
                  <a:lnTo>
                    <a:pt x="65" y="19"/>
                  </a:lnTo>
                  <a:lnTo>
                    <a:pt x="70" y="20"/>
                  </a:lnTo>
                  <a:lnTo>
                    <a:pt x="75" y="21"/>
                  </a:lnTo>
                  <a:lnTo>
                    <a:pt x="81" y="23"/>
                  </a:lnTo>
                  <a:lnTo>
                    <a:pt x="87" y="26"/>
                  </a:lnTo>
                  <a:lnTo>
                    <a:pt x="93" y="28"/>
                  </a:lnTo>
                  <a:lnTo>
                    <a:pt x="97" y="31"/>
                  </a:lnTo>
                  <a:lnTo>
                    <a:pt x="103" y="35"/>
                  </a:lnTo>
                  <a:lnTo>
                    <a:pt x="106" y="38"/>
                  </a:lnTo>
                  <a:lnTo>
                    <a:pt x="111" y="43"/>
                  </a:lnTo>
                  <a:lnTo>
                    <a:pt x="116" y="49"/>
                  </a:lnTo>
                  <a:lnTo>
                    <a:pt x="119" y="54"/>
                  </a:lnTo>
                  <a:lnTo>
                    <a:pt x="123" y="61"/>
                  </a:lnTo>
                  <a:lnTo>
                    <a:pt x="125" y="67"/>
                  </a:lnTo>
                  <a:lnTo>
                    <a:pt x="120" y="66"/>
                  </a:lnTo>
                  <a:lnTo>
                    <a:pt x="117" y="62"/>
                  </a:lnTo>
                  <a:lnTo>
                    <a:pt x="114" y="57"/>
                  </a:lnTo>
                  <a:lnTo>
                    <a:pt x="111" y="52"/>
                  </a:lnTo>
                  <a:lnTo>
                    <a:pt x="108" y="49"/>
                  </a:lnTo>
                  <a:lnTo>
                    <a:pt x="101" y="43"/>
                  </a:lnTo>
                  <a:lnTo>
                    <a:pt x="93" y="38"/>
                  </a:lnTo>
                  <a:lnTo>
                    <a:pt x="83" y="35"/>
                  </a:lnTo>
                  <a:lnTo>
                    <a:pt x="74" y="33"/>
                  </a:lnTo>
                  <a:lnTo>
                    <a:pt x="68" y="31"/>
                  </a:lnTo>
                  <a:lnTo>
                    <a:pt x="63" y="31"/>
                  </a:lnTo>
                  <a:lnTo>
                    <a:pt x="57" y="30"/>
                  </a:lnTo>
                  <a:lnTo>
                    <a:pt x="51" y="31"/>
                  </a:lnTo>
                  <a:lnTo>
                    <a:pt x="44" y="31"/>
                  </a:lnTo>
                  <a:lnTo>
                    <a:pt x="38" y="33"/>
                  </a:lnTo>
                  <a:lnTo>
                    <a:pt x="32" y="33"/>
                  </a:lnTo>
                  <a:lnTo>
                    <a:pt x="26" y="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5"/>
            <p:cNvSpPr/>
            <p:nvPr/>
          </p:nvSpPr>
          <p:spPr bwMode="auto">
            <a:xfrm>
              <a:off x="2927" y="774"/>
              <a:ext cx="215" cy="138"/>
            </a:xfrm>
            <a:custGeom>
              <a:avLst/>
              <a:gdLst>
                <a:gd name="T0" fmla="*/ 0 w 131"/>
                <a:gd name="T1" fmla="*/ 0 h 85"/>
                <a:gd name="T2" fmla="*/ 1096 w 131"/>
                <a:gd name="T3" fmla="*/ 1002 h 85"/>
                <a:gd name="T4" fmla="*/ 2559 w 131"/>
                <a:gd name="T5" fmla="*/ 1627 h 85"/>
                <a:gd name="T6" fmla="*/ 4200 w 131"/>
                <a:gd name="T7" fmla="*/ 2641 h 85"/>
                <a:gd name="T8" fmla="*/ 6158 w 131"/>
                <a:gd name="T9" fmla="*/ 3280 h 85"/>
                <a:gd name="T10" fmla="*/ 7707 w 131"/>
                <a:gd name="T11" fmla="*/ 3911 h 85"/>
                <a:gd name="T12" fmla="*/ 9514 w 131"/>
                <a:gd name="T13" fmla="*/ 4288 h 85"/>
                <a:gd name="T14" fmla="*/ 11313 w 131"/>
                <a:gd name="T15" fmla="*/ 4939 h 85"/>
                <a:gd name="T16" fmla="*/ 13056 w 131"/>
                <a:gd name="T17" fmla="*/ 5325 h 85"/>
                <a:gd name="T18" fmla="*/ 15265 w 131"/>
                <a:gd name="T19" fmla="*/ 5325 h 85"/>
                <a:gd name="T20" fmla="*/ 17471 w 131"/>
                <a:gd name="T21" fmla="*/ 5325 h 85"/>
                <a:gd name="T22" fmla="*/ 20353 w 131"/>
                <a:gd name="T23" fmla="*/ 5731 h 85"/>
                <a:gd name="T24" fmla="*/ 22519 w 131"/>
                <a:gd name="T25" fmla="*/ 5731 h 85"/>
                <a:gd name="T26" fmla="*/ 24380 w 131"/>
                <a:gd name="T27" fmla="*/ 5952 h 85"/>
                <a:gd name="T28" fmla="*/ 26763 w 131"/>
                <a:gd name="T29" fmla="*/ 6350 h 85"/>
                <a:gd name="T30" fmla="*/ 29010 w 131"/>
                <a:gd name="T31" fmla="*/ 6350 h 85"/>
                <a:gd name="T32" fmla="*/ 31423 w 131"/>
                <a:gd name="T33" fmla="*/ 6577 h 85"/>
                <a:gd name="T34" fmla="*/ 35168 w 131"/>
                <a:gd name="T35" fmla="*/ 8019 h 85"/>
                <a:gd name="T36" fmla="*/ 38106 w 131"/>
                <a:gd name="T37" fmla="*/ 9046 h 85"/>
                <a:gd name="T38" fmla="*/ 41118 w 131"/>
                <a:gd name="T39" fmla="*/ 11212 h 85"/>
                <a:gd name="T40" fmla="*/ 43924 w 131"/>
                <a:gd name="T41" fmla="*/ 13862 h 85"/>
                <a:gd name="T42" fmla="*/ 46481 w 131"/>
                <a:gd name="T43" fmla="*/ 17180 h 85"/>
                <a:gd name="T44" fmla="*/ 48213 w 131"/>
                <a:gd name="T45" fmla="*/ 20844 h 85"/>
                <a:gd name="T46" fmla="*/ 49585 w 131"/>
                <a:gd name="T47" fmla="*/ 24137 h 85"/>
                <a:gd name="T48" fmla="*/ 50013 w 131"/>
                <a:gd name="T49" fmla="*/ 27892 h 85"/>
                <a:gd name="T50" fmla="*/ 49322 w 131"/>
                <a:gd name="T51" fmla="*/ 28548 h 85"/>
                <a:gd name="T52" fmla="*/ 48213 w 131"/>
                <a:gd name="T53" fmla="*/ 25853 h 85"/>
                <a:gd name="T54" fmla="*/ 47060 w 131"/>
                <a:gd name="T55" fmla="*/ 22121 h 85"/>
                <a:gd name="T56" fmla="*/ 45129 w 131"/>
                <a:gd name="T57" fmla="*/ 19210 h 85"/>
                <a:gd name="T58" fmla="*/ 43525 w 131"/>
                <a:gd name="T59" fmla="*/ 16555 h 85"/>
                <a:gd name="T60" fmla="*/ 41118 w 131"/>
                <a:gd name="T61" fmla="*/ 14035 h 85"/>
                <a:gd name="T62" fmla="*/ 38920 w 131"/>
                <a:gd name="T63" fmla="*/ 12839 h 85"/>
                <a:gd name="T64" fmla="*/ 36269 w 131"/>
                <a:gd name="T65" fmla="*/ 11212 h 85"/>
                <a:gd name="T66" fmla="*/ 33404 w 131"/>
                <a:gd name="T67" fmla="*/ 10309 h 85"/>
                <a:gd name="T68" fmla="*/ 31423 w 131"/>
                <a:gd name="T69" fmla="*/ 10197 h 85"/>
                <a:gd name="T70" fmla="*/ 28674 w 131"/>
                <a:gd name="T71" fmla="*/ 10197 h 85"/>
                <a:gd name="T72" fmla="*/ 25628 w 131"/>
                <a:gd name="T73" fmla="*/ 10197 h 85"/>
                <a:gd name="T74" fmla="*/ 22519 w 131"/>
                <a:gd name="T75" fmla="*/ 10309 h 85"/>
                <a:gd name="T76" fmla="*/ 19146 w 131"/>
                <a:gd name="T77" fmla="*/ 10309 h 85"/>
                <a:gd name="T78" fmla="*/ 15615 w 131"/>
                <a:gd name="T79" fmla="*/ 10678 h 85"/>
                <a:gd name="T80" fmla="*/ 12649 w 131"/>
                <a:gd name="T81" fmla="*/ 10678 h 85"/>
                <a:gd name="T82" fmla="*/ 10107 w 131"/>
                <a:gd name="T83" fmla="*/ 11212 h 85"/>
                <a:gd name="T84" fmla="*/ 0 w 131"/>
                <a:gd name="T85" fmla="*/ 0 h 8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31" h="85">
                  <a:moveTo>
                    <a:pt x="0" y="0"/>
                  </a:moveTo>
                  <a:lnTo>
                    <a:pt x="3" y="3"/>
                  </a:lnTo>
                  <a:lnTo>
                    <a:pt x="7" y="5"/>
                  </a:lnTo>
                  <a:lnTo>
                    <a:pt x="11" y="8"/>
                  </a:lnTo>
                  <a:lnTo>
                    <a:pt x="16" y="10"/>
                  </a:lnTo>
                  <a:lnTo>
                    <a:pt x="20" y="12"/>
                  </a:lnTo>
                  <a:lnTo>
                    <a:pt x="25" y="13"/>
                  </a:lnTo>
                  <a:lnTo>
                    <a:pt x="30" y="15"/>
                  </a:lnTo>
                  <a:lnTo>
                    <a:pt x="34" y="16"/>
                  </a:lnTo>
                  <a:lnTo>
                    <a:pt x="40" y="16"/>
                  </a:lnTo>
                  <a:lnTo>
                    <a:pt x="46" y="16"/>
                  </a:lnTo>
                  <a:lnTo>
                    <a:pt x="53" y="17"/>
                  </a:lnTo>
                  <a:lnTo>
                    <a:pt x="59" y="17"/>
                  </a:lnTo>
                  <a:lnTo>
                    <a:pt x="64" y="18"/>
                  </a:lnTo>
                  <a:lnTo>
                    <a:pt x="70" y="19"/>
                  </a:lnTo>
                  <a:lnTo>
                    <a:pt x="76" y="19"/>
                  </a:lnTo>
                  <a:lnTo>
                    <a:pt x="82" y="20"/>
                  </a:lnTo>
                  <a:lnTo>
                    <a:pt x="92" y="24"/>
                  </a:lnTo>
                  <a:lnTo>
                    <a:pt x="100" y="27"/>
                  </a:lnTo>
                  <a:lnTo>
                    <a:pt x="108" y="33"/>
                  </a:lnTo>
                  <a:lnTo>
                    <a:pt x="115" y="41"/>
                  </a:lnTo>
                  <a:lnTo>
                    <a:pt x="122" y="51"/>
                  </a:lnTo>
                  <a:lnTo>
                    <a:pt x="126" y="62"/>
                  </a:lnTo>
                  <a:lnTo>
                    <a:pt x="130" y="72"/>
                  </a:lnTo>
                  <a:lnTo>
                    <a:pt x="131" y="83"/>
                  </a:lnTo>
                  <a:lnTo>
                    <a:pt x="129" y="85"/>
                  </a:lnTo>
                  <a:lnTo>
                    <a:pt x="126" y="77"/>
                  </a:lnTo>
                  <a:lnTo>
                    <a:pt x="123" y="66"/>
                  </a:lnTo>
                  <a:lnTo>
                    <a:pt x="118" y="57"/>
                  </a:lnTo>
                  <a:lnTo>
                    <a:pt x="114" y="49"/>
                  </a:lnTo>
                  <a:lnTo>
                    <a:pt x="108" y="42"/>
                  </a:lnTo>
                  <a:lnTo>
                    <a:pt x="102" y="38"/>
                  </a:lnTo>
                  <a:lnTo>
                    <a:pt x="95" y="33"/>
                  </a:lnTo>
                  <a:lnTo>
                    <a:pt x="87" y="31"/>
                  </a:lnTo>
                  <a:lnTo>
                    <a:pt x="82" y="30"/>
                  </a:lnTo>
                  <a:lnTo>
                    <a:pt x="75" y="30"/>
                  </a:lnTo>
                  <a:lnTo>
                    <a:pt x="67" y="30"/>
                  </a:lnTo>
                  <a:lnTo>
                    <a:pt x="59" y="31"/>
                  </a:lnTo>
                  <a:lnTo>
                    <a:pt x="50" y="31"/>
                  </a:lnTo>
                  <a:lnTo>
                    <a:pt x="41" y="32"/>
                  </a:lnTo>
                  <a:lnTo>
                    <a:pt x="33" y="32"/>
                  </a:lnTo>
                  <a:lnTo>
                    <a:pt x="26" y="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6"/>
            <p:cNvSpPr/>
            <p:nvPr/>
          </p:nvSpPr>
          <p:spPr bwMode="auto">
            <a:xfrm>
              <a:off x="2832" y="663"/>
              <a:ext cx="261" cy="415"/>
            </a:xfrm>
            <a:custGeom>
              <a:avLst/>
              <a:gdLst>
                <a:gd name="T0" fmla="*/ 30276 w 160"/>
                <a:gd name="T1" fmla="*/ 36615 h 254"/>
                <a:gd name="T2" fmla="*/ 54544 w 160"/>
                <a:gd name="T3" fmla="*/ 67379 h 254"/>
                <a:gd name="T4" fmla="*/ 56229 w 160"/>
                <a:gd name="T5" fmla="*/ 69780 h 254"/>
                <a:gd name="T6" fmla="*/ 56867 w 160"/>
                <a:gd name="T7" fmla="*/ 72664 h 254"/>
                <a:gd name="T8" fmla="*/ 56867 w 160"/>
                <a:gd name="T9" fmla="*/ 75517 h 254"/>
                <a:gd name="T10" fmla="*/ 56242 w 160"/>
                <a:gd name="T11" fmla="*/ 78910 h 254"/>
                <a:gd name="T12" fmla="*/ 55813 w 160"/>
                <a:gd name="T13" fmla="*/ 82180 h 254"/>
                <a:gd name="T14" fmla="*/ 54034 w 160"/>
                <a:gd name="T15" fmla="*/ 84938 h 254"/>
                <a:gd name="T16" fmla="*/ 52241 w 160"/>
                <a:gd name="T17" fmla="*/ 87465 h 254"/>
                <a:gd name="T18" fmla="*/ 50048 w 160"/>
                <a:gd name="T19" fmla="*/ 89434 h 254"/>
                <a:gd name="T20" fmla="*/ 48595 w 160"/>
                <a:gd name="T21" fmla="*/ 90851 h 254"/>
                <a:gd name="T22" fmla="*/ 46884 w 160"/>
                <a:gd name="T23" fmla="*/ 91256 h 254"/>
                <a:gd name="T24" fmla="*/ 45487 w 160"/>
                <a:gd name="T25" fmla="*/ 91898 h 254"/>
                <a:gd name="T26" fmla="*/ 43768 w 160"/>
                <a:gd name="T27" fmla="*/ 91898 h 254"/>
                <a:gd name="T28" fmla="*/ 42117 w 160"/>
                <a:gd name="T29" fmla="*/ 91503 h 254"/>
                <a:gd name="T30" fmla="*/ 40956 w 160"/>
                <a:gd name="T31" fmla="*/ 91256 h 254"/>
                <a:gd name="T32" fmla="*/ 39887 w 160"/>
                <a:gd name="T33" fmla="*/ 90455 h 254"/>
                <a:gd name="T34" fmla="*/ 38263 w 160"/>
                <a:gd name="T35" fmla="*/ 89014 h 254"/>
                <a:gd name="T36" fmla="*/ 37196 w 160"/>
                <a:gd name="T37" fmla="*/ 86369 h 254"/>
                <a:gd name="T38" fmla="*/ 36556 w 160"/>
                <a:gd name="T39" fmla="*/ 83892 h 254"/>
                <a:gd name="T40" fmla="*/ 36556 w 160"/>
                <a:gd name="T41" fmla="*/ 80664 h 254"/>
                <a:gd name="T42" fmla="*/ 36948 w 160"/>
                <a:gd name="T43" fmla="*/ 77639 h 254"/>
                <a:gd name="T44" fmla="*/ 37586 w 160"/>
                <a:gd name="T45" fmla="*/ 74839 h 254"/>
                <a:gd name="T46" fmla="*/ 39375 w 160"/>
                <a:gd name="T47" fmla="*/ 72022 h 254"/>
                <a:gd name="T48" fmla="*/ 40956 w 160"/>
                <a:gd name="T49" fmla="*/ 69532 h 254"/>
                <a:gd name="T50" fmla="*/ 42714 w 160"/>
                <a:gd name="T51" fmla="*/ 67379 h 254"/>
                <a:gd name="T52" fmla="*/ 44021 w 160"/>
                <a:gd name="T53" fmla="*/ 66263 h 254"/>
                <a:gd name="T54" fmla="*/ 46146 w 160"/>
                <a:gd name="T55" fmla="*/ 64642 h 254"/>
                <a:gd name="T56" fmla="*/ 47908 w 160"/>
                <a:gd name="T57" fmla="*/ 64399 h 254"/>
                <a:gd name="T58" fmla="*/ 49388 w 160"/>
                <a:gd name="T59" fmla="*/ 63993 h 254"/>
                <a:gd name="T60" fmla="*/ 0 w 160"/>
                <a:gd name="T61" fmla="*/ 1060 h 254"/>
                <a:gd name="T62" fmla="*/ 1700 w 160"/>
                <a:gd name="T63" fmla="*/ 0 h 254"/>
                <a:gd name="T64" fmla="*/ 11781 w 160"/>
                <a:gd name="T65" fmla="*/ 12344 h 254"/>
                <a:gd name="T66" fmla="*/ 20975 w 160"/>
                <a:gd name="T67" fmla="*/ 24578 h 254"/>
                <a:gd name="T68" fmla="*/ 30276 w 160"/>
                <a:gd name="T69" fmla="*/ 36615 h 25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60" h="254">
                  <a:moveTo>
                    <a:pt x="85" y="101"/>
                  </a:moveTo>
                  <a:lnTo>
                    <a:pt x="154" y="186"/>
                  </a:lnTo>
                  <a:lnTo>
                    <a:pt x="158" y="193"/>
                  </a:lnTo>
                  <a:lnTo>
                    <a:pt x="160" y="201"/>
                  </a:lnTo>
                  <a:lnTo>
                    <a:pt x="160" y="209"/>
                  </a:lnTo>
                  <a:lnTo>
                    <a:pt x="159" y="218"/>
                  </a:lnTo>
                  <a:lnTo>
                    <a:pt x="157" y="227"/>
                  </a:lnTo>
                  <a:lnTo>
                    <a:pt x="152" y="235"/>
                  </a:lnTo>
                  <a:lnTo>
                    <a:pt x="147" y="242"/>
                  </a:lnTo>
                  <a:lnTo>
                    <a:pt x="141" y="247"/>
                  </a:lnTo>
                  <a:lnTo>
                    <a:pt x="137" y="251"/>
                  </a:lnTo>
                  <a:lnTo>
                    <a:pt x="132" y="252"/>
                  </a:lnTo>
                  <a:lnTo>
                    <a:pt x="128" y="254"/>
                  </a:lnTo>
                  <a:lnTo>
                    <a:pt x="123" y="254"/>
                  </a:lnTo>
                  <a:lnTo>
                    <a:pt x="119" y="253"/>
                  </a:lnTo>
                  <a:lnTo>
                    <a:pt x="115" y="252"/>
                  </a:lnTo>
                  <a:lnTo>
                    <a:pt x="112" y="250"/>
                  </a:lnTo>
                  <a:lnTo>
                    <a:pt x="108" y="246"/>
                  </a:lnTo>
                  <a:lnTo>
                    <a:pt x="105" y="239"/>
                  </a:lnTo>
                  <a:lnTo>
                    <a:pt x="103" y="232"/>
                  </a:lnTo>
                  <a:lnTo>
                    <a:pt x="103" y="223"/>
                  </a:lnTo>
                  <a:lnTo>
                    <a:pt x="104" y="215"/>
                  </a:lnTo>
                  <a:lnTo>
                    <a:pt x="106" y="207"/>
                  </a:lnTo>
                  <a:lnTo>
                    <a:pt x="111" y="199"/>
                  </a:lnTo>
                  <a:lnTo>
                    <a:pt x="115" y="192"/>
                  </a:lnTo>
                  <a:lnTo>
                    <a:pt x="120" y="186"/>
                  </a:lnTo>
                  <a:lnTo>
                    <a:pt x="124" y="183"/>
                  </a:lnTo>
                  <a:lnTo>
                    <a:pt x="130" y="179"/>
                  </a:lnTo>
                  <a:lnTo>
                    <a:pt x="135" y="178"/>
                  </a:lnTo>
                  <a:lnTo>
                    <a:pt x="139" y="177"/>
                  </a:lnTo>
                  <a:lnTo>
                    <a:pt x="0" y="3"/>
                  </a:lnTo>
                  <a:lnTo>
                    <a:pt x="5" y="0"/>
                  </a:lnTo>
                  <a:lnTo>
                    <a:pt x="33" y="34"/>
                  </a:lnTo>
                  <a:lnTo>
                    <a:pt x="59" y="68"/>
                  </a:lnTo>
                  <a:lnTo>
                    <a:pt x="85" y="101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6" name="Group 5"/>
          <p:cNvGrpSpPr/>
          <p:nvPr/>
        </p:nvGrpSpPr>
        <p:grpSpPr bwMode="auto">
          <a:xfrm>
            <a:off x="8369935" y="2759393"/>
            <a:ext cx="195263" cy="369887"/>
            <a:chOff x="3890" y="144"/>
            <a:chExt cx="232" cy="441"/>
          </a:xfrm>
        </p:grpSpPr>
        <p:sp>
          <p:nvSpPr>
            <p:cNvPr id="157" name="Freeform 6"/>
            <p:cNvSpPr/>
            <p:nvPr/>
          </p:nvSpPr>
          <p:spPr bwMode="auto">
            <a:xfrm>
              <a:off x="3897" y="144"/>
              <a:ext cx="166" cy="157"/>
            </a:xfrm>
            <a:custGeom>
              <a:avLst/>
              <a:gdLst>
                <a:gd name="T0" fmla="*/ 0 w 101"/>
                <a:gd name="T1" fmla="*/ 0 h 96"/>
                <a:gd name="T2" fmla="*/ 1750 w 101"/>
                <a:gd name="T3" fmla="*/ 2175 h 96"/>
                <a:gd name="T4" fmla="*/ 3072 w 101"/>
                <a:gd name="T5" fmla="*/ 4694 h 96"/>
                <a:gd name="T6" fmla="*/ 5851 w 101"/>
                <a:gd name="T7" fmla="*/ 6448 h 96"/>
                <a:gd name="T8" fmla="*/ 8946 w 101"/>
                <a:gd name="T9" fmla="*/ 8040 h 96"/>
                <a:gd name="T10" fmla="*/ 11418 w 101"/>
                <a:gd name="T11" fmla="*/ 8800 h 96"/>
                <a:gd name="T12" fmla="*/ 13638 w 101"/>
                <a:gd name="T13" fmla="*/ 9209 h 96"/>
                <a:gd name="T14" fmla="*/ 15136 w 101"/>
                <a:gd name="T15" fmla="*/ 10292 h 96"/>
                <a:gd name="T16" fmla="*/ 17557 w 101"/>
                <a:gd name="T17" fmla="*/ 10545 h 96"/>
                <a:gd name="T18" fmla="*/ 19438 w 101"/>
                <a:gd name="T19" fmla="*/ 11360 h 96"/>
                <a:gd name="T20" fmla="*/ 20987 w 101"/>
                <a:gd name="T21" fmla="*/ 12076 h 96"/>
                <a:gd name="T22" fmla="*/ 22415 w 101"/>
                <a:gd name="T23" fmla="*/ 12742 h 96"/>
                <a:gd name="T24" fmla="*/ 24165 w 101"/>
                <a:gd name="T25" fmla="*/ 13700 h 96"/>
                <a:gd name="T26" fmla="*/ 28383 w 101"/>
                <a:gd name="T27" fmla="*/ 16189 h 96"/>
                <a:gd name="T28" fmla="*/ 31948 w 101"/>
                <a:gd name="T29" fmla="*/ 18578 h 96"/>
                <a:gd name="T30" fmla="*/ 34493 w 101"/>
                <a:gd name="T31" fmla="*/ 21910 h 96"/>
                <a:gd name="T32" fmla="*/ 36840 w 101"/>
                <a:gd name="T33" fmla="*/ 25373 h 96"/>
                <a:gd name="T34" fmla="*/ 37551 w 101"/>
                <a:gd name="T35" fmla="*/ 27784 h 96"/>
                <a:gd name="T36" fmla="*/ 38496 w 101"/>
                <a:gd name="T37" fmla="*/ 30383 h 96"/>
                <a:gd name="T38" fmla="*/ 38869 w 101"/>
                <a:gd name="T39" fmla="*/ 32906 h 96"/>
                <a:gd name="T40" fmla="*/ 39301 w 101"/>
                <a:gd name="T41" fmla="*/ 35168 h 96"/>
                <a:gd name="T42" fmla="*/ 38164 w 101"/>
                <a:gd name="T43" fmla="*/ 34079 h 96"/>
                <a:gd name="T44" fmla="*/ 37398 w 101"/>
                <a:gd name="T45" fmla="*/ 32697 h 96"/>
                <a:gd name="T46" fmla="*/ 36840 w 101"/>
                <a:gd name="T47" fmla="*/ 30676 h 96"/>
                <a:gd name="T48" fmla="*/ 35741 w 101"/>
                <a:gd name="T49" fmla="*/ 28850 h 96"/>
                <a:gd name="T50" fmla="*/ 34922 w 101"/>
                <a:gd name="T51" fmla="*/ 27527 h 96"/>
                <a:gd name="T52" fmla="*/ 33077 w 101"/>
                <a:gd name="T53" fmla="*/ 24631 h 96"/>
                <a:gd name="T54" fmla="*/ 30196 w 101"/>
                <a:gd name="T55" fmla="*/ 22405 h 96"/>
                <a:gd name="T56" fmla="*/ 27635 w 101"/>
                <a:gd name="T57" fmla="*/ 20121 h 96"/>
                <a:gd name="T58" fmla="*/ 24581 w 101"/>
                <a:gd name="T59" fmla="*/ 18578 h 96"/>
                <a:gd name="T60" fmla="*/ 22847 w 101"/>
                <a:gd name="T61" fmla="*/ 17641 h 96"/>
                <a:gd name="T62" fmla="*/ 20543 w 101"/>
                <a:gd name="T63" fmla="*/ 16832 h 96"/>
                <a:gd name="T64" fmla="*/ 18314 w 101"/>
                <a:gd name="T65" fmla="*/ 16590 h 96"/>
                <a:gd name="T66" fmla="*/ 16303 w 101"/>
                <a:gd name="T67" fmla="*/ 16189 h 96"/>
                <a:gd name="T68" fmla="*/ 13901 w 101"/>
                <a:gd name="T69" fmla="*/ 15558 h 96"/>
                <a:gd name="T70" fmla="*/ 11668 w 101"/>
                <a:gd name="T71" fmla="*/ 15061 h 96"/>
                <a:gd name="T72" fmla="*/ 8946 w 101"/>
                <a:gd name="T73" fmla="*/ 14488 h 96"/>
                <a:gd name="T74" fmla="*/ 6645 w 101"/>
                <a:gd name="T75" fmla="*/ 14488 h 96"/>
                <a:gd name="T76" fmla="*/ 0 w 101"/>
                <a:gd name="T77" fmla="*/ 0 h 9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1" h="96">
                  <a:moveTo>
                    <a:pt x="0" y="0"/>
                  </a:moveTo>
                  <a:lnTo>
                    <a:pt x="4" y="6"/>
                  </a:lnTo>
                  <a:lnTo>
                    <a:pt x="8" y="13"/>
                  </a:lnTo>
                  <a:lnTo>
                    <a:pt x="15" y="18"/>
                  </a:lnTo>
                  <a:lnTo>
                    <a:pt x="23" y="22"/>
                  </a:lnTo>
                  <a:lnTo>
                    <a:pt x="29" y="24"/>
                  </a:lnTo>
                  <a:lnTo>
                    <a:pt x="35" y="25"/>
                  </a:lnTo>
                  <a:lnTo>
                    <a:pt x="39" y="28"/>
                  </a:lnTo>
                  <a:lnTo>
                    <a:pt x="45" y="29"/>
                  </a:lnTo>
                  <a:lnTo>
                    <a:pt x="50" y="31"/>
                  </a:lnTo>
                  <a:lnTo>
                    <a:pt x="54" y="33"/>
                  </a:lnTo>
                  <a:lnTo>
                    <a:pt x="58" y="35"/>
                  </a:lnTo>
                  <a:lnTo>
                    <a:pt x="62" y="37"/>
                  </a:lnTo>
                  <a:lnTo>
                    <a:pt x="73" y="44"/>
                  </a:lnTo>
                  <a:lnTo>
                    <a:pt x="82" y="51"/>
                  </a:lnTo>
                  <a:lnTo>
                    <a:pt x="89" y="60"/>
                  </a:lnTo>
                  <a:lnTo>
                    <a:pt x="95" y="69"/>
                  </a:lnTo>
                  <a:lnTo>
                    <a:pt x="97" y="76"/>
                  </a:lnTo>
                  <a:lnTo>
                    <a:pt x="99" y="83"/>
                  </a:lnTo>
                  <a:lnTo>
                    <a:pt x="100" y="90"/>
                  </a:lnTo>
                  <a:lnTo>
                    <a:pt x="101" y="96"/>
                  </a:lnTo>
                  <a:lnTo>
                    <a:pt x="98" y="93"/>
                  </a:lnTo>
                  <a:lnTo>
                    <a:pt x="96" y="89"/>
                  </a:lnTo>
                  <a:lnTo>
                    <a:pt x="95" y="84"/>
                  </a:lnTo>
                  <a:lnTo>
                    <a:pt x="92" y="79"/>
                  </a:lnTo>
                  <a:lnTo>
                    <a:pt x="90" y="75"/>
                  </a:lnTo>
                  <a:lnTo>
                    <a:pt x="85" y="67"/>
                  </a:lnTo>
                  <a:lnTo>
                    <a:pt x="78" y="61"/>
                  </a:lnTo>
                  <a:lnTo>
                    <a:pt x="71" y="55"/>
                  </a:lnTo>
                  <a:lnTo>
                    <a:pt x="63" y="51"/>
                  </a:lnTo>
                  <a:lnTo>
                    <a:pt x="59" y="48"/>
                  </a:lnTo>
                  <a:lnTo>
                    <a:pt x="53" y="46"/>
                  </a:lnTo>
                  <a:lnTo>
                    <a:pt x="47" y="45"/>
                  </a:lnTo>
                  <a:lnTo>
                    <a:pt x="42" y="44"/>
                  </a:lnTo>
                  <a:lnTo>
                    <a:pt x="36" y="43"/>
                  </a:lnTo>
                  <a:lnTo>
                    <a:pt x="30" y="41"/>
                  </a:lnTo>
                  <a:lnTo>
                    <a:pt x="23" y="40"/>
                  </a:lnTo>
                  <a:lnTo>
                    <a:pt x="17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8" name="Freeform 7"/>
            <p:cNvSpPr/>
            <p:nvPr/>
          </p:nvSpPr>
          <p:spPr bwMode="auto">
            <a:xfrm>
              <a:off x="3926" y="209"/>
              <a:ext cx="163" cy="154"/>
            </a:xfrm>
            <a:custGeom>
              <a:avLst/>
              <a:gdLst>
                <a:gd name="T0" fmla="*/ 0 w 102"/>
                <a:gd name="T1" fmla="*/ 0 h 94"/>
                <a:gd name="T2" fmla="*/ 1114 w 102"/>
                <a:gd name="T3" fmla="*/ 1782 h 94"/>
                <a:gd name="T4" fmla="*/ 2280 w 102"/>
                <a:gd name="T5" fmla="*/ 3637 h 94"/>
                <a:gd name="T6" fmla="*/ 3783 w 102"/>
                <a:gd name="T7" fmla="*/ 5698 h 94"/>
                <a:gd name="T8" fmla="*/ 6400 w 102"/>
                <a:gd name="T9" fmla="*/ 7484 h 94"/>
                <a:gd name="T10" fmla="*/ 7827 w 102"/>
                <a:gd name="T11" fmla="*/ 8241 h 94"/>
                <a:gd name="T12" fmla="*/ 9305 w 102"/>
                <a:gd name="T13" fmla="*/ 8688 h 94"/>
                <a:gd name="T14" fmla="*/ 10544 w 102"/>
                <a:gd name="T15" fmla="*/ 9761 h 94"/>
                <a:gd name="T16" fmla="*/ 12161 w 102"/>
                <a:gd name="T17" fmla="*/ 10021 h 94"/>
                <a:gd name="T18" fmla="*/ 13609 w 102"/>
                <a:gd name="T19" fmla="*/ 10962 h 94"/>
                <a:gd name="T20" fmla="*/ 14766 w 102"/>
                <a:gd name="T21" fmla="*/ 11152 h 94"/>
                <a:gd name="T22" fmla="*/ 15790 w 102"/>
                <a:gd name="T23" fmla="*/ 12261 h 94"/>
                <a:gd name="T24" fmla="*/ 16850 w 102"/>
                <a:gd name="T25" fmla="*/ 12910 h 94"/>
                <a:gd name="T26" fmla="*/ 19988 w 102"/>
                <a:gd name="T27" fmla="*/ 15294 h 94"/>
                <a:gd name="T28" fmla="*/ 22389 w 102"/>
                <a:gd name="T29" fmla="*/ 18270 h 94"/>
                <a:gd name="T30" fmla="*/ 24669 w 102"/>
                <a:gd name="T31" fmla="*/ 21150 h 94"/>
                <a:gd name="T32" fmla="*/ 26380 w 102"/>
                <a:gd name="T33" fmla="*/ 25056 h 94"/>
                <a:gd name="T34" fmla="*/ 26927 w 102"/>
                <a:gd name="T35" fmla="*/ 27458 h 94"/>
                <a:gd name="T36" fmla="*/ 27379 w 102"/>
                <a:gd name="T37" fmla="*/ 29932 h 94"/>
                <a:gd name="T38" fmla="*/ 27951 w 102"/>
                <a:gd name="T39" fmla="*/ 32538 h 94"/>
                <a:gd name="T40" fmla="*/ 28212 w 102"/>
                <a:gd name="T41" fmla="*/ 35133 h 94"/>
                <a:gd name="T42" fmla="*/ 26927 w 102"/>
                <a:gd name="T43" fmla="*/ 33985 h 94"/>
                <a:gd name="T44" fmla="*/ 26615 w 102"/>
                <a:gd name="T45" fmla="*/ 32538 h 94"/>
                <a:gd name="T46" fmla="*/ 26117 w 102"/>
                <a:gd name="T47" fmla="*/ 30327 h 94"/>
                <a:gd name="T48" fmla="*/ 25813 w 102"/>
                <a:gd name="T49" fmla="*/ 28534 h 94"/>
                <a:gd name="T50" fmla="*/ 25009 w 102"/>
                <a:gd name="T51" fmla="*/ 26896 h 94"/>
                <a:gd name="T52" fmla="*/ 23763 w 102"/>
                <a:gd name="T53" fmla="*/ 23968 h 94"/>
                <a:gd name="T54" fmla="*/ 21813 w 102"/>
                <a:gd name="T55" fmla="*/ 21727 h 94"/>
                <a:gd name="T56" fmla="*/ 19988 w 102"/>
                <a:gd name="T57" fmla="*/ 19861 h 94"/>
                <a:gd name="T58" fmla="*/ 17654 w 102"/>
                <a:gd name="T59" fmla="*/ 18270 h 94"/>
                <a:gd name="T60" fmla="*/ 16153 w 102"/>
                <a:gd name="T61" fmla="*/ 17174 h 94"/>
                <a:gd name="T62" fmla="*/ 14766 w 102"/>
                <a:gd name="T63" fmla="*/ 16417 h 94"/>
                <a:gd name="T64" fmla="*/ 12858 w 102"/>
                <a:gd name="T65" fmla="*/ 15991 h 94"/>
                <a:gd name="T66" fmla="*/ 11394 w 102"/>
                <a:gd name="T67" fmla="*/ 15294 h 94"/>
                <a:gd name="T68" fmla="*/ 9660 w 102"/>
                <a:gd name="T69" fmla="*/ 14630 h 94"/>
                <a:gd name="T70" fmla="*/ 8046 w 102"/>
                <a:gd name="T71" fmla="*/ 14630 h 94"/>
                <a:gd name="T72" fmla="*/ 6400 w 102"/>
                <a:gd name="T73" fmla="*/ 14234 h 94"/>
                <a:gd name="T74" fmla="*/ 5035 w 102"/>
                <a:gd name="T75" fmla="*/ 13962 h 94"/>
                <a:gd name="T76" fmla="*/ 0 w 102"/>
                <a:gd name="T77" fmla="*/ 0 h 9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2" h="94">
                  <a:moveTo>
                    <a:pt x="0" y="0"/>
                  </a:moveTo>
                  <a:lnTo>
                    <a:pt x="4" y="5"/>
                  </a:lnTo>
                  <a:lnTo>
                    <a:pt x="8" y="10"/>
                  </a:lnTo>
                  <a:lnTo>
                    <a:pt x="14" y="15"/>
                  </a:lnTo>
                  <a:lnTo>
                    <a:pt x="23" y="20"/>
                  </a:lnTo>
                  <a:lnTo>
                    <a:pt x="28" y="22"/>
                  </a:lnTo>
                  <a:lnTo>
                    <a:pt x="34" y="23"/>
                  </a:lnTo>
                  <a:lnTo>
                    <a:pt x="38" y="26"/>
                  </a:lnTo>
                  <a:lnTo>
                    <a:pt x="44" y="27"/>
                  </a:lnTo>
                  <a:lnTo>
                    <a:pt x="49" y="29"/>
                  </a:lnTo>
                  <a:lnTo>
                    <a:pt x="53" y="30"/>
                  </a:lnTo>
                  <a:lnTo>
                    <a:pt x="57" y="33"/>
                  </a:lnTo>
                  <a:lnTo>
                    <a:pt x="61" y="35"/>
                  </a:lnTo>
                  <a:lnTo>
                    <a:pt x="72" y="41"/>
                  </a:lnTo>
                  <a:lnTo>
                    <a:pt x="81" y="49"/>
                  </a:lnTo>
                  <a:lnTo>
                    <a:pt x="89" y="57"/>
                  </a:lnTo>
                  <a:lnTo>
                    <a:pt x="95" y="67"/>
                  </a:lnTo>
                  <a:lnTo>
                    <a:pt x="97" y="73"/>
                  </a:lnTo>
                  <a:lnTo>
                    <a:pt x="99" y="80"/>
                  </a:lnTo>
                  <a:lnTo>
                    <a:pt x="101" y="87"/>
                  </a:lnTo>
                  <a:lnTo>
                    <a:pt x="102" y="94"/>
                  </a:lnTo>
                  <a:lnTo>
                    <a:pt x="97" y="91"/>
                  </a:lnTo>
                  <a:lnTo>
                    <a:pt x="96" y="87"/>
                  </a:lnTo>
                  <a:lnTo>
                    <a:pt x="94" y="81"/>
                  </a:lnTo>
                  <a:lnTo>
                    <a:pt x="93" y="76"/>
                  </a:lnTo>
                  <a:lnTo>
                    <a:pt x="90" y="72"/>
                  </a:lnTo>
                  <a:lnTo>
                    <a:pt x="86" y="64"/>
                  </a:lnTo>
                  <a:lnTo>
                    <a:pt x="79" y="58"/>
                  </a:lnTo>
                  <a:lnTo>
                    <a:pt x="72" y="53"/>
                  </a:lnTo>
                  <a:lnTo>
                    <a:pt x="64" y="49"/>
                  </a:lnTo>
                  <a:lnTo>
                    <a:pt x="58" y="46"/>
                  </a:lnTo>
                  <a:lnTo>
                    <a:pt x="53" y="44"/>
                  </a:lnTo>
                  <a:lnTo>
                    <a:pt x="46" y="43"/>
                  </a:lnTo>
                  <a:lnTo>
                    <a:pt x="41" y="41"/>
                  </a:lnTo>
                  <a:lnTo>
                    <a:pt x="35" y="39"/>
                  </a:lnTo>
                  <a:lnTo>
                    <a:pt x="29" y="39"/>
                  </a:lnTo>
                  <a:lnTo>
                    <a:pt x="23" y="38"/>
                  </a:lnTo>
                  <a:lnTo>
                    <a:pt x="18" y="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9" name="Freeform 8"/>
            <p:cNvSpPr/>
            <p:nvPr/>
          </p:nvSpPr>
          <p:spPr bwMode="auto">
            <a:xfrm>
              <a:off x="3952" y="271"/>
              <a:ext cx="170" cy="183"/>
            </a:xfrm>
            <a:custGeom>
              <a:avLst/>
              <a:gdLst>
                <a:gd name="T0" fmla="*/ 0 w 103"/>
                <a:gd name="T1" fmla="*/ 0 h 113"/>
                <a:gd name="T2" fmla="*/ 1804 w 103"/>
                <a:gd name="T3" fmla="*/ 2214 h 113"/>
                <a:gd name="T4" fmla="*/ 4573 w 103"/>
                <a:gd name="T5" fmla="*/ 4581 h 113"/>
                <a:gd name="T6" fmla="*/ 7643 w 103"/>
                <a:gd name="T7" fmla="*/ 6803 h 113"/>
                <a:gd name="T8" fmla="*/ 11073 w 103"/>
                <a:gd name="T9" fmla="*/ 7798 h 113"/>
                <a:gd name="T10" fmla="*/ 13384 w 103"/>
                <a:gd name="T11" fmla="*/ 8790 h 113"/>
                <a:gd name="T12" fmla="*/ 15642 w 103"/>
                <a:gd name="T13" fmla="*/ 9025 h 113"/>
                <a:gd name="T14" fmla="*/ 17589 w 103"/>
                <a:gd name="T15" fmla="*/ 9793 h 113"/>
                <a:gd name="T16" fmla="*/ 20098 w 103"/>
                <a:gd name="T17" fmla="*/ 10407 h 113"/>
                <a:gd name="T18" fmla="*/ 22521 w 103"/>
                <a:gd name="T19" fmla="*/ 11017 h 113"/>
                <a:gd name="T20" fmla="*/ 25132 w 103"/>
                <a:gd name="T21" fmla="*/ 11638 h 113"/>
                <a:gd name="T22" fmla="*/ 26982 w 103"/>
                <a:gd name="T23" fmla="*/ 12395 h 113"/>
                <a:gd name="T24" fmla="*/ 29030 w 103"/>
                <a:gd name="T25" fmla="*/ 13014 h 113"/>
                <a:gd name="T26" fmla="*/ 32686 w 103"/>
                <a:gd name="T27" fmla="*/ 14857 h 113"/>
                <a:gd name="T28" fmla="*/ 35740 w 103"/>
                <a:gd name="T29" fmla="*/ 16854 h 113"/>
                <a:gd name="T30" fmla="*/ 37601 w 103"/>
                <a:gd name="T31" fmla="*/ 19225 h 113"/>
                <a:gd name="T32" fmla="*/ 39130 w 103"/>
                <a:gd name="T33" fmla="*/ 22065 h 113"/>
                <a:gd name="T34" fmla="*/ 41480 w 103"/>
                <a:gd name="T35" fmla="*/ 26214 h 113"/>
                <a:gd name="T36" fmla="*/ 42175 w 103"/>
                <a:gd name="T37" fmla="*/ 29272 h 113"/>
                <a:gd name="T38" fmla="*/ 42175 w 103"/>
                <a:gd name="T39" fmla="*/ 32508 h 113"/>
                <a:gd name="T40" fmla="*/ 41498 w 103"/>
                <a:gd name="T41" fmla="*/ 36257 h 113"/>
                <a:gd name="T42" fmla="*/ 40371 w 103"/>
                <a:gd name="T43" fmla="*/ 36723 h 113"/>
                <a:gd name="T44" fmla="*/ 40371 w 103"/>
                <a:gd name="T45" fmla="*/ 34132 h 113"/>
                <a:gd name="T46" fmla="*/ 40371 w 103"/>
                <a:gd name="T47" fmla="*/ 30901 h 113"/>
                <a:gd name="T48" fmla="*/ 39130 w 103"/>
                <a:gd name="T49" fmla="*/ 27295 h 113"/>
                <a:gd name="T50" fmla="*/ 38001 w 103"/>
                <a:gd name="T51" fmla="*/ 24284 h 113"/>
                <a:gd name="T52" fmla="*/ 36459 w 103"/>
                <a:gd name="T53" fmla="*/ 21989 h 113"/>
                <a:gd name="T54" fmla="*/ 35078 w 103"/>
                <a:gd name="T55" fmla="*/ 19840 h 113"/>
                <a:gd name="T56" fmla="*/ 32686 w 103"/>
                <a:gd name="T57" fmla="*/ 18467 h 113"/>
                <a:gd name="T58" fmla="*/ 29733 w 103"/>
                <a:gd name="T59" fmla="*/ 16854 h 113"/>
                <a:gd name="T60" fmla="*/ 27695 w 103"/>
                <a:gd name="T61" fmla="*/ 16221 h 113"/>
                <a:gd name="T62" fmla="*/ 25143 w 103"/>
                <a:gd name="T63" fmla="*/ 15229 h 113"/>
                <a:gd name="T64" fmla="*/ 22090 w 103"/>
                <a:gd name="T65" fmla="*/ 14857 h 113"/>
                <a:gd name="T66" fmla="*/ 18717 w 103"/>
                <a:gd name="T67" fmla="*/ 14235 h 113"/>
                <a:gd name="T68" fmla="*/ 15642 w 103"/>
                <a:gd name="T69" fmla="*/ 14002 h 113"/>
                <a:gd name="T70" fmla="*/ 12458 w 103"/>
                <a:gd name="T71" fmla="*/ 13014 h 113"/>
                <a:gd name="T72" fmla="*/ 9477 w 103"/>
                <a:gd name="T73" fmla="*/ 12629 h 113"/>
                <a:gd name="T74" fmla="*/ 6457 w 103"/>
                <a:gd name="T75" fmla="*/ 12395 h 113"/>
                <a:gd name="T76" fmla="*/ 0 w 103"/>
                <a:gd name="T77" fmla="*/ 0 h 113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3" h="113">
                  <a:moveTo>
                    <a:pt x="0" y="0"/>
                  </a:moveTo>
                  <a:lnTo>
                    <a:pt x="4" y="7"/>
                  </a:lnTo>
                  <a:lnTo>
                    <a:pt x="11" y="14"/>
                  </a:lnTo>
                  <a:lnTo>
                    <a:pt x="19" y="21"/>
                  </a:lnTo>
                  <a:lnTo>
                    <a:pt x="27" y="24"/>
                  </a:lnTo>
                  <a:lnTo>
                    <a:pt x="33" y="27"/>
                  </a:lnTo>
                  <a:lnTo>
                    <a:pt x="38" y="28"/>
                  </a:lnTo>
                  <a:lnTo>
                    <a:pt x="43" y="30"/>
                  </a:lnTo>
                  <a:lnTo>
                    <a:pt x="49" y="32"/>
                  </a:lnTo>
                  <a:lnTo>
                    <a:pt x="55" y="34"/>
                  </a:lnTo>
                  <a:lnTo>
                    <a:pt x="61" y="36"/>
                  </a:lnTo>
                  <a:lnTo>
                    <a:pt x="66" y="38"/>
                  </a:lnTo>
                  <a:lnTo>
                    <a:pt x="71" y="40"/>
                  </a:lnTo>
                  <a:lnTo>
                    <a:pt x="80" y="46"/>
                  </a:lnTo>
                  <a:lnTo>
                    <a:pt x="87" y="52"/>
                  </a:lnTo>
                  <a:lnTo>
                    <a:pt x="92" y="59"/>
                  </a:lnTo>
                  <a:lnTo>
                    <a:pt x="96" y="68"/>
                  </a:lnTo>
                  <a:lnTo>
                    <a:pt x="101" y="80"/>
                  </a:lnTo>
                  <a:lnTo>
                    <a:pt x="103" y="90"/>
                  </a:lnTo>
                  <a:lnTo>
                    <a:pt x="103" y="100"/>
                  </a:lnTo>
                  <a:lnTo>
                    <a:pt x="102" y="111"/>
                  </a:lnTo>
                  <a:lnTo>
                    <a:pt x="99" y="113"/>
                  </a:lnTo>
                  <a:lnTo>
                    <a:pt x="99" y="105"/>
                  </a:lnTo>
                  <a:lnTo>
                    <a:pt x="99" y="95"/>
                  </a:lnTo>
                  <a:lnTo>
                    <a:pt x="96" y="84"/>
                  </a:lnTo>
                  <a:lnTo>
                    <a:pt x="93" y="75"/>
                  </a:lnTo>
                  <a:lnTo>
                    <a:pt x="89" y="67"/>
                  </a:lnTo>
                  <a:lnTo>
                    <a:pt x="86" y="61"/>
                  </a:lnTo>
                  <a:lnTo>
                    <a:pt x="80" y="57"/>
                  </a:lnTo>
                  <a:lnTo>
                    <a:pt x="73" y="52"/>
                  </a:lnTo>
                  <a:lnTo>
                    <a:pt x="68" y="50"/>
                  </a:lnTo>
                  <a:lnTo>
                    <a:pt x="62" y="47"/>
                  </a:lnTo>
                  <a:lnTo>
                    <a:pt x="54" y="46"/>
                  </a:lnTo>
                  <a:lnTo>
                    <a:pt x="46" y="44"/>
                  </a:lnTo>
                  <a:lnTo>
                    <a:pt x="38" y="43"/>
                  </a:lnTo>
                  <a:lnTo>
                    <a:pt x="30" y="40"/>
                  </a:lnTo>
                  <a:lnTo>
                    <a:pt x="23" y="39"/>
                  </a:lnTo>
                  <a:lnTo>
                    <a:pt x="16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0" name="Freeform 9"/>
            <p:cNvSpPr/>
            <p:nvPr/>
          </p:nvSpPr>
          <p:spPr bwMode="auto">
            <a:xfrm>
              <a:off x="3890" y="144"/>
              <a:ext cx="164" cy="441"/>
            </a:xfrm>
            <a:custGeom>
              <a:avLst/>
              <a:gdLst>
                <a:gd name="T0" fmla="*/ 16760 w 102"/>
                <a:gd name="T1" fmla="*/ 43470 h 269"/>
                <a:gd name="T2" fmla="*/ 29895 w 102"/>
                <a:gd name="T3" fmla="*/ 80041 h 269"/>
                <a:gd name="T4" fmla="*/ 30477 w 102"/>
                <a:gd name="T5" fmla="*/ 83070 h 269"/>
                <a:gd name="T6" fmla="*/ 30477 w 102"/>
                <a:gd name="T7" fmla="*/ 86008 h 269"/>
                <a:gd name="T8" fmla="*/ 29895 w 102"/>
                <a:gd name="T9" fmla="*/ 88864 h 269"/>
                <a:gd name="T10" fmla="*/ 28653 w 102"/>
                <a:gd name="T11" fmla="*/ 91477 h 269"/>
                <a:gd name="T12" fmla="*/ 27168 w 102"/>
                <a:gd name="T13" fmla="*/ 94274 h 269"/>
                <a:gd name="T14" fmla="*/ 25637 w 102"/>
                <a:gd name="T15" fmla="*/ 96728 h 269"/>
                <a:gd name="T16" fmla="*/ 23531 w 102"/>
                <a:gd name="T17" fmla="*/ 98895 h 269"/>
                <a:gd name="T18" fmla="*/ 21606 w 102"/>
                <a:gd name="T19" fmla="*/ 100217 h 269"/>
                <a:gd name="T20" fmla="*/ 20117 w 102"/>
                <a:gd name="T21" fmla="*/ 100932 h 269"/>
                <a:gd name="T22" fmla="*/ 18649 w 102"/>
                <a:gd name="T23" fmla="*/ 100932 h 269"/>
                <a:gd name="T24" fmla="*/ 17275 w 102"/>
                <a:gd name="T25" fmla="*/ 101381 h 269"/>
                <a:gd name="T26" fmla="*/ 16315 w 102"/>
                <a:gd name="T27" fmla="*/ 100932 h 269"/>
                <a:gd name="T28" fmla="*/ 14865 w 102"/>
                <a:gd name="T29" fmla="*/ 100712 h 269"/>
                <a:gd name="T30" fmla="*/ 14070 w 102"/>
                <a:gd name="T31" fmla="*/ 99809 h 269"/>
                <a:gd name="T32" fmla="*/ 13151 w 102"/>
                <a:gd name="T33" fmla="*/ 98468 h 269"/>
                <a:gd name="T34" fmla="*/ 12567 w 102"/>
                <a:gd name="T35" fmla="*/ 97164 h 269"/>
                <a:gd name="T36" fmla="*/ 11917 w 102"/>
                <a:gd name="T37" fmla="*/ 94571 h 269"/>
                <a:gd name="T38" fmla="*/ 11917 w 102"/>
                <a:gd name="T39" fmla="*/ 91477 h 269"/>
                <a:gd name="T40" fmla="*/ 12567 w 102"/>
                <a:gd name="T41" fmla="*/ 88452 h 269"/>
                <a:gd name="T42" fmla="*/ 13438 w 102"/>
                <a:gd name="T43" fmla="*/ 85526 h 269"/>
                <a:gd name="T44" fmla="*/ 14865 w 102"/>
                <a:gd name="T45" fmla="*/ 82672 h 269"/>
                <a:gd name="T46" fmla="*/ 16315 w 102"/>
                <a:gd name="T47" fmla="*/ 80246 h 269"/>
                <a:gd name="T48" fmla="*/ 18593 w 102"/>
                <a:gd name="T49" fmla="*/ 78006 h 269"/>
                <a:gd name="T50" fmla="*/ 20117 w 102"/>
                <a:gd name="T51" fmla="*/ 76800 h 269"/>
                <a:gd name="T52" fmla="*/ 21691 w 102"/>
                <a:gd name="T53" fmla="*/ 75875 h 269"/>
                <a:gd name="T54" fmla="*/ 23531 w 102"/>
                <a:gd name="T55" fmla="*/ 75455 h 269"/>
                <a:gd name="T56" fmla="*/ 24693 w 102"/>
                <a:gd name="T57" fmla="*/ 75455 h 269"/>
                <a:gd name="T58" fmla="*/ 26232 w 102"/>
                <a:gd name="T59" fmla="*/ 75455 h 269"/>
                <a:gd name="T60" fmla="*/ 0 w 102"/>
                <a:gd name="T61" fmla="*/ 667 h 269"/>
                <a:gd name="T62" fmla="*/ 1518 w 102"/>
                <a:gd name="T63" fmla="*/ 0 h 269"/>
                <a:gd name="T64" fmla="*/ 6483 w 102"/>
                <a:gd name="T65" fmla="*/ 15127 h 269"/>
                <a:gd name="T66" fmla="*/ 11917 w 102"/>
                <a:gd name="T67" fmla="*/ 29024 h 269"/>
                <a:gd name="T68" fmla="*/ 16760 w 102"/>
                <a:gd name="T69" fmla="*/ 43470 h 26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02" h="269">
                  <a:moveTo>
                    <a:pt x="56" y="115"/>
                  </a:moveTo>
                  <a:lnTo>
                    <a:pt x="100" y="212"/>
                  </a:lnTo>
                  <a:lnTo>
                    <a:pt x="102" y="220"/>
                  </a:lnTo>
                  <a:lnTo>
                    <a:pt x="102" y="228"/>
                  </a:lnTo>
                  <a:lnTo>
                    <a:pt x="100" y="236"/>
                  </a:lnTo>
                  <a:lnTo>
                    <a:pt x="96" y="243"/>
                  </a:lnTo>
                  <a:lnTo>
                    <a:pt x="91" y="250"/>
                  </a:lnTo>
                  <a:lnTo>
                    <a:pt x="86" y="257"/>
                  </a:lnTo>
                  <a:lnTo>
                    <a:pt x="79" y="262"/>
                  </a:lnTo>
                  <a:lnTo>
                    <a:pt x="72" y="266"/>
                  </a:lnTo>
                  <a:lnTo>
                    <a:pt x="67" y="268"/>
                  </a:lnTo>
                  <a:lnTo>
                    <a:pt x="63" y="268"/>
                  </a:lnTo>
                  <a:lnTo>
                    <a:pt x="58" y="269"/>
                  </a:lnTo>
                  <a:lnTo>
                    <a:pt x="55" y="268"/>
                  </a:lnTo>
                  <a:lnTo>
                    <a:pt x="50" y="267"/>
                  </a:lnTo>
                  <a:lnTo>
                    <a:pt x="47" y="265"/>
                  </a:lnTo>
                  <a:lnTo>
                    <a:pt x="44" y="261"/>
                  </a:lnTo>
                  <a:lnTo>
                    <a:pt x="42" y="258"/>
                  </a:lnTo>
                  <a:lnTo>
                    <a:pt x="40" y="251"/>
                  </a:lnTo>
                  <a:lnTo>
                    <a:pt x="40" y="243"/>
                  </a:lnTo>
                  <a:lnTo>
                    <a:pt x="42" y="235"/>
                  </a:lnTo>
                  <a:lnTo>
                    <a:pt x="45" y="227"/>
                  </a:lnTo>
                  <a:lnTo>
                    <a:pt x="50" y="219"/>
                  </a:lnTo>
                  <a:lnTo>
                    <a:pt x="55" y="213"/>
                  </a:lnTo>
                  <a:lnTo>
                    <a:pt x="62" y="207"/>
                  </a:lnTo>
                  <a:lnTo>
                    <a:pt x="67" y="204"/>
                  </a:lnTo>
                  <a:lnTo>
                    <a:pt x="73" y="201"/>
                  </a:lnTo>
                  <a:lnTo>
                    <a:pt x="79" y="200"/>
                  </a:lnTo>
                  <a:lnTo>
                    <a:pt x="83" y="200"/>
                  </a:lnTo>
                  <a:lnTo>
                    <a:pt x="88" y="200"/>
                  </a:lnTo>
                  <a:lnTo>
                    <a:pt x="0" y="2"/>
                  </a:lnTo>
                  <a:lnTo>
                    <a:pt x="5" y="0"/>
                  </a:lnTo>
                  <a:lnTo>
                    <a:pt x="22" y="40"/>
                  </a:lnTo>
                  <a:lnTo>
                    <a:pt x="40" y="77"/>
                  </a:lnTo>
                  <a:lnTo>
                    <a:pt x="56" y="115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5"/>
          <p:cNvGrpSpPr/>
          <p:nvPr/>
        </p:nvGrpSpPr>
        <p:grpSpPr bwMode="auto">
          <a:xfrm>
            <a:off x="3843020" y="3328353"/>
            <a:ext cx="195263" cy="369887"/>
            <a:chOff x="3890" y="144"/>
            <a:chExt cx="232" cy="441"/>
          </a:xfrm>
        </p:grpSpPr>
        <p:sp>
          <p:nvSpPr>
            <p:cNvPr id="13" name="Freeform 6"/>
            <p:cNvSpPr/>
            <p:nvPr/>
          </p:nvSpPr>
          <p:spPr bwMode="auto">
            <a:xfrm>
              <a:off x="3897" y="144"/>
              <a:ext cx="166" cy="157"/>
            </a:xfrm>
            <a:custGeom>
              <a:avLst/>
              <a:gdLst>
                <a:gd name="T0" fmla="*/ 0 w 101"/>
                <a:gd name="T1" fmla="*/ 0 h 96"/>
                <a:gd name="T2" fmla="*/ 1750 w 101"/>
                <a:gd name="T3" fmla="*/ 2175 h 96"/>
                <a:gd name="T4" fmla="*/ 3072 w 101"/>
                <a:gd name="T5" fmla="*/ 4694 h 96"/>
                <a:gd name="T6" fmla="*/ 5851 w 101"/>
                <a:gd name="T7" fmla="*/ 6448 h 96"/>
                <a:gd name="T8" fmla="*/ 8946 w 101"/>
                <a:gd name="T9" fmla="*/ 8040 h 96"/>
                <a:gd name="T10" fmla="*/ 11418 w 101"/>
                <a:gd name="T11" fmla="*/ 8800 h 96"/>
                <a:gd name="T12" fmla="*/ 13638 w 101"/>
                <a:gd name="T13" fmla="*/ 9209 h 96"/>
                <a:gd name="T14" fmla="*/ 15136 w 101"/>
                <a:gd name="T15" fmla="*/ 10292 h 96"/>
                <a:gd name="T16" fmla="*/ 17557 w 101"/>
                <a:gd name="T17" fmla="*/ 10545 h 96"/>
                <a:gd name="T18" fmla="*/ 19438 w 101"/>
                <a:gd name="T19" fmla="*/ 11360 h 96"/>
                <a:gd name="T20" fmla="*/ 20987 w 101"/>
                <a:gd name="T21" fmla="*/ 12076 h 96"/>
                <a:gd name="T22" fmla="*/ 22415 w 101"/>
                <a:gd name="T23" fmla="*/ 12742 h 96"/>
                <a:gd name="T24" fmla="*/ 24165 w 101"/>
                <a:gd name="T25" fmla="*/ 13700 h 96"/>
                <a:gd name="T26" fmla="*/ 28383 w 101"/>
                <a:gd name="T27" fmla="*/ 16189 h 96"/>
                <a:gd name="T28" fmla="*/ 31948 w 101"/>
                <a:gd name="T29" fmla="*/ 18578 h 96"/>
                <a:gd name="T30" fmla="*/ 34493 w 101"/>
                <a:gd name="T31" fmla="*/ 21910 h 96"/>
                <a:gd name="T32" fmla="*/ 36840 w 101"/>
                <a:gd name="T33" fmla="*/ 25373 h 96"/>
                <a:gd name="T34" fmla="*/ 37551 w 101"/>
                <a:gd name="T35" fmla="*/ 27784 h 96"/>
                <a:gd name="T36" fmla="*/ 38496 w 101"/>
                <a:gd name="T37" fmla="*/ 30383 h 96"/>
                <a:gd name="T38" fmla="*/ 38869 w 101"/>
                <a:gd name="T39" fmla="*/ 32906 h 96"/>
                <a:gd name="T40" fmla="*/ 39301 w 101"/>
                <a:gd name="T41" fmla="*/ 35168 h 96"/>
                <a:gd name="T42" fmla="*/ 38164 w 101"/>
                <a:gd name="T43" fmla="*/ 34079 h 96"/>
                <a:gd name="T44" fmla="*/ 37398 w 101"/>
                <a:gd name="T45" fmla="*/ 32697 h 96"/>
                <a:gd name="T46" fmla="*/ 36840 w 101"/>
                <a:gd name="T47" fmla="*/ 30676 h 96"/>
                <a:gd name="T48" fmla="*/ 35741 w 101"/>
                <a:gd name="T49" fmla="*/ 28850 h 96"/>
                <a:gd name="T50" fmla="*/ 34922 w 101"/>
                <a:gd name="T51" fmla="*/ 27527 h 96"/>
                <a:gd name="T52" fmla="*/ 33077 w 101"/>
                <a:gd name="T53" fmla="*/ 24631 h 96"/>
                <a:gd name="T54" fmla="*/ 30196 w 101"/>
                <a:gd name="T55" fmla="*/ 22405 h 96"/>
                <a:gd name="T56" fmla="*/ 27635 w 101"/>
                <a:gd name="T57" fmla="*/ 20121 h 96"/>
                <a:gd name="T58" fmla="*/ 24581 w 101"/>
                <a:gd name="T59" fmla="*/ 18578 h 96"/>
                <a:gd name="T60" fmla="*/ 22847 w 101"/>
                <a:gd name="T61" fmla="*/ 17641 h 96"/>
                <a:gd name="T62" fmla="*/ 20543 w 101"/>
                <a:gd name="T63" fmla="*/ 16832 h 96"/>
                <a:gd name="T64" fmla="*/ 18314 w 101"/>
                <a:gd name="T65" fmla="*/ 16590 h 96"/>
                <a:gd name="T66" fmla="*/ 16303 w 101"/>
                <a:gd name="T67" fmla="*/ 16189 h 96"/>
                <a:gd name="T68" fmla="*/ 13901 w 101"/>
                <a:gd name="T69" fmla="*/ 15558 h 96"/>
                <a:gd name="T70" fmla="*/ 11668 w 101"/>
                <a:gd name="T71" fmla="*/ 15061 h 96"/>
                <a:gd name="T72" fmla="*/ 8946 w 101"/>
                <a:gd name="T73" fmla="*/ 14488 h 96"/>
                <a:gd name="T74" fmla="*/ 6645 w 101"/>
                <a:gd name="T75" fmla="*/ 14488 h 96"/>
                <a:gd name="T76" fmla="*/ 0 w 101"/>
                <a:gd name="T77" fmla="*/ 0 h 9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1" h="96">
                  <a:moveTo>
                    <a:pt x="0" y="0"/>
                  </a:moveTo>
                  <a:lnTo>
                    <a:pt x="4" y="6"/>
                  </a:lnTo>
                  <a:lnTo>
                    <a:pt x="8" y="13"/>
                  </a:lnTo>
                  <a:lnTo>
                    <a:pt x="15" y="18"/>
                  </a:lnTo>
                  <a:lnTo>
                    <a:pt x="23" y="22"/>
                  </a:lnTo>
                  <a:lnTo>
                    <a:pt x="29" y="24"/>
                  </a:lnTo>
                  <a:lnTo>
                    <a:pt x="35" y="25"/>
                  </a:lnTo>
                  <a:lnTo>
                    <a:pt x="39" y="28"/>
                  </a:lnTo>
                  <a:lnTo>
                    <a:pt x="45" y="29"/>
                  </a:lnTo>
                  <a:lnTo>
                    <a:pt x="50" y="31"/>
                  </a:lnTo>
                  <a:lnTo>
                    <a:pt x="54" y="33"/>
                  </a:lnTo>
                  <a:lnTo>
                    <a:pt x="58" y="35"/>
                  </a:lnTo>
                  <a:lnTo>
                    <a:pt x="62" y="37"/>
                  </a:lnTo>
                  <a:lnTo>
                    <a:pt x="73" y="44"/>
                  </a:lnTo>
                  <a:lnTo>
                    <a:pt x="82" y="51"/>
                  </a:lnTo>
                  <a:lnTo>
                    <a:pt x="89" y="60"/>
                  </a:lnTo>
                  <a:lnTo>
                    <a:pt x="95" y="69"/>
                  </a:lnTo>
                  <a:lnTo>
                    <a:pt x="97" y="76"/>
                  </a:lnTo>
                  <a:lnTo>
                    <a:pt x="99" y="83"/>
                  </a:lnTo>
                  <a:lnTo>
                    <a:pt x="100" y="90"/>
                  </a:lnTo>
                  <a:lnTo>
                    <a:pt x="101" y="96"/>
                  </a:lnTo>
                  <a:lnTo>
                    <a:pt x="98" y="93"/>
                  </a:lnTo>
                  <a:lnTo>
                    <a:pt x="96" y="89"/>
                  </a:lnTo>
                  <a:lnTo>
                    <a:pt x="95" y="84"/>
                  </a:lnTo>
                  <a:lnTo>
                    <a:pt x="92" y="79"/>
                  </a:lnTo>
                  <a:lnTo>
                    <a:pt x="90" y="75"/>
                  </a:lnTo>
                  <a:lnTo>
                    <a:pt x="85" y="67"/>
                  </a:lnTo>
                  <a:lnTo>
                    <a:pt x="78" y="61"/>
                  </a:lnTo>
                  <a:lnTo>
                    <a:pt x="71" y="55"/>
                  </a:lnTo>
                  <a:lnTo>
                    <a:pt x="63" y="51"/>
                  </a:lnTo>
                  <a:lnTo>
                    <a:pt x="59" y="48"/>
                  </a:lnTo>
                  <a:lnTo>
                    <a:pt x="53" y="46"/>
                  </a:lnTo>
                  <a:lnTo>
                    <a:pt x="47" y="45"/>
                  </a:lnTo>
                  <a:lnTo>
                    <a:pt x="42" y="44"/>
                  </a:lnTo>
                  <a:lnTo>
                    <a:pt x="36" y="43"/>
                  </a:lnTo>
                  <a:lnTo>
                    <a:pt x="30" y="41"/>
                  </a:lnTo>
                  <a:lnTo>
                    <a:pt x="23" y="40"/>
                  </a:lnTo>
                  <a:lnTo>
                    <a:pt x="17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7"/>
            <p:cNvSpPr/>
            <p:nvPr/>
          </p:nvSpPr>
          <p:spPr bwMode="auto">
            <a:xfrm>
              <a:off x="3926" y="209"/>
              <a:ext cx="163" cy="154"/>
            </a:xfrm>
            <a:custGeom>
              <a:avLst/>
              <a:gdLst>
                <a:gd name="T0" fmla="*/ 0 w 102"/>
                <a:gd name="T1" fmla="*/ 0 h 94"/>
                <a:gd name="T2" fmla="*/ 1114 w 102"/>
                <a:gd name="T3" fmla="*/ 1782 h 94"/>
                <a:gd name="T4" fmla="*/ 2280 w 102"/>
                <a:gd name="T5" fmla="*/ 3637 h 94"/>
                <a:gd name="T6" fmla="*/ 3783 w 102"/>
                <a:gd name="T7" fmla="*/ 5698 h 94"/>
                <a:gd name="T8" fmla="*/ 6400 w 102"/>
                <a:gd name="T9" fmla="*/ 7484 h 94"/>
                <a:gd name="T10" fmla="*/ 7827 w 102"/>
                <a:gd name="T11" fmla="*/ 8241 h 94"/>
                <a:gd name="T12" fmla="*/ 9305 w 102"/>
                <a:gd name="T13" fmla="*/ 8688 h 94"/>
                <a:gd name="T14" fmla="*/ 10544 w 102"/>
                <a:gd name="T15" fmla="*/ 9761 h 94"/>
                <a:gd name="T16" fmla="*/ 12161 w 102"/>
                <a:gd name="T17" fmla="*/ 10021 h 94"/>
                <a:gd name="T18" fmla="*/ 13609 w 102"/>
                <a:gd name="T19" fmla="*/ 10962 h 94"/>
                <a:gd name="T20" fmla="*/ 14766 w 102"/>
                <a:gd name="T21" fmla="*/ 11152 h 94"/>
                <a:gd name="T22" fmla="*/ 15790 w 102"/>
                <a:gd name="T23" fmla="*/ 12261 h 94"/>
                <a:gd name="T24" fmla="*/ 16850 w 102"/>
                <a:gd name="T25" fmla="*/ 12910 h 94"/>
                <a:gd name="T26" fmla="*/ 19988 w 102"/>
                <a:gd name="T27" fmla="*/ 15294 h 94"/>
                <a:gd name="T28" fmla="*/ 22389 w 102"/>
                <a:gd name="T29" fmla="*/ 18270 h 94"/>
                <a:gd name="T30" fmla="*/ 24669 w 102"/>
                <a:gd name="T31" fmla="*/ 21150 h 94"/>
                <a:gd name="T32" fmla="*/ 26380 w 102"/>
                <a:gd name="T33" fmla="*/ 25056 h 94"/>
                <a:gd name="T34" fmla="*/ 26927 w 102"/>
                <a:gd name="T35" fmla="*/ 27458 h 94"/>
                <a:gd name="T36" fmla="*/ 27379 w 102"/>
                <a:gd name="T37" fmla="*/ 29932 h 94"/>
                <a:gd name="T38" fmla="*/ 27951 w 102"/>
                <a:gd name="T39" fmla="*/ 32538 h 94"/>
                <a:gd name="T40" fmla="*/ 28212 w 102"/>
                <a:gd name="T41" fmla="*/ 35133 h 94"/>
                <a:gd name="T42" fmla="*/ 26927 w 102"/>
                <a:gd name="T43" fmla="*/ 33985 h 94"/>
                <a:gd name="T44" fmla="*/ 26615 w 102"/>
                <a:gd name="T45" fmla="*/ 32538 h 94"/>
                <a:gd name="T46" fmla="*/ 26117 w 102"/>
                <a:gd name="T47" fmla="*/ 30327 h 94"/>
                <a:gd name="T48" fmla="*/ 25813 w 102"/>
                <a:gd name="T49" fmla="*/ 28534 h 94"/>
                <a:gd name="T50" fmla="*/ 25009 w 102"/>
                <a:gd name="T51" fmla="*/ 26896 h 94"/>
                <a:gd name="T52" fmla="*/ 23763 w 102"/>
                <a:gd name="T53" fmla="*/ 23968 h 94"/>
                <a:gd name="T54" fmla="*/ 21813 w 102"/>
                <a:gd name="T55" fmla="*/ 21727 h 94"/>
                <a:gd name="T56" fmla="*/ 19988 w 102"/>
                <a:gd name="T57" fmla="*/ 19861 h 94"/>
                <a:gd name="T58" fmla="*/ 17654 w 102"/>
                <a:gd name="T59" fmla="*/ 18270 h 94"/>
                <a:gd name="T60" fmla="*/ 16153 w 102"/>
                <a:gd name="T61" fmla="*/ 17174 h 94"/>
                <a:gd name="T62" fmla="*/ 14766 w 102"/>
                <a:gd name="T63" fmla="*/ 16417 h 94"/>
                <a:gd name="T64" fmla="*/ 12858 w 102"/>
                <a:gd name="T65" fmla="*/ 15991 h 94"/>
                <a:gd name="T66" fmla="*/ 11394 w 102"/>
                <a:gd name="T67" fmla="*/ 15294 h 94"/>
                <a:gd name="T68" fmla="*/ 9660 w 102"/>
                <a:gd name="T69" fmla="*/ 14630 h 94"/>
                <a:gd name="T70" fmla="*/ 8046 w 102"/>
                <a:gd name="T71" fmla="*/ 14630 h 94"/>
                <a:gd name="T72" fmla="*/ 6400 w 102"/>
                <a:gd name="T73" fmla="*/ 14234 h 94"/>
                <a:gd name="T74" fmla="*/ 5035 w 102"/>
                <a:gd name="T75" fmla="*/ 13962 h 94"/>
                <a:gd name="T76" fmla="*/ 0 w 102"/>
                <a:gd name="T77" fmla="*/ 0 h 9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2" h="94">
                  <a:moveTo>
                    <a:pt x="0" y="0"/>
                  </a:moveTo>
                  <a:lnTo>
                    <a:pt x="4" y="5"/>
                  </a:lnTo>
                  <a:lnTo>
                    <a:pt x="8" y="10"/>
                  </a:lnTo>
                  <a:lnTo>
                    <a:pt x="14" y="15"/>
                  </a:lnTo>
                  <a:lnTo>
                    <a:pt x="23" y="20"/>
                  </a:lnTo>
                  <a:lnTo>
                    <a:pt x="28" y="22"/>
                  </a:lnTo>
                  <a:lnTo>
                    <a:pt x="34" y="23"/>
                  </a:lnTo>
                  <a:lnTo>
                    <a:pt x="38" y="26"/>
                  </a:lnTo>
                  <a:lnTo>
                    <a:pt x="44" y="27"/>
                  </a:lnTo>
                  <a:lnTo>
                    <a:pt x="49" y="29"/>
                  </a:lnTo>
                  <a:lnTo>
                    <a:pt x="53" y="30"/>
                  </a:lnTo>
                  <a:lnTo>
                    <a:pt x="57" y="33"/>
                  </a:lnTo>
                  <a:lnTo>
                    <a:pt x="61" y="35"/>
                  </a:lnTo>
                  <a:lnTo>
                    <a:pt x="72" y="41"/>
                  </a:lnTo>
                  <a:lnTo>
                    <a:pt x="81" y="49"/>
                  </a:lnTo>
                  <a:lnTo>
                    <a:pt x="89" y="57"/>
                  </a:lnTo>
                  <a:lnTo>
                    <a:pt x="95" y="67"/>
                  </a:lnTo>
                  <a:lnTo>
                    <a:pt x="97" y="73"/>
                  </a:lnTo>
                  <a:lnTo>
                    <a:pt x="99" y="80"/>
                  </a:lnTo>
                  <a:lnTo>
                    <a:pt x="101" y="87"/>
                  </a:lnTo>
                  <a:lnTo>
                    <a:pt x="102" y="94"/>
                  </a:lnTo>
                  <a:lnTo>
                    <a:pt x="97" y="91"/>
                  </a:lnTo>
                  <a:lnTo>
                    <a:pt x="96" y="87"/>
                  </a:lnTo>
                  <a:lnTo>
                    <a:pt x="94" y="81"/>
                  </a:lnTo>
                  <a:lnTo>
                    <a:pt x="93" y="76"/>
                  </a:lnTo>
                  <a:lnTo>
                    <a:pt x="90" y="72"/>
                  </a:lnTo>
                  <a:lnTo>
                    <a:pt x="86" y="64"/>
                  </a:lnTo>
                  <a:lnTo>
                    <a:pt x="79" y="58"/>
                  </a:lnTo>
                  <a:lnTo>
                    <a:pt x="72" y="53"/>
                  </a:lnTo>
                  <a:lnTo>
                    <a:pt x="64" y="49"/>
                  </a:lnTo>
                  <a:lnTo>
                    <a:pt x="58" y="46"/>
                  </a:lnTo>
                  <a:lnTo>
                    <a:pt x="53" y="44"/>
                  </a:lnTo>
                  <a:lnTo>
                    <a:pt x="46" y="43"/>
                  </a:lnTo>
                  <a:lnTo>
                    <a:pt x="41" y="41"/>
                  </a:lnTo>
                  <a:lnTo>
                    <a:pt x="35" y="39"/>
                  </a:lnTo>
                  <a:lnTo>
                    <a:pt x="29" y="39"/>
                  </a:lnTo>
                  <a:lnTo>
                    <a:pt x="23" y="38"/>
                  </a:lnTo>
                  <a:lnTo>
                    <a:pt x="18" y="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8"/>
            <p:cNvSpPr/>
            <p:nvPr/>
          </p:nvSpPr>
          <p:spPr bwMode="auto">
            <a:xfrm>
              <a:off x="3952" y="271"/>
              <a:ext cx="170" cy="183"/>
            </a:xfrm>
            <a:custGeom>
              <a:avLst/>
              <a:gdLst>
                <a:gd name="T0" fmla="*/ 0 w 103"/>
                <a:gd name="T1" fmla="*/ 0 h 113"/>
                <a:gd name="T2" fmla="*/ 1804 w 103"/>
                <a:gd name="T3" fmla="*/ 2214 h 113"/>
                <a:gd name="T4" fmla="*/ 4573 w 103"/>
                <a:gd name="T5" fmla="*/ 4581 h 113"/>
                <a:gd name="T6" fmla="*/ 7643 w 103"/>
                <a:gd name="T7" fmla="*/ 6803 h 113"/>
                <a:gd name="T8" fmla="*/ 11073 w 103"/>
                <a:gd name="T9" fmla="*/ 7798 h 113"/>
                <a:gd name="T10" fmla="*/ 13384 w 103"/>
                <a:gd name="T11" fmla="*/ 8790 h 113"/>
                <a:gd name="T12" fmla="*/ 15642 w 103"/>
                <a:gd name="T13" fmla="*/ 9025 h 113"/>
                <a:gd name="T14" fmla="*/ 17589 w 103"/>
                <a:gd name="T15" fmla="*/ 9793 h 113"/>
                <a:gd name="T16" fmla="*/ 20098 w 103"/>
                <a:gd name="T17" fmla="*/ 10407 h 113"/>
                <a:gd name="T18" fmla="*/ 22521 w 103"/>
                <a:gd name="T19" fmla="*/ 11017 h 113"/>
                <a:gd name="T20" fmla="*/ 25132 w 103"/>
                <a:gd name="T21" fmla="*/ 11638 h 113"/>
                <a:gd name="T22" fmla="*/ 26982 w 103"/>
                <a:gd name="T23" fmla="*/ 12395 h 113"/>
                <a:gd name="T24" fmla="*/ 29030 w 103"/>
                <a:gd name="T25" fmla="*/ 13014 h 113"/>
                <a:gd name="T26" fmla="*/ 32686 w 103"/>
                <a:gd name="T27" fmla="*/ 14857 h 113"/>
                <a:gd name="T28" fmla="*/ 35740 w 103"/>
                <a:gd name="T29" fmla="*/ 16854 h 113"/>
                <a:gd name="T30" fmla="*/ 37601 w 103"/>
                <a:gd name="T31" fmla="*/ 19225 h 113"/>
                <a:gd name="T32" fmla="*/ 39130 w 103"/>
                <a:gd name="T33" fmla="*/ 22065 h 113"/>
                <a:gd name="T34" fmla="*/ 41480 w 103"/>
                <a:gd name="T35" fmla="*/ 26214 h 113"/>
                <a:gd name="T36" fmla="*/ 42175 w 103"/>
                <a:gd name="T37" fmla="*/ 29272 h 113"/>
                <a:gd name="T38" fmla="*/ 42175 w 103"/>
                <a:gd name="T39" fmla="*/ 32508 h 113"/>
                <a:gd name="T40" fmla="*/ 41498 w 103"/>
                <a:gd name="T41" fmla="*/ 36257 h 113"/>
                <a:gd name="T42" fmla="*/ 40371 w 103"/>
                <a:gd name="T43" fmla="*/ 36723 h 113"/>
                <a:gd name="T44" fmla="*/ 40371 w 103"/>
                <a:gd name="T45" fmla="*/ 34132 h 113"/>
                <a:gd name="T46" fmla="*/ 40371 w 103"/>
                <a:gd name="T47" fmla="*/ 30901 h 113"/>
                <a:gd name="T48" fmla="*/ 39130 w 103"/>
                <a:gd name="T49" fmla="*/ 27295 h 113"/>
                <a:gd name="T50" fmla="*/ 38001 w 103"/>
                <a:gd name="T51" fmla="*/ 24284 h 113"/>
                <a:gd name="T52" fmla="*/ 36459 w 103"/>
                <a:gd name="T53" fmla="*/ 21989 h 113"/>
                <a:gd name="T54" fmla="*/ 35078 w 103"/>
                <a:gd name="T55" fmla="*/ 19840 h 113"/>
                <a:gd name="T56" fmla="*/ 32686 w 103"/>
                <a:gd name="T57" fmla="*/ 18467 h 113"/>
                <a:gd name="T58" fmla="*/ 29733 w 103"/>
                <a:gd name="T59" fmla="*/ 16854 h 113"/>
                <a:gd name="T60" fmla="*/ 27695 w 103"/>
                <a:gd name="T61" fmla="*/ 16221 h 113"/>
                <a:gd name="T62" fmla="*/ 25143 w 103"/>
                <a:gd name="T63" fmla="*/ 15229 h 113"/>
                <a:gd name="T64" fmla="*/ 22090 w 103"/>
                <a:gd name="T65" fmla="*/ 14857 h 113"/>
                <a:gd name="T66" fmla="*/ 18717 w 103"/>
                <a:gd name="T67" fmla="*/ 14235 h 113"/>
                <a:gd name="T68" fmla="*/ 15642 w 103"/>
                <a:gd name="T69" fmla="*/ 14002 h 113"/>
                <a:gd name="T70" fmla="*/ 12458 w 103"/>
                <a:gd name="T71" fmla="*/ 13014 h 113"/>
                <a:gd name="T72" fmla="*/ 9477 w 103"/>
                <a:gd name="T73" fmla="*/ 12629 h 113"/>
                <a:gd name="T74" fmla="*/ 6457 w 103"/>
                <a:gd name="T75" fmla="*/ 12395 h 113"/>
                <a:gd name="T76" fmla="*/ 0 w 103"/>
                <a:gd name="T77" fmla="*/ 0 h 113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3" h="113">
                  <a:moveTo>
                    <a:pt x="0" y="0"/>
                  </a:moveTo>
                  <a:lnTo>
                    <a:pt x="4" y="7"/>
                  </a:lnTo>
                  <a:lnTo>
                    <a:pt x="11" y="14"/>
                  </a:lnTo>
                  <a:lnTo>
                    <a:pt x="19" y="21"/>
                  </a:lnTo>
                  <a:lnTo>
                    <a:pt x="27" y="24"/>
                  </a:lnTo>
                  <a:lnTo>
                    <a:pt x="33" y="27"/>
                  </a:lnTo>
                  <a:lnTo>
                    <a:pt x="38" y="28"/>
                  </a:lnTo>
                  <a:lnTo>
                    <a:pt x="43" y="30"/>
                  </a:lnTo>
                  <a:lnTo>
                    <a:pt x="49" y="32"/>
                  </a:lnTo>
                  <a:lnTo>
                    <a:pt x="55" y="34"/>
                  </a:lnTo>
                  <a:lnTo>
                    <a:pt x="61" y="36"/>
                  </a:lnTo>
                  <a:lnTo>
                    <a:pt x="66" y="38"/>
                  </a:lnTo>
                  <a:lnTo>
                    <a:pt x="71" y="40"/>
                  </a:lnTo>
                  <a:lnTo>
                    <a:pt x="80" y="46"/>
                  </a:lnTo>
                  <a:lnTo>
                    <a:pt x="87" y="52"/>
                  </a:lnTo>
                  <a:lnTo>
                    <a:pt x="92" y="59"/>
                  </a:lnTo>
                  <a:lnTo>
                    <a:pt x="96" y="68"/>
                  </a:lnTo>
                  <a:lnTo>
                    <a:pt x="101" y="80"/>
                  </a:lnTo>
                  <a:lnTo>
                    <a:pt x="103" y="90"/>
                  </a:lnTo>
                  <a:lnTo>
                    <a:pt x="103" y="100"/>
                  </a:lnTo>
                  <a:lnTo>
                    <a:pt x="102" y="111"/>
                  </a:lnTo>
                  <a:lnTo>
                    <a:pt x="99" y="113"/>
                  </a:lnTo>
                  <a:lnTo>
                    <a:pt x="99" y="105"/>
                  </a:lnTo>
                  <a:lnTo>
                    <a:pt x="99" y="95"/>
                  </a:lnTo>
                  <a:lnTo>
                    <a:pt x="96" y="84"/>
                  </a:lnTo>
                  <a:lnTo>
                    <a:pt x="93" y="75"/>
                  </a:lnTo>
                  <a:lnTo>
                    <a:pt x="89" y="67"/>
                  </a:lnTo>
                  <a:lnTo>
                    <a:pt x="86" y="61"/>
                  </a:lnTo>
                  <a:lnTo>
                    <a:pt x="80" y="57"/>
                  </a:lnTo>
                  <a:lnTo>
                    <a:pt x="73" y="52"/>
                  </a:lnTo>
                  <a:lnTo>
                    <a:pt x="68" y="50"/>
                  </a:lnTo>
                  <a:lnTo>
                    <a:pt x="62" y="47"/>
                  </a:lnTo>
                  <a:lnTo>
                    <a:pt x="54" y="46"/>
                  </a:lnTo>
                  <a:lnTo>
                    <a:pt x="46" y="44"/>
                  </a:lnTo>
                  <a:lnTo>
                    <a:pt x="38" y="43"/>
                  </a:lnTo>
                  <a:lnTo>
                    <a:pt x="30" y="40"/>
                  </a:lnTo>
                  <a:lnTo>
                    <a:pt x="23" y="39"/>
                  </a:lnTo>
                  <a:lnTo>
                    <a:pt x="16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9"/>
            <p:cNvSpPr/>
            <p:nvPr/>
          </p:nvSpPr>
          <p:spPr bwMode="auto">
            <a:xfrm>
              <a:off x="3890" y="144"/>
              <a:ext cx="164" cy="441"/>
            </a:xfrm>
            <a:custGeom>
              <a:avLst/>
              <a:gdLst>
                <a:gd name="T0" fmla="*/ 16760 w 102"/>
                <a:gd name="T1" fmla="*/ 43470 h 269"/>
                <a:gd name="T2" fmla="*/ 29895 w 102"/>
                <a:gd name="T3" fmla="*/ 80041 h 269"/>
                <a:gd name="T4" fmla="*/ 30477 w 102"/>
                <a:gd name="T5" fmla="*/ 83070 h 269"/>
                <a:gd name="T6" fmla="*/ 30477 w 102"/>
                <a:gd name="T7" fmla="*/ 86008 h 269"/>
                <a:gd name="T8" fmla="*/ 29895 w 102"/>
                <a:gd name="T9" fmla="*/ 88864 h 269"/>
                <a:gd name="T10" fmla="*/ 28653 w 102"/>
                <a:gd name="T11" fmla="*/ 91477 h 269"/>
                <a:gd name="T12" fmla="*/ 27168 w 102"/>
                <a:gd name="T13" fmla="*/ 94274 h 269"/>
                <a:gd name="T14" fmla="*/ 25637 w 102"/>
                <a:gd name="T15" fmla="*/ 96728 h 269"/>
                <a:gd name="T16" fmla="*/ 23531 w 102"/>
                <a:gd name="T17" fmla="*/ 98895 h 269"/>
                <a:gd name="T18" fmla="*/ 21606 w 102"/>
                <a:gd name="T19" fmla="*/ 100217 h 269"/>
                <a:gd name="T20" fmla="*/ 20117 w 102"/>
                <a:gd name="T21" fmla="*/ 100932 h 269"/>
                <a:gd name="T22" fmla="*/ 18649 w 102"/>
                <a:gd name="T23" fmla="*/ 100932 h 269"/>
                <a:gd name="T24" fmla="*/ 17275 w 102"/>
                <a:gd name="T25" fmla="*/ 101381 h 269"/>
                <a:gd name="T26" fmla="*/ 16315 w 102"/>
                <a:gd name="T27" fmla="*/ 100932 h 269"/>
                <a:gd name="T28" fmla="*/ 14865 w 102"/>
                <a:gd name="T29" fmla="*/ 100712 h 269"/>
                <a:gd name="T30" fmla="*/ 14070 w 102"/>
                <a:gd name="T31" fmla="*/ 99809 h 269"/>
                <a:gd name="T32" fmla="*/ 13151 w 102"/>
                <a:gd name="T33" fmla="*/ 98468 h 269"/>
                <a:gd name="T34" fmla="*/ 12567 w 102"/>
                <a:gd name="T35" fmla="*/ 97164 h 269"/>
                <a:gd name="T36" fmla="*/ 11917 w 102"/>
                <a:gd name="T37" fmla="*/ 94571 h 269"/>
                <a:gd name="T38" fmla="*/ 11917 w 102"/>
                <a:gd name="T39" fmla="*/ 91477 h 269"/>
                <a:gd name="T40" fmla="*/ 12567 w 102"/>
                <a:gd name="T41" fmla="*/ 88452 h 269"/>
                <a:gd name="T42" fmla="*/ 13438 w 102"/>
                <a:gd name="T43" fmla="*/ 85526 h 269"/>
                <a:gd name="T44" fmla="*/ 14865 w 102"/>
                <a:gd name="T45" fmla="*/ 82672 h 269"/>
                <a:gd name="T46" fmla="*/ 16315 w 102"/>
                <a:gd name="T47" fmla="*/ 80246 h 269"/>
                <a:gd name="T48" fmla="*/ 18593 w 102"/>
                <a:gd name="T49" fmla="*/ 78006 h 269"/>
                <a:gd name="T50" fmla="*/ 20117 w 102"/>
                <a:gd name="T51" fmla="*/ 76800 h 269"/>
                <a:gd name="T52" fmla="*/ 21691 w 102"/>
                <a:gd name="T53" fmla="*/ 75875 h 269"/>
                <a:gd name="T54" fmla="*/ 23531 w 102"/>
                <a:gd name="T55" fmla="*/ 75455 h 269"/>
                <a:gd name="T56" fmla="*/ 24693 w 102"/>
                <a:gd name="T57" fmla="*/ 75455 h 269"/>
                <a:gd name="T58" fmla="*/ 26232 w 102"/>
                <a:gd name="T59" fmla="*/ 75455 h 269"/>
                <a:gd name="T60" fmla="*/ 0 w 102"/>
                <a:gd name="T61" fmla="*/ 667 h 269"/>
                <a:gd name="T62" fmla="*/ 1518 w 102"/>
                <a:gd name="T63" fmla="*/ 0 h 269"/>
                <a:gd name="T64" fmla="*/ 6483 w 102"/>
                <a:gd name="T65" fmla="*/ 15127 h 269"/>
                <a:gd name="T66" fmla="*/ 11917 w 102"/>
                <a:gd name="T67" fmla="*/ 29024 h 269"/>
                <a:gd name="T68" fmla="*/ 16760 w 102"/>
                <a:gd name="T69" fmla="*/ 43470 h 26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02" h="269">
                  <a:moveTo>
                    <a:pt x="56" y="115"/>
                  </a:moveTo>
                  <a:lnTo>
                    <a:pt x="100" y="212"/>
                  </a:lnTo>
                  <a:lnTo>
                    <a:pt x="102" y="220"/>
                  </a:lnTo>
                  <a:lnTo>
                    <a:pt x="102" y="228"/>
                  </a:lnTo>
                  <a:lnTo>
                    <a:pt x="100" y="236"/>
                  </a:lnTo>
                  <a:lnTo>
                    <a:pt x="96" y="243"/>
                  </a:lnTo>
                  <a:lnTo>
                    <a:pt x="91" y="250"/>
                  </a:lnTo>
                  <a:lnTo>
                    <a:pt x="86" y="257"/>
                  </a:lnTo>
                  <a:lnTo>
                    <a:pt x="79" y="262"/>
                  </a:lnTo>
                  <a:lnTo>
                    <a:pt x="72" y="266"/>
                  </a:lnTo>
                  <a:lnTo>
                    <a:pt x="67" y="268"/>
                  </a:lnTo>
                  <a:lnTo>
                    <a:pt x="63" y="268"/>
                  </a:lnTo>
                  <a:lnTo>
                    <a:pt x="58" y="269"/>
                  </a:lnTo>
                  <a:lnTo>
                    <a:pt x="55" y="268"/>
                  </a:lnTo>
                  <a:lnTo>
                    <a:pt x="50" y="267"/>
                  </a:lnTo>
                  <a:lnTo>
                    <a:pt x="47" y="265"/>
                  </a:lnTo>
                  <a:lnTo>
                    <a:pt x="44" y="261"/>
                  </a:lnTo>
                  <a:lnTo>
                    <a:pt x="42" y="258"/>
                  </a:lnTo>
                  <a:lnTo>
                    <a:pt x="40" y="251"/>
                  </a:lnTo>
                  <a:lnTo>
                    <a:pt x="40" y="243"/>
                  </a:lnTo>
                  <a:lnTo>
                    <a:pt x="42" y="235"/>
                  </a:lnTo>
                  <a:lnTo>
                    <a:pt x="45" y="227"/>
                  </a:lnTo>
                  <a:lnTo>
                    <a:pt x="50" y="219"/>
                  </a:lnTo>
                  <a:lnTo>
                    <a:pt x="55" y="213"/>
                  </a:lnTo>
                  <a:lnTo>
                    <a:pt x="62" y="207"/>
                  </a:lnTo>
                  <a:lnTo>
                    <a:pt x="67" y="204"/>
                  </a:lnTo>
                  <a:lnTo>
                    <a:pt x="73" y="201"/>
                  </a:lnTo>
                  <a:lnTo>
                    <a:pt x="79" y="200"/>
                  </a:lnTo>
                  <a:lnTo>
                    <a:pt x="83" y="200"/>
                  </a:lnTo>
                  <a:lnTo>
                    <a:pt x="88" y="200"/>
                  </a:lnTo>
                  <a:lnTo>
                    <a:pt x="0" y="2"/>
                  </a:lnTo>
                  <a:lnTo>
                    <a:pt x="5" y="0"/>
                  </a:lnTo>
                  <a:lnTo>
                    <a:pt x="22" y="40"/>
                  </a:lnTo>
                  <a:lnTo>
                    <a:pt x="40" y="77"/>
                  </a:lnTo>
                  <a:lnTo>
                    <a:pt x="56" y="115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7" name="Freeform 180"/>
          <p:cNvSpPr/>
          <p:nvPr/>
        </p:nvSpPr>
        <p:spPr bwMode="auto">
          <a:xfrm>
            <a:off x="7426325" y="2171700"/>
            <a:ext cx="185738" cy="188913"/>
          </a:xfrm>
          <a:custGeom>
            <a:avLst/>
            <a:gdLst>
              <a:gd name="T0" fmla="*/ 2147483647 w 137"/>
              <a:gd name="T1" fmla="*/ 2147483647 h 139"/>
              <a:gd name="T2" fmla="*/ 2147483647 w 137"/>
              <a:gd name="T3" fmla="*/ 0 h 139"/>
              <a:gd name="T4" fmla="*/ 2147483647 w 137"/>
              <a:gd name="T5" fmla="*/ 2147483647 h 139"/>
              <a:gd name="T6" fmla="*/ 2147483647 w 137"/>
              <a:gd name="T7" fmla="*/ 2147483647 h 139"/>
              <a:gd name="T8" fmla="*/ 2147483647 w 137"/>
              <a:gd name="T9" fmla="*/ 2147483647 h 139"/>
              <a:gd name="T10" fmla="*/ 2147483647 w 137"/>
              <a:gd name="T11" fmla="*/ 2147483647 h 139"/>
              <a:gd name="T12" fmla="*/ 2147483647 w 137"/>
              <a:gd name="T13" fmla="*/ 2147483647 h 139"/>
              <a:gd name="T14" fmla="*/ 2147483647 w 137"/>
              <a:gd name="T15" fmla="*/ 2147483647 h 139"/>
              <a:gd name="T16" fmla="*/ 2147483647 w 137"/>
              <a:gd name="T17" fmla="*/ 2147483647 h 139"/>
              <a:gd name="T18" fmla="*/ 2147483647 w 137"/>
              <a:gd name="T19" fmla="*/ 2147483647 h 139"/>
              <a:gd name="T20" fmla="*/ 2147483647 w 137"/>
              <a:gd name="T21" fmla="*/ 2147483647 h 139"/>
              <a:gd name="T22" fmla="*/ 2147483647 w 137"/>
              <a:gd name="T23" fmla="*/ 2147483647 h 139"/>
              <a:gd name="T24" fmla="*/ 2147483647 w 137"/>
              <a:gd name="T25" fmla="*/ 2147483647 h 139"/>
              <a:gd name="T26" fmla="*/ 2147483647 w 137"/>
              <a:gd name="T27" fmla="*/ 2147483647 h 139"/>
              <a:gd name="T28" fmla="*/ 0 w 137"/>
              <a:gd name="T29" fmla="*/ 2147483647 h 139"/>
              <a:gd name="T30" fmla="*/ 0 w 137"/>
              <a:gd name="T31" fmla="*/ 2147483647 h 139"/>
              <a:gd name="T32" fmla="*/ 2147483647 w 137"/>
              <a:gd name="T33" fmla="*/ 2147483647 h 139"/>
              <a:gd name="T34" fmla="*/ 2147483647 w 137"/>
              <a:gd name="T35" fmla="*/ 2147483647 h 139"/>
              <a:gd name="T36" fmla="*/ 2147483647 w 137"/>
              <a:gd name="T37" fmla="*/ 2147483647 h 139"/>
              <a:gd name="T38" fmla="*/ 2147483647 w 137"/>
              <a:gd name="T39" fmla="*/ 2147483647 h 139"/>
              <a:gd name="T40" fmla="*/ 2147483647 w 137"/>
              <a:gd name="T41" fmla="*/ 2147483647 h 139"/>
              <a:gd name="T42" fmla="*/ 2147483647 w 137"/>
              <a:gd name="T43" fmla="*/ 2147483647 h 139"/>
              <a:gd name="T44" fmla="*/ 2147483647 w 137"/>
              <a:gd name="T45" fmla="*/ 2147483647 h 139"/>
              <a:gd name="T46" fmla="*/ 2147483647 w 137"/>
              <a:gd name="T47" fmla="*/ 2147483647 h 139"/>
              <a:gd name="T48" fmla="*/ 2147483647 w 137"/>
              <a:gd name="T49" fmla="*/ 2147483647 h 139"/>
              <a:gd name="T50" fmla="*/ 2147483647 w 137"/>
              <a:gd name="T51" fmla="*/ 2147483647 h 139"/>
              <a:gd name="T52" fmla="*/ 2147483647 w 137"/>
              <a:gd name="T53" fmla="*/ 2147483647 h 139"/>
              <a:gd name="T54" fmla="*/ 2147483647 w 137"/>
              <a:gd name="T55" fmla="*/ 2147483647 h 139"/>
              <a:gd name="T56" fmla="*/ 2147483647 w 137"/>
              <a:gd name="T57" fmla="*/ 2147483647 h 139"/>
              <a:gd name="T58" fmla="*/ 2147483647 w 137"/>
              <a:gd name="T59" fmla="*/ 2147483647 h 139"/>
              <a:gd name="T60" fmla="*/ 2147483647 w 137"/>
              <a:gd name="T61" fmla="*/ 2147483647 h 139"/>
              <a:gd name="T62" fmla="*/ 2147483647 w 137"/>
              <a:gd name="T63" fmla="*/ 2147483647 h 139"/>
              <a:gd name="T64" fmla="*/ 2147483647 w 137"/>
              <a:gd name="T65" fmla="*/ 2147483647 h 139"/>
              <a:gd name="T66" fmla="*/ 2147483647 w 137"/>
              <a:gd name="T67" fmla="*/ 2147483647 h 139"/>
              <a:gd name="T68" fmla="*/ 2147483647 w 137"/>
              <a:gd name="T69" fmla="*/ 2147483647 h 139"/>
              <a:gd name="T70" fmla="*/ 2147483647 w 137"/>
              <a:gd name="T71" fmla="*/ 2147483647 h 139"/>
              <a:gd name="T72" fmla="*/ 2147483647 w 137"/>
              <a:gd name="T73" fmla="*/ 2147483647 h 139"/>
              <a:gd name="T74" fmla="*/ 2147483647 w 137"/>
              <a:gd name="T75" fmla="*/ 2147483647 h 139"/>
              <a:gd name="T76" fmla="*/ 2147483647 w 137"/>
              <a:gd name="T77" fmla="*/ 2147483647 h 139"/>
              <a:gd name="T78" fmla="*/ 2147483647 w 137"/>
              <a:gd name="T79" fmla="*/ 2147483647 h 139"/>
              <a:gd name="T80" fmla="*/ 2147483647 w 137"/>
              <a:gd name="T81" fmla="*/ 2147483647 h 139"/>
              <a:gd name="T82" fmla="*/ 2147483647 w 137"/>
              <a:gd name="T83" fmla="*/ 2147483647 h 139"/>
              <a:gd name="T84" fmla="*/ 2147483647 w 137"/>
              <a:gd name="T85" fmla="*/ 2147483647 h 139"/>
              <a:gd name="T86" fmla="*/ 2147483647 w 137"/>
              <a:gd name="T87" fmla="*/ 2147483647 h 139"/>
              <a:gd name="T88" fmla="*/ 2147483647 w 137"/>
              <a:gd name="T89" fmla="*/ 2147483647 h 139"/>
              <a:gd name="T90" fmla="*/ 2147483647 w 137"/>
              <a:gd name="T91" fmla="*/ 2147483647 h 139"/>
              <a:gd name="T92" fmla="*/ 2147483647 w 137"/>
              <a:gd name="T93" fmla="*/ 2147483647 h 139"/>
              <a:gd name="T94" fmla="*/ 2147483647 w 137"/>
              <a:gd name="T95" fmla="*/ 2147483647 h 139"/>
              <a:gd name="T96" fmla="*/ 2147483647 w 137"/>
              <a:gd name="T97" fmla="*/ 2147483647 h 139"/>
              <a:gd name="T98" fmla="*/ 2147483647 w 137"/>
              <a:gd name="T99" fmla="*/ 2147483647 h 139"/>
              <a:gd name="T100" fmla="*/ 2147483647 w 137"/>
              <a:gd name="T101" fmla="*/ 2147483647 h 139"/>
              <a:gd name="T102" fmla="*/ 2147483647 w 137"/>
              <a:gd name="T103" fmla="*/ 2147483647 h 139"/>
              <a:gd name="T104" fmla="*/ 2147483647 w 137"/>
              <a:gd name="T105" fmla="*/ 2147483647 h 139"/>
              <a:gd name="T106" fmla="*/ 2147483647 w 137"/>
              <a:gd name="T107" fmla="*/ 2147483647 h 139"/>
              <a:gd name="T108" fmla="*/ 2147483647 w 137"/>
              <a:gd name="T109" fmla="*/ 2147483647 h 139"/>
              <a:gd name="T110" fmla="*/ 2147483647 w 137"/>
              <a:gd name="T111" fmla="*/ 2147483647 h 139"/>
              <a:gd name="T112" fmla="*/ 2147483647 w 137"/>
              <a:gd name="T113" fmla="*/ 2147483647 h 139"/>
              <a:gd name="T114" fmla="*/ 2147483647 w 137"/>
              <a:gd name="T115" fmla="*/ 2147483647 h 139"/>
              <a:gd name="T116" fmla="*/ 2147483647 w 137"/>
              <a:gd name="T117" fmla="*/ 2147483647 h 139"/>
              <a:gd name="T118" fmla="*/ 2147483647 w 137"/>
              <a:gd name="T119" fmla="*/ 2147483647 h 139"/>
              <a:gd name="T120" fmla="*/ 2147483647 w 137"/>
              <a:gd name="T121" fmla="*/ 2147483647 h 139"/>
              <a:gd name="T122" fmla="*/ 2147483647 w 137"/>
              <a:gd name="T123" fmla="*/ 2147483647 h 139"/>
              <a:gd name="T124" fmla="*/ 2147483647 w 137"/>
              <a:gd name="T125" fmla="*/ 2147483647 h 139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137" h="139">
                <a:moveTo>
                  <a:pt x="137" y="13"/>
                </a:moveTo>
                <a:lnTo>
                  <a:pt x="58" y="0"/>
                </a:lnTo>
                <a:lnTo>
                  <a:pt x="46" y="97"/>
                </a:lnTo>
                <a:lnTo>
                  <a:pt x="43" y="95"/>
                </a:lnTo>
                <a:lnTo>
                  <a:pt x="40" y="94"/>
                </a:lnTo>
                <a:lnTo>
                  <a:pt x="36" y="93"/>
                </a:lnTo>
                <a:lnTo>
                  <a:pt x="33" y="91"/>
                </a:lnTo>
                <a:lnTo>
                  <a:pt x="28" y="91"/>
                </a:lnTo>
                <a:lnTo>
                  <a:pt x="23" y="91"/>
                </a:lnTo>
                <a:lnTo>
                  <a:pt x="18" y="94"/>
                </a:lnTo>
                <a:lnTo>
                  <a:pt x="12" y="96"/>
                </a:lnTo>
                <a:lnTo>
                  <a:pt x="8" y="99"/>
                </a:lnTo>
                <a:lnTo>
                  <a:pt x="4" y="103"/>
                </a:lnTo>
                <a:lnTo>
                  <a:pt x="1" y="108"/>
                </a:lnTo>
                <a:lnTo>
                  <a:pt x="0" y="112"/>
                </a:lnTo>
                <a:lnTo>
                  <a:pt x="0" y="114"/>
                </a:lnTo>
                <a:lnTo>
                  <a:pt x="1" y="117"/>
                </a:lnTo>
                <a:lnTo>
                  <a:pt x="2" y="120"/>
                </a:lnTo>
                <a:lnTo>
                  <a:pt x="3" y="122"/>
                </a:lnTo>
                <a:lnTo>
                  <a:pt x="5" y="124"/>
                </a:lnTo>
                <a:lnTo>
                  <a:pt x="8" y="126"/>
                </a:lnTo>
                <a:lnTo>
                  <a:pt x="10" y="127"/>
                </a:lnTo>
                <a:lnTo>
                  <a:pt x="13" y="127"/>
                </a:lnTo>
                <a:lnTo>
                  <a:pt x="19" y="127"/>
                </a:lnTo>
                <a:lnTo>
                  <a:pt x="24" y="127"/>
                </a:lnTo>
                <a:lnTo>
                  <a:pt x="29" y="125"/>
                </a:lnTo>
                <a:lnTo>
                  <a:pt x="34" y="122"/>
                </a:lnTo>
                <a:lnTo>
                  <a:pt x="39" y="119"/>
                </a:lnTo>
                <a:lnTo>
                  <a:pt x="42" y="116"/>
                </a:lnTo>
                <a:lnTo>
                  <a:pt x="46" y="112"/>
                </a:lnTo>
                <a:lnTo>
                  <a:pt x="47" y="108"/>
                </a:lnTo>
                <a:lnTo>
                  <a:pt x="58" y="25"/>
                </a:lnTo>
                <a:lnTo>
                  <a:pt x="129" y="35"/>
                </a:lnTo>
                <a:lnTo>
                  <a:pt x="119" y="108"/>
                </a:lnTo>
                <a:lnTo>
                  <a:pt x="117" y="106"/>
                </a:lnTo>
                <a:lnTo>
                  <a:pt x="115" y="105"/>
                </a:lnTo>
                <a:lnTo>
                  <a:pt x="111" y="104"/>
                </a:lnTo>
                <a:lnTo>
                  <a:pt x="107" y="103"/>
                </a:lnTo>
                <a:lnTo>
                  <a:pt x="102" y="103"/>
                </a:lnTo>
                <a:lnTo>
                  <a:pt x="97" y="103"/>
                </a:lnTo>
                <a:lnTo>
                  <a:pt x="92" y="105"/>
                </a:lnTo>
                <a:lnTo>
                  <a:pt x="87" y="108"/>
                </a:lnTo>
                <a:lnTo>
                  <a:pt x="82" y="111"/>
                </a:lnTo>
                <a:lnTo>
                  <a:pt x="79" y="114"/>
                </a:lnTo>
                <a:lnTo>
                  <a:pt x="76" y="118"/>
                </a:lnTo>
                <a:lnTo>
                  <a:pt x="74" y="122"/>
                </a:lnTo>
                <a:lnTo>
                  <a:pt x="74" y="126"/>
                </a:lnTo>
                <a:lnTo>
                  <a:pt x="76" y="128"/>
                </a:lnTo>
                <a:lnTo>
                  <a:pt x="77" y="131"/>
                </a:lnTo>
                <a:lnTo>
                  <a:pt x="78" y="133"/>
                </a:lnTo>
                <a:lnTo>
                  <a:pt x="80" y="135"/>
                </a:lnTo>
                <a:lnTo>
                  <a:pt x="82" y="136"/>
                </a:lnTo>
                <a:lnTo>
                  <a:pt x="85" y="137"/>
                </a:lnTo>
                <a:lnTo>
                  <a:pt x="88" y="139"/>
                </a:lnTo>
                <a:lnTo>
                  <a:pt x="94" y="139"/>
                </a:lnTo>
                <a:lnTo>
                  <a:pt x="99" y="137"/>
                </a:lnTo>
                <a:lnTo>
                  <a:pt x="104" y="136"/>
                </a:lnTo>
                <a:lnTo>
                  <a:pt x="109" y="134"/>
                </a:lnTo>
                <a:lnTo>
                  <a:pt x="114" y="131"/>
                </a:lnTo>
                <a:lnTo>
                  <a:pt x="117" y="127"/>
                </a:lnTo>
                <a:lnTo>
                  <a:pt x="120" y="122"/>
                </a:lnTo>
                <a:lnTo>
                  <a:pt x="122" y="118"/>
                </a:lnTo>
                <a:lnTo>
                  <a:pt x="137" y="13"/>
                </a:lnTo>
                <a:close/>
              </a:path>
            </a:pathLst>
          </a:custGeom>
          <a:solidFill>
            <a:srgbClr val="FF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" name="Freeform 180"/>
          <p:cNvSpPr/>
          <p:nvPr/>
        </p:nvSpPr>
        <p:spPr bwMode="auto">
          <a:xfrm>
            <a:off x="8235950" y="4083685"/>
            <a:ext cx="185738" cy="188913"/>
          </a:xfrm>
          <a:custGeom>
            <a:avLst/>
            <a:gdLst>
              <a:gd name="T0" fmla="*/ 2147483647 w 137"/>
              <a:gd name="T1" fmla="*/ 2147483647 h 139"/>
              <a:gd name="T2" fmla="*/ 2147483647 w 137"/>
              <a:gd name="T3" fmla="*/ 0 h 139"/>
              <a:gd name="T4" fmla="*/ 2147483647 w 137"/>
              <a:gd name="T5" fmla="*/ 2147483647 h 139"/>
              <a:gd name="T6" fmla="*/ 2147483647 w 137"/>
              <a:gd name="T7" fmla="*/ 2147483647 h 139"/>
              <a:gd name="T8" fmla="*/ 2147483647 w 137"/>
              <a:gd name="T9" fmla="*/ 2147483647 h 139"/>
              <a:gd name="T10" fmla="*/ 2147483647 w 137"/>
              <a:gd name="T11" fmla="*/ 2147483647 h 139"/>
              <a:gd name="T12" fmla="*/ 2147483647 w 137"/>
              <a:gd name="T13" fmla="*/ 2147483647 h 139"/>
              <a:gd name="T14" fmla="*/ 2147483647 w 137"/>
              <a:gd name="T15" fmla="*/ 2147483647 h 139"/>
              <a:gd name="T16" fmla="*/ 2147483647 w 137"/>
              <a:gd name="T17" fmla="*/ 2147483647 h 139"/>
              <a:gd name="T18" fmla="*/ 2147483647 w 137"/>
              <a:gd name="T19" fmla="*/ 2147483647 h 139"/>
              <a:gd name="T20" fmla="*/ 2147483647 w 137"/>
              <a:gd name="T21" fmla="*/ 2147483647 h 139"/>
              <a:gd name="T22" fmla="*/ 2147483647 w 137"/>
              <a:gd name="T23" fmla="*/ 2147483647 h 139"/>
              <a:gd name="T24" fmla="*/ 2147483647 w 137"/>
              <a:gd name="T25" fmla="*/ 2147483647 h 139"/>
              <a:gd name="T26" fmla="*/ 2147483647 w 137"/>
              <a:gd name="T27" fmla="*/ 2147483647 h 139"/>
              <a:gd name="T28" fmla="*/ 0 w 137"/>
              <a:gd name="T29" fmla="*/ 2147483647 h 139"/>
              <a:gd name="T30" fmla="*/ 0 w 137"/>
              <a:gd name="T31" fmla="*/ 2147483647 h 139"/>
              <a:gd name="T32" fmla="*/ 2147483647 w 137"/>
              <a:gd name="T33" fmla="*/ 2147483647 h 139"/>
              <a:gd name="T34" fmla="*/ 2147483647 w 137"/>
              <a:gd name="T35" fmla="*/ 2147483647 h 139"/>
              <a:gd name="T36" fmla="*/ 2147483647 w 137"/>
              <a:gd name="T37" fmla="*/ 2147483647 h 139"/>
              <a:gd name="T38" fmla="*/ 2147483647 w 137"/>
              <a:gd name="T39" fmla="*/ 2147483647 h 139"/>
              <a:gd name="T40" fmla="*/ 2147483647 w 137"/>
              <a:gd name="T41" fmla="*/ 2147483647 h 139"/>
              <a:gd name="T42" fmla="*/ 2147483647 w 137"/>
              <a:gd name="T43" fmla="*/ 2147483647 h 139"/>
              <a:gd name="T44" fmla="*/ 2147483647 w 137"/>
              <a:gd name="T45" fmla="*/ 2147483647 h 139"/>
              <a:gd name="T46" fmla="*/ 2147483647 w 137"/>
              <a:gd name="T47" fmla="*/ 2147483647 h 139"/>
              <a:gd name="T48" fmla="*/ 2147483647 w 137"/>
              <a:gd name="T49" fmla="*/ 2147483647 h 139"/>
              <a:gd name="T50" fmla="*/ 2147483647 w 137"/>
              <a:gd name="T51" fmla="*/ 2147483647 h 139"/>
              <a:gd name="T52" fmla="*/ 2147483647 w 137"/>
              <a:gd name="T53" fmla="*/ 2147483647 h 139"/>
              <a:gd name="T54" fmla="*/ 2147483647 w 137"/>
              <a:gd name="T55" fmla="*/ 2147483647 h 139"/>
              <a:gd name="T56" fmla="*/ 2147483647 w 137"/>
              <a:gd name="T57" fmla="*/ 2147483647 h 139"/>
              <a:gd name="T58" fmla="*/ 2147483647 w 137"/>
              <a:gd name="T59" fmla="*/ 2147483647 h 139"/>
              <a:gd name="T60" fmla="*/ 2147483647 w 137"/>
              <a:gd name="T61" fmla="*/ 2147483647 h 139"/>
              <a:gd name="T62" fmla="*/ 2147483647 w 137"/>
              <a:gd name="T63" fmla="*/ 2147483647 h 139"/>
              <a:gd name="T64" fmla="*/ 2147483647 w 137"/>
              <a:gd name="T65" fmla="*/ 2147483647 h 139"/>
              <a:gd name="T66" fmla="*/ 2147483647 w 137"/>
              <a:gd name="T67" fmla="*/ 2147483647 h 139"/>
              <a:gd name="T68" fmla="*/ 2147483647 w 137"/>
              <a:gd name="T69" fmla="*/ 2147483647 h 139"/>
              <a:gd name="T70" fmla="*/ 2147483647 w 137"/>
              <a:gd name="T71" fmla="*/ 2147483647 h 139"/>
              <a:gd name="T72" fmla="*/ 2147483647 w 137"/>
              <a:gd name="T73" fmla="*/ 2147483647 h 139"/>
              <a:gd name="T74" fmla="*/ 2147483647 w 137"/>
              <a:gd name="T75" fmla="*/ 2147483647 h 139"/>
              <a:gd name="T76" fmla="*/ 2147483647 w 137"/>
              <a:gd name="T77" fmla="*/ 2147483647 h 139"/>
              <a:gd name="T78" fmla="*/ 2147483647 w 137"/>
              <a:gd name="T79" fmla="*/ 2147483647 h 139"/>
              <a:gd name="T80" fmla="*/ 2147483647 w 137"/>
              <a:gd name="T81" fmla="*/ 2147483647 h 139"/>
              <a:gd name="T82" fmla="*/ 2147483647 w 137"/>
              <a:gd name="T83" fmla="*/ 2147483647 h 139"/>
              <a:gd name="T84" fmla="*/ 2147483647 w 137"/>
              <a:gd name="T85" fmla="*/ 2147483647 h 139"/>
              <a:gd name="T86" fmla="*/ 2147483647 w 137"/>
              <a:gd name="T87" fmla="*/ 2147483647 h 139"/>
              <a:gd name="T88" fmla="*/ 2147483647 w 137"/>
              <a:gd name="T89" fmla="*/ 2147483647 h 139"/>
              <a:gd name="T90" fmla="*/ 2147483647 w 137"/>
              <a:gd name="T91" fmla="*/ 2147483647 h 139"/>
              <a:gd name="T92" fmla="*/ 2147483647 w 137"/>
              <a:gd name="T93" fmla="*/ 2147483647 h 139"/>
              <a:gd name="T94" fmla="*/ 2147483647 w 137"/>
              <a:gd name="T95" fmla="*/ 2147483647 h 139"/>
              <a:gd name="T96" fmla="*/ 2147483647 w 137"/>
              <a:gd name="T97" fmla="*/ 2147483647 h 139"/>
              <a:gd name="T98" fmla="*/ 2147483647 w 137"/>
              <a:gd name="T99" fmla="*/ 2147483647 h 139"/>
              <a:gd name="T100" fmla="*/ 2147483647 w 137"/>
              <a:gd name="T101" fmla="*/ 2147483647 h 139"/>
              <a:gd name="T102" fmla="*/ 2147483647 w 137"/>
              <a:gd name="T103" fmla="*/ 2147483647 h 139"/>
              <a:gd name="T104" fmla="*/ 2147483647 w 137"/>
              <a:gd name="T105" fmla="*/ 2147483647 h 139"/>
              <a:gd name="T106" fmla="*/ 2147483647 w 137"/>
              <a:gd name="T107" fmla="*/ 2147483647 h 139"/>
              <a:gd name="T108" fmla="*/ 2147483647 w 137"/>
              <a:gd name="T109" fmla="*/ 2147483647 h 139"/>
              <a:gd name="T110" fmla="*/ 2147483647 w 137"/>
              <a:gd name="T111" fmla="*/ 2147483647 h 139"/>
              <a:gd name="T112" fmla="*/ 2147483647 w 137"/>
              <a:gd name="T113" fmla="*/ 2147483647 h 139"/>
              <a:gd name="T114" fmla="*/ 2147483647 w 137"/>
              <a:gd name="T115" fmla="*/ 2147483647 h 139"/>
              <a:gd name="T116" fmla="*/ 2147483647 w 137"/>
              <a:gd name="T117" fmla="*/ 2147483647 h 139"/>
              <a:gd name="T118" fmla="*/ 2147483647 w 137"/>
              <a:gd name="T119" fmla="*/ 2147483647 h 139"/>
              <a:gd name="T120" fmla="*/ 2147483647 w 137"/>
              <a:gd name="T121" fmla="*/ 2147483647 h 139"/>
              <a:gd name="T122" fmla="*/ 2147483647 w 137"/>
              <a:gd name="T123" fmla="*/ 2147483647 h 139"/>
              <a:gd name="T124" fmla="*/ 2147483647 w 137"/>
              <a:gd name="T125" fmla="*/ 2147483647 h 139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137" h="139">
                <a:moveTo>
                  <a:pt x="137" y="13"/>
                </a:moveTo>
                <a:lnTo>
                  <a:pt x="58" y="0"/>
                </a:lnTo>
                <a:lnTo>
                  <a:pt x="46" y="97"/>
                </a:lnTo>
                <a:lnTo>
                  <a:pt x="43" y="95"/>
                </a:lnTo>
                <a:lnTo>
                  <a:pt x="40" y="94"/>
                </a:lnTo>
                <a:lnTo>
                  <a:pt x="36" y="93"/>
                </a:lnTo>
                <a:lnTo>
                  <a:pt x="33" y="91"/>
                </a:lnTo>
                <a:lnTo>
                  <a:pt x="28" y="91"/>
                </a:lnTo>
                <a:lnTo>
                  <a:pt x="23" y="91"/>
                </a:lnTo>
                <a:lnTo>
                  <a:pt x="18" y="94"/>
                </a:lnTo>
                <a:lnTo>
                  <a:pt x="12" y="96"/>
                </a:lnTo>
                <a:lnTo>
                  <a:pt x="8" y="99"/>
                </a:lnTo>
                <a:lnTo>
                  <a:pt x="4" y="103"/>
                </a:lnTo>
                <a:lnTo>
                  <a:pt x="1" y="108"/>
                </a:lnTo>
                <a:lnTo>
                  <a:pt x="0" y="112"/>
                </a:lnTo>
                <a:lnTo>
                  <a:pt x="0" y="114"/>
                </a:lnTo>
                <a:lnTo>
                  <a:pt x="1" y="117"/>
                </a:lnTo>
                <a:lnTo>
                  <a:pt x="2" y="120"/>
                </a:lnTo>
                <a:lnTo>
                  <a:pt x="3" y="122"/>
                </a:lnTo>
                <a:lnTo>
                  <a:pt x="5" y="124"/>
                </a:lnTo>
                <a:lnTo>
                  <a:pt x="8" y="126"/>
                </a:lnTo>
                <a:lnTo>
                  <a:pt x="10" y="127"/>
                </a:lnTo>
                <a:lnTo>
                  <a:pt x="13" y="127"/>
                </a:lnTo>
                <a:lnTo>
                  <a:pt x="19" y="127"/>
                </a:lnTo>
                <a:lnTo>
                  <a:pt x="24" y="127"/>
                </a:lnTo>
                <a:lnTo>
                  <a:pt x="29" y="125"/>
                </a:lnTo>
                <a:lnTo>
                  <a:pt x="34" y="122"/>
                </a:lnTo>
                <a:lnTo>
                  <a:pt x="39" y="119"/>
                </a:lnTo>
                <a:lnTo>
                  <a:pt x="42" y="116"/>
                </a:lnTo>
                <a:lnTo>
                  <a:pt x="46" y="112"/>
                </a:lnTo>
                <a:lnTo>
                  <a:pt x="47" y="108"/>
                </a:lnTo>
                <a:lnTo>
                  <a:pt x="58" y="25"/>
                </a:lnTo>
                <a:lnTo>
                  <a:pt x="129" y="35"/>
                </a:lnTo>
                <a:lnTo>
                  <a:pt x="119" y="108"/>
                </a:lnTo>
                <a:lnTo>
                  <a:pt x="117" y="106"/>
                </a:lnTo>
                <a:lnTo>
                  <a:pt x="115" y="105"/>
                </a:lnTo>
                <a:lnTo>
                  <a:pt x="111" y="104"/>
                </a:lnTo>
                <a:lnTo>
                  <a:pt x="107" y="103"/>
                </a:lnTo>
                <a:lnTo>
                  <a:pt x="102" y="103"/>
                </a:lnTo>
                <a:lnTo>
                  <a:pt x="97" y="103"/>
                </a:lnTo>
                <a:lnTo>
                  <a:pt x="92" y="105"/>
                </a:lnTo>
                <a:lnTo>
                  <a:pt x="87" y="108"/>
                </a:lnTo>
                <a:lnTo>
                  <a:pt x="82" y="111"/>
                </a:lnTo>
                <a:lnTo>
                  <a:pt x="79" y="114"/>
                </a:lnTo>
                <a:lnTo>
                  <a:pt x="76" y="118"/>
                </a:lnTo>
                <a:lnTo>
                  <a:pt x="74" y="122"/>
                </a:lnTo>
                <a:lnTo>
                  <a:pt x="74" y="126"/>
                </a:lnTo>
                <a:lnTo>
                  <a:pt x="76" y="128"/>
                </a:lnTo>
                <a:lnTo>
                  <a:pt x="77" y="131"/>
                </a:lnTo>
                <a:lnTo>
                  <a:pt x="78" y="133"/>
                </a:lnTo>
                <a:lnTo>
                  <a:pt x="80" y="135"/>
                </a:lnTo>
                <a:lnTo>
                  <a:pt x="82" y="136"/>
                </a:lnTo>
                <a:lnTo>
                  <a:pt x="85" y="137"/>
                </a:lnTo>
                <a:lnTo>
                  <a:pt x="88" y="139"/>
                </a:lnTo>
                <a:lnTo>
                  <a:pt x="94" y="139"/>
                </a:lnTo>
                <a:lnTo>
                  <a:pt x="99" y="137"/>
                </a:lnTo>
                <a:lnTo>
                  <a:pt x="104" y="136"/>
                </a:lnTo>
                <a:lnTo>
                  <a:pt x="109" y="134"/>
                </a:lnTo>
                <a:lnTo>
                  <a:pt x="114" y="131"/>
                </a:lnTo>
                <a:lnTo>
                  <a:pt x="117" y="127"/>
                </a:lnTo>
                <a:lnTo>
                  <a:pt x="120" y="122"/>
                </a:lnTo>
                <a:lnTo>
                  <a:pt x="122" y="118"/>
                </a:lnTo>
                <a:lnTo>
                  <a:pt x="137" y="13"/>
                </a:lnTo>
                <a:close/>
              </a:path>
            </a:pathLst>
          </a:custGeom>
          <a:solidFill>
            <a:srgbClr val="FF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" name="Freeform 180"/>
          <p:cNvSpPr/>
          <p:nvPr/>
        </p:nvSpPr>
        <p:spPr bwMode="auto">
          <a:xfrm>
            <a:off x="3794760" y="2570480"/>
            <a:ext cx="185738" cy="188913"/>
          </a:xfrm>
          <a:custGeom>
            <a:avLst/>
            <a:gdLst>
              <a:gd name="T0" fmla="*/ 2147483647 w 137"/>
              <a:gd name="T1" fmla="*/ 2147483647 h 139"/>
              <a:gd name="T2" fmla="*/ 2147483647 w 137"/>
              <a:gd name="T3" fmla="*/ 0 h 139"/>
              <a:gd name="T4" fmla="*/ 2147483647 w 137"/>
              <a:gd name="T5" fmla="*/ 2147483647 h 139"/>
              <a:gd name="T6" fmla="*/ 2147483647 w 137"/>
              <a:gd name="T7" fmla="*/ 2147483647 h 139"/>
              <a:gd name="T8" fmla="*/ 2147483647 w 137"/>
              <a:gd name="T9" fmla="*/ 2147483647 h 139"/>
              <a:gd name="T10" fmla="*/ 2147483647 w 137"/>
              <a:gd name="T11" fmla="*/ 2147483647 h 139"/>
              <a:gd name="T12" fmla="*/ 2147483647 w 137"/>
              <a:gd name="T13" fmla="*/ 2147483647 h 139"/>
              <a:gd name="T14" fmla="*/ 2147483647 w 137"/>
              <a:gd name="T15" fmla="*/ 2147483647 h 139"/>
              <a:gd name="T16" fmla="*/ 2147483647 w 137"/>
              <a:gd name="T17" fmla="*/ 2147483647 h 139"/>
              <a:gd name="T18" fmla="*/ 2147483647 w 137"/>
              <a:gd name="T19" fmla="*/ 2147483647 h 139"/>
              <a:gd name="T20" fmla="*/ 2147483647 w 137"/>
              <a:gd name="T21" fmla="*/ 2147483647 h 139"/>
              <a:gd name="T22" fmla="*/ 2147483647 w 137"/>
              <a:gd name="T23" fmla="*/ 2147483647 h 139"/>
              <a:gd name="T24" fmla="*/ 2147483647 w 137"/>
              <a:gd name="T25" fmla="*/ 2147483647 h 139"/>
              <a:gd name="T26" fmla="*/ 2147483647 w 137"/>
              <a:gd name="T27" fmla="*/ 2147483647 h 139"/>
              <a:gd name="T28" fmla="*/ 0 w 137"/>
              <a:gd name="T29" fmla="*/ 2147483647 h 139"/>
              <a:gd name="T30" fmla="*/ 0 w 137"/>
              <a:gd name="T31" fmla="*/ 2147483647 h 139"/>
              <a:gd name="T32" fmla="*/ 2147483647 w 137"/>
              <a:gd name="T33" fmla="*/ 2147483647 h 139"/>
              <a:gd name="T34" fmla="*/ 2147483647 w 137"/>
              <a:gd name="T35" fmla="*/ 2147483647 h 139"/>
              <a:gd name="T36" fmla="*/ 2147483647 w 137"/>
              <a:gd name="T37" fmla="*/ 2147483647 h 139"/>
              <a:gd name="T38" fmla="*/ 2147483647 w 137"/>
              <a:gd name="T39" fmla="*/ 2147483647 h 139"/>
              <a:gd name="T40" fmla="*/ 2147483647 w 137"/>
              <a:gd name="T41" fmla="*/ 2147483647 h 139"/>
              <a:gd name="T42" fmla="*/ 2147483647 w 137"/>
              <a:gd name="T43" fmla="*/ 2147483647 h 139"/>
              <a:gd name="T44" fmla="*/ 2147483647 w 137"/>
              <a:gd name="T45" fmla="*/ 2147483647 h 139"/>
              <a:gd name="T46" fmla="*/ 2147483647 w 137"/>
              <a:gd name="T47" fmla="*/ 2147483647 h 139"/>
              <a:gd name="T48" fmla="*/ 2147483647 w 137"/>
              <a:gd name="T49" fmla="*/ 2147483647 h 139"/>
              <a:gd name="T50" fmla="*/ 2147483647 w 137"/>
              <a:gd name="T51" fmla="*/ 2147483647 h 139"/>
              <a:gd name="T52" fmla="*/ 2147483647 w 137"/>
              <a:gd name="T53" fmla="*/ 2147483647 h 139"/>
              <a:gd name="T54" fmla="*/ 2147483647 w 137"/>
              <a:gd name="T55" fmla="*/ 2147483647 h 139"/>
              <a:gd name="T56" fmla="*/ 2147483647 w 137"/>
              <a:gd name="T57" fmla="*/ 2147483647 h 139"/>
              <a:gd name="T58" fmla="*/ 2147483647 w 137"/>
              <a:gd name="T59" fmla="*/ 2147483647 h 139"/>
              <a:gd name="T60" fmla="*/ 2147483647 w 137"/>
              <a:gd name="T61" fmla="*/ 2147483647 h 139"/>
              <a:gd name="T62" fmla="*/ 2147483647 w 137"/>
              <a:gd name="T63" fmla="*/ 2147483647 h 139"/>
              <a:gd name="T64" fmla="*/ 2147483647 w 137"/>
              <a:gd name="T65" fmla="*/ 2147483647 h 139"/>
              <a:gd name="T66" fmla="*/ 2147483647 w 137"/>
              <a:gd name="T67" fmla="*/ 2147483647 h 139"/>
              <a:gd name="T68" fmla="*/ 2147483647 w 137"/>
              <a:gd name="T69" fmla="*/ 2147483647 h 139"/>
              <a:gd name="T70" fmla="*/ 2147483647 w 137"/>
              <a:gd name="T71" fmla="*/ 2147483647 h 139"/>
              <a:gd name="T72" fmla="*/ 2147483647 w 137"/>
              <a:gd name="T73" fmla="*/ 2147483647 h 139"/>
              <a:gd name="T74" fmla="*/ 2147483647 w 137"/>
              <a:gd name="T75" fmla="*/ 2147483647 h 139"/>
              <a:gd name="T76" fmla="*/ 2147483647 w 137"/>
              <a:gd name="T77" fmla="*/ 2147483647 h 139"/>
              <a:gd name="T78" fmla="*/ 2147483647 w 137"/>
              <a:gd name="T79" fmla="*/ 2147483647 h 139"/>
              <a:gd name="T80" fmla="*/ 2147483647 w 137"/>
              <a:gd name="T81" fmla="*/ 2147483647 h 139"/>
              <a:gd name="T82" fmla="*/ 2147483647 w 137"/>
              <a:gd name="T83" fmla="*/ 2147483647 h 139"/>
              <a:gd name="T84" fmla="*/ 2147483647 w 137"/>
              <a:gd name="T85" fmla="*/ 2147483647 h 139"/>
              <a:gd name="T86" fmla="*/ 2147483647 w 137"/>
              <a:gd name="T87" fmla="*/ 2147483647 h 139"/>
              <a:gd name="T88" fmla="*/ 2147483647 w 137"/>
              <a:gd name="T89" fmla="*/ 2147483647 h 139"/>
              <a:gd name="T90" fmla="*/ 2147483647 w 137"/>
              <a:gd name="T91" fmla="*/ 2147483647 h 139"/>
              <a:gd name="T92" fmla="*/ 2147483647 w 137"/>
              <a:gd name="T93" fmla="*/ 2147483647 h 139"/>
              <a:gd name="T94" fmla="*/ 2147483647 w 137"/>
              <a:gd name="T95" fmla="*/ 2147483647 h 139"/>
              <a:gd name="T96" fmla="*/ 2147483647 w 137"/>
              <a:gd name="T97" fmla="*/ 2147483647 h 139"/>
              <a:gd name="T98" fmla="*/ 2147483647 w 137"/>
              <a:gd name="T99" fmla="*/ 2147483647 h 139"/>
              <a:gd name="T100" fmla="*/ 2147483647 w 137"/>
              <a:gd name="T101" fmla="*/ 2147483647 h 139"/>
              <a:gd name="T102" fmla="*/ 2147483647 w 137"/>
              <a:gd name="T103" fmla="*/ 2147483647 h 139"/>
              <a:gd name="T104" fmla="*/ 2147483647 w 137"/>
              <a:gd name="T105" fmla="*/ 2147483647 h 139"/>
              <a:gd name="T106" fmla="*/ 2147483647 w 137"/>
              <a:gd name="T107" fmla="*/ 2147483647 h 139"/>
              <a:gd name="T108" fmla="*/ 2147483647 w 137"/>
              <a:gd name="T109" fmla="*/ 2147483647 h 139"/>
              <a:gd name="T110" fmla="*/ 2147483647 w 137"/>
              <a:gd name="T111" fmla="*/ 2147483647 h 139"/>
              <a:gd name="T112" fmla="*/ 2147483647 w 137"/>
              <a:gd name="T113" fmla="*/ 2147483647 h 139"/>
              <a:gd name="T114" fmla="*/ 2147483647 w 137"/>
              <a:gd name="T115" fmla="*/ 2147483647 h 139"/>
              <a:gd name="T116" fmla="*/ 2147483647 w 137"/>
              <a:gd name="T117" fmla="*/ 2147483647 h 139"/>
              <a:gd name="T118" fmla="*/ 2147483647 w 137"/>
              <a:gd name="T119" fmla="*/ 2147483647 h 139"/>
              <a:gd name="T120" fmla="*/ 2147483647 w 137"/>
              <a:gd name="T121" fmla="*/ 2147483647 h 139"/>
              <a:gd name="T122" fmla="*/ 2147483647 w 137"/>
              <a:gd name="T123" fmla="*/ 2147483647 h 139"/>
              <a:gd name="T124" fmla="*/ 2147483647 w 137"/>
              <a:gd name="T125" fmla="*/ 2147483647 h 139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137" h="139">
                <a:moveTo>
                  <a:pt x="137" y="13"/>
                </a:moveTo>
                <a:lnTo>
                  <a:pt x="58" y="0"/>
                </a:lnTo>
                <a:lnTo>
                  <a:pt x="46" y="97"/>
                </a:lnTo>
                <a:lnTo>
                  <a:pt x="43" y="95"/>
                </a:lnTo>
                <a:lnTo>
                  <a:pt x="40" y="94"/>
                </a:lnTo>
                <a:lnTo>
                  <a:pt x="36" y="93"/>
                </a:lnTo>
                <a:lnTo>
                  <a:pt x="33" y="91"/>
                </a:lnTo>
                <a:lnTo>
                  <a:pt x="28" y="91"/>
                </a:lnTo>
                <a:lnTo>
                  <a:pt x="23" y="91"/>
                </a:lnTo>
                <a:lnTo>
                  <a:pt x="18" y="94"/>
                </a:lnTo>
                <a:lnTo>
                  <a:pt x="12" y="96"/>
                </a:lnTo>
                <a:lnTo>
                  <a:pt x="8" y="99"/>
                </a:lnTo>
                <a:lnTo>
                  <a:pt x="4" y="103"/>
                </a:lnTo>
                <a:lnTo>
                  <a:pt x="1" y="108"/>
                </a:lnTo>
                <a:lnTo>
                  <a:pt x="0" y="112"/>
                </a:lnTo>
                <a:lnTo>
                  <a:pt x="0" y="114"/>
                </a:lnTo>
                <a:lnTo>
                  <a:pt x="1" y="117"/>
                </a:lnTo>
                <a:lnTo>
                  <a:pt x="2" y="120"/>
                </a:lnTo>
                <a:lnTo>
                  <a:pt x="3" y="122"/>
                </a:lnTo>
                <a:lnTo>
                  <a:pt x="5" y="124"/>
                </a:lnTo>
                <a:lnTo>
                  <a:pt x="8" y="126"/>
                </a:lnTo>
                <a:lnTo>
                  <a:pt x="10" y="127"/>
                </a:lnTo>
                <a:lnTo>
                  <a:pt x="13" y="127"/>
                </a:lnTo>
                <a:lnTo>
                  <a:pt x="19" y="127"/>
                </a:lnTo>
                <a:lnTo>
                  <a:pt x="24" y="127"/>
                </a:lnTo>
                <a:lnTo>
                  <a:pt x="29" y="125"/>
                </a:lnTo>
                <a:lnTo>
                  <a:pt x="34" y="122"/>
                </a:lnTo>
                <a:lnTo>
                  <a:pt x="39" y="119"/>
                </a:lnTo>
                <a:lnTo>
                  <a:pt x="42" y="116"/>
                </a:lnTo>
                <a:lnTo>
                  <a:pt x="46" y="112"/>
                </a:lnTo>
                <a:lnTo>
                  <a:pt x="47" y="108"/>
                </a:lnTo>
                <a:lnTo>
                  <a:pt x="58" y="25"/>
                </a:lnTo>
                <a:lnTo>
                  <a:pt x="129" y="35"/>
                </a:lnTo>
                <a:lnTo>
                  <a:pt x="119" y="108"/>
                </a:lnTo>
                <a:lnTo>
                  <a:pt x="117" y="106"/>
                </a:lnTo>
                <a:lnTo>
                  <a:pt x="115" y="105"/>
                </a:lnTo>
                <a:lnTo>
                  <a:pt x="111" y="104"/>
                </a:lnTo>
                <a:lnTo>
                  <a:pt x="107" y="103"/>
                </a:lnTo>
                <a:lnTo>
                  <a:pt x="102" y="103"/>
                </a:lnTo>
                <a:lnTo>
                  <a:pt x="97" y="103"/>
                </a:lnTo>
                <a:lnTo>
                  <a:pt x="92" y="105"/>
                </a:lnTo>
                <a:lnTo>
                  <a:pt x="87" y="108"/>
                </a:lnTo>
                <a:lnTo>
                  <a:pt x="82" y="111"/>
                </a:lnTo>
                <a:lnTo>
                  <a:pt x="79" y="114"/>
                </a:lnTo>
                <a:lnTo>
                  <a:pt x="76" y="118"/>
                </a:lnTo>
                <a:lnTo>
                  <a:pt x="74" y="122"/>
                </a:lnTo>
                <a:lnTo>
                  <a:pt x="74" y="126"/>
                </a:lnTo>
                <a:lnTo>
                  <a:pt x="76" y="128"/>
                </a:lnTo>
                <a:lnTo>
                  <a:pt x="77" y="131"/>
                </a:lnTo>
                <a:lnTo>
                  <a:pt x="78" y="133"/>
                </a:lnTo>
                <a:lnTo>
                  <a:pt x="80" y="135"/>
                </a:lnTo>
                <a:lnTo>
                  <a:pt x="82" y="136"/>
                </a:lnTo>
                <a:lnTo>
                  <a:pt x="85" y="137"/>
                </a:lnTo>
                <a:lnTo>
                  <a:pt x="88" y="139"/>
                </a:lnTo>
                <a:lnTo>
                  <a:pt x="94" y="139"/>
                </a:lnTo>
                <a:lnTo>
                  <a:pt x="99" y="137"/>
                </a:lnTo>
                <a:lnTo>
                  <a:pt x="104" y="136"/>
                </a:lnTo>
                <a:lnTo>
                  <a:pt x="109" y="134"/>
                </a:lnTo>
                <a:lnTo>
                  <a:pt x="114" y="131"/>
                </a:lnTo>
                <a:lnTo>
                  <a:pt x="117" y="127"/>
                </a:lnTo>
                <a:lnTo>
                  <a:pt x="120" y="122"/>
                </a:lnTo>
                <a:lnTo>
                  <a:pt x="122" y="118"/>
                </a:lnTo>
                <a:lnTo>
                  <a:pt x="137" y="13"/>
                </a:lnTo>
                <a:close/>
              </a:path>
            </a:pathLst>
          </a:custGeom>
          <a:solidFill>
            <a:srgbClr val="FF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" name="TextBox 5">
            <a:extLst>
              <a:ext uri="{FF2B5EF4-FFF2-40B4-BE49-F238E27FC236}">
                <a16:creationId xmlns:a16="http://schemas.microsoft.com/office/drawing/2014/main" id="{722F5AA3-F181-C397-77F3-E7F82C162E05}"/>
              </a:ext>
            </a:extLst>
          </p:cNvPr>
          <p:cNvSpPr txBox="1"/>
          <p:nvPr/>
        </p:nvSpPr>
        <p:spPr>
          <a:xfrm>
            <a:off x="4078841" y="2713762"/>
            <a:ext cx="75698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 NHẠC LỚP 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21387E-6 L -0.0559 0.00809 " pathEditMode="relative" rAng="0" ptsTypes="AA">
                                      <p:cBhvr>
                                        <p:cTn id="10" dur="5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95" y="39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5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animClr clrSpc="rgb" dir="cw">
                                      <p:cBhvr>
                                        <p:cTn id="13" dur="5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set>
                                      <p:cBhvr>
                                        <p:cTn id="14" dur="5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6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7.51445E-7 L -0.02205 0.0534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1" y="2659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5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9" dur="5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0" dur="5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21387E-6 L -0.0559 0.00809 " pathEditMode="relative" rAng="0" ptsTypes="AA">
                                      <p:cBhvr>
                                        <p:cTn id="42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95" y="393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4" dur="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animClr clrSpc="rgb" dir="cw">
                                      <p:cBhvr>
                                        <p:cTn id="45" dur="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set>
                                      <p:cBhvr>
                                        <p:cTn id="46" dur="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3.46821E-6 L 0.03108 -0.06012 " pathEditMode="relative" rAng="0" ptsTypes="AA">
                                      <p:cBhvr>
                                        <p:cTn id="58" dur="3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5" y="-3006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0" dur="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800000"/>
                                      </p:to>
                                    </p:animClr>
                                    <p:animClr clrSpc="rgb" dir="cw">
                                      <p:cBhvr>
                                        <p:cTn id="61" dur="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00000"/>
                                      </p:to>
                                    </p:animClr>
                                    <p:set>
                                      <p:cBhvr>
                                        <p:cTn id="62" dur="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3.46821E-6 L 0.03108 -0.06012 " pathEditMode="relative" rAng="0" ptsTypes="AA">
                                      <p:cBhvr>
                                        <p:cTn id="74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5" y="-3006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6" dur="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800000"/>
                                      </p:to>
                                    </p:animClr>
                                    <p:animClr clrSpc="rgb" dir="cw">
                                      <p:cBhvr>
                                        <p:cTn id="77" dur="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00000"/>
                                      </p:to>
                                    </p:animClr>
                                    <p:set>
                                      <p:cBhvr>
                                        <p:cTn id="78" dur="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8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6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2.59259E-6 L -0.04341 -0.09144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70" y="-4583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2" dur="5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93" dur="5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94" dur="5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5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9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6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2.59259E-6 L -0.04341 -0.09144 " pathEditMode="relative" rAng="0" ptsTypes="AA">
                                      <p:cBhvr>
                                        <p:cTn id="10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70" y="-4583"/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8" dur="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109" dur="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110" dur="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1" dur="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1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6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2.59259E-6 L -0.04341 -0.09144 " pathEditMode="relative" rAng="0" ptsTypes="AA">
                                      <p:cBhvr>
                                        <p:cTn id="12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70" y="-4583"/>
                                    </p:animMotion>
                                  </p:childTnLst>
                                </p:cTn>
                              </p:par>
                              <p:par>
                                <p:cTn id="123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4" dur="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125" dur="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126" dur="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7" dur="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2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6" grpId="0" bldLvl="0" animBg="1"/>
      <p:bldP spid="166" grpId="1" bldLvl="0" animBg="1"/>
      <p:bldP spid="166" grpId="2" bldLvl="0" animBg="1"/>
      <p:bldP spid="167" grpId="0" bldLvl="0" animBg="1"/>
      <p:bldP spid="167" grpId="1" bldLvl="0" animBg="1"/>
      <p:bldP spid="167" grpId="2" bldLvl="0" animBg="1"/>
      <p:bldP spid="17" grpId="0" bldLvl="0" animBg="1"/>
      <p:bldP spid="17" grpId="1" bldLvl="0" animBg="1"/>
      <p:bldP spid="17" grpId="2" bldLvl="0" animBg="1"/>
      <p:bldP spid="18" grpId="0" bldLvl="0" animBg="1"/>
      <p:bldP spid="18" grpId="1" bldLvl="0" animBg="1"/>
      <p:bldP spid="18" grpId="2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Picture 1">
            <a:extLst>
              <a:ext uri="{FF2B5EF4-FFF2-40B4-BE49-F238E27FC236}">
                <a16:creationId xmlns:a16="http://schemas.microsoft.com/office/drawing/2014/main" id="{51C682A7-1C1E-59EC-C1A5-2BB9484AAB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4575" y="1319214"/>
            <a:ext cx="4770438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AF2E003-1B1F-0932-CE01-4D6AF08ACCE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1605" y="2269135"/>
            <a:ext cx="1122363" cy="5301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68A8976-E9E3-35EB-890E-39785F982D4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7710" y="2284271"/>
            <a:ext cx="1143000" cy="4991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F7A092D-B5D3-7557-4C7E-2D72EE2A3EB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3409" y="2139073"/>
            <a:ext cx="602948" cy="7223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3799" name="TextBox 14">
            <a:extLst>
              <a:ext uri="{FF2B5EF4-FFF2-40B4-BE49-F238E27FC236}">
                <a16:creationId xmlns:a16="http://schemas.microsoft.com/office/drawing/2014/main" id="{034A81C8-AE8E-D35E-16BD-EDC5A9BA62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1700" y="2012950"/>
            <a:ext cx="7772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vi-VN" sz="2000" i="1">
                <a:solidFill>
                  <a:srgbClr val="FF00FF"/>
                </a:solidFill>
              </a:rPr>
              <a:t>Câu 1: Bùng  bong  bính    bong ngân nga  tiếng  cồng  vang vang</a:t>
            </a:r>
          </a:p>
        </p:txBody>
      </p:sp>
      <p:sp>
        <p:nvSpPr>
          <p:cNvPr id="33800" name="TextBox 16">
            <a:extLst>
              <a:ext uri="{FF2B5EF4-FFF2-40B4-BE49-F238E27FC236}">
                <a16:creationId xmlns:a16="http://schemas.microsoft.com/office/drawing/2014/main" id="{840797CF-03D5-CC38-15E9-4EBA042749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5338" y="2916238"/>
            <a:ext cx="80692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vi-VN" sz="2000" i="1" dirty="0" err="1">
                <a:solidFill>
                  <a:srgbClr val="FF00FF"/>
                </a:solidFill>
              </a:rPr>
              <a:t>Câu</a:t>
            </a:r>
            <a:r>
              <a:rPr lang="en-US" altLang="vi-VN" sz="2000" i="1" dirty="0">
                <a:solidFill>
                  <a:srgbClr val="FF00FF"/>
                </a:solidFill>
              </a:rPr>
              <a:t> 2: Nghe      </a:t>
            </a:r>
            <a:r>
              <a:rPr lang="en-US" altLang="vi-VN" sz="2000" i="1" dirty="0" err="1">
                <a:solidFill>
                  <a:srgbClr val="FF00FF"/>
                </a:solidFill>
              </a:rPr>
              <a:t>tiếng</a:t>
            </a:r>
            <a:r>
              <a:rPr lang="en-US" altLang="vi-VN" sz="2000" i="1" dirty="0">
                <a:solidFill>
                  <a:srgbClr val="FF00FF"/>
                </a:solidFill>
              </a:rPr>
              <a:t>      </a:t>
            </a:r>
            <a:r>
              <a:rPr lang="en-US" altLang="vi-VN" sz="2000" i="1" dirty="0" err="1">
                <a:solidFill>
                  <a:srgbClr val="FF00FF"/>
                </a:solidFill>
              </a:rPr>
              <a:t>chiêng</a:t>
            </a:r>
            <a:r>
              <a:rPr lang="en-US" altLang="vi-VN" sz="2000" i="1" dirty="0">
                <a:solidFill>
                  <a:srgbClr val="FF00FF"/>
                </a:solidFill>
              </a:rPr>
              <a:t>       </a:t>
            </a:r>
            <a:r>
              <a:rPr lang="en-US" altLang="vi-VN" sz="2000" i="1" dirty="0" err="1">
                <a:solidFill>
                  <a:srgbClr val="FF00FF"/>
                </a:solidFill>
              </a:rPr>
              <a:t>reo</a:t>
            </a:r>
            <a:r>
              <a:rPr lang="en-US" altLang="vi-VN" sz="2000" i="1" dirty="0">
                <a:solidFill>
                  <a:srgbClr val="FF00FF"/>
                </a:solidFill>
              </a:rPr>
              <a:t>        </a:t>
            </a:r>
            <a:r>
              <a:rPr lang="en-US" altLang="vi-VN" sz="2000" i="1" dirty="0" err="1">
                <a:solidFill>
                  <a:srgbClr val="FF00FF"/>
                </a:solidFill>
              </a:rPr>
              <a:t>vui</a:t>
            </a:r>
            <a:r>
              <a:rPr lang="en-US" altLang="vi-VN" sz="2000" i="1" dirty="0">
                <a:solidFill>
                  <a:srgbClr val="FF00FF"/>
                </a:solidFill>
              </a:rPr>
              <a:t>       </a:t>
            </a:r>
            <a:r>
              <a:rPr lang="en-US" altLang="vi-VN" sz="2000" i="1" dirty="0" err="1">
                <a:solidFill>
                  <a:srgbClr val="FF00FF"/>
                </a:solidFill>
              </a:rPr>
              <a:t>rộn</a:t>
            </a:r>
            <a:r>
              <a:rPr lang="en-US" altLang="vi-VN" sz="2000" i="1" dirty="0">
                <a:solidFill>
                  <a:srgbClr val="FF00FF"/>
                </a:solidFill>
              </a:rPr>
              <a:t>          </a:t>
            </a:r>
            <a:r>
              <a:rPr lang="en-US" altLang="vi-VN" sz="2000" i="1" dirty="0" err="1">
                <a:solidFill>
                  <a:srgbClr val="FF00FF"/>
                </a:solidFill>
              </a:rPr>
              <a:t>ràng</a:t>
            </a:r>
            <a:endParaRPr lang="en-US" altLang="vi-VN" sz="2000" i="1" dirty="0">
              <a:solidFill>
                <a:srgbClr val="FF00FF"/>
              </a:solidFill>
            </a:endParaRPr>
          </a:p>
        </p:txBody>
      </p:sp>
      <p:sp>
        <p:nvSpPr>
          <p:cNvPr id="33801" name="TextBox 17">
            <a:extLst>
              <a:ext uri="{FF2B5EF4-FFF2-40B4-BE49-F238E27FC236}">
                <a16:creationId xmlns:a16="http://schemas.microsoft.com/office/drawing/2014/main" id="{BFA2FC53-44B9-523D-5B02-216245E3B1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5488" y="3544888"/>
            <a:ext cx="7948612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vi-VN">
              <a:solidFill>
                <a:srgbClr val="000000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vi-VN" sz="2000" i="1">
                <a:solidFill>
                  <a:srgbClr val="FF00FF"/>
                </a:solidFill>
              </a:rPr>
              <a:t>Câu 3: Theo     tiếng     khèn       tiếng      sáo       vang           lừng</a:t>
            </a:r>
          </a:p>
        </p:txBody>
      </p:sp>
      <p:sp>
        <p:nvSpPr>
          <p:cNvPr id="33802" name="TextBox 18">
            <a:extLst>
              <a:ext uri="{FF2B5EF4-FFF2-40B4-BE49-F238E27FC236}">
                <a16:creationId xmlns:a16="http://schemas.microsoft.com/office/drawing/2014/main" id="{09DD41DF-CC82-443C-F803-A393D5B0C6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0" y="4699000"/>
            <a:ext cx="6248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vi-VN" sz="2000" i="1">
                <a:solidFill>
                  <a:srgbClr val="FF00FF"/>
                </a:solidFill>
              </a:rPr>
              <a:t>Câu 4: Tay      nắm      tay      ta      cùng      xòe    hoa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397448A-98DA-3993-EE86-351E0666EA6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7087" y="2296903"/>
            <a:ext cx="1039018" cy="4991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15FCFA9-47A1-CF7E-01A3-A405C8697E6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8739" y="2226768"/>
            <a:ext cx="1122363" cy="5301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9F4A6E7-5E45-D29D-2542-45E3A28145F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5536" y="2139073"/>
            <a:ext cx="602948" cy="7223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FA04686-D18A-A6EE-A238-91E704F2AC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783" y="3317023"/>
            <a:ext cx="1039018" cy="4991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AB28011-4A87-86B7-33E9-0917BE11E0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3745" y="3237507"/>
            <a:ext cx="1122363" cy="5301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F067643-F8F2-570A-3E41-991707BE2FC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1409" y="3138383"/>
            <a:ext cx="602948" cy="7223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FB6CA26-710E-53C1-69ED-7ECCD5324A3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4947" y="4149307"/>
            <a:ext cx="1039018" cy="4991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014A8E3-2041-2AC0-DD64-55C552BD56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3" y="4169161"/>
            <a:ext cx="1122363" cy="5301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EC46000-29AA-16BE-4217-56A9CFAB968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1099" y="3949270"/>
            <a:ext cx="602948" cy="7223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79972614-C770-FDD5-64F0-3D89A12412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7339" y="5099431"/>
            <a:ext cx="1039018" cy="4991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7209D4E-CAB7-191A-9977-276EF0614D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3" y="5046255"/>
            <a:ext cx="1122363" cy="5301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E739281-0018-71BE-1BCF-E0A42113925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8151" y="4863913"/>
            <a:ext cx="602948" cy="7223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ectangles 6">
            <a:extLst>
              <a:ext uri="{FF2B5EF4-FFF2-40B4-BE49-F238E27FC236}">
                <a16:creationId xmlns:a16="http://schemas.microsoft.com/office/drawing/2014/main" id="{C21E4592-C9EF-04D0-8DCA-B6A6636E2AAF}"/>
              </a:ext>
            </a:extLst>
          </p:cNvPr>
          <p:cNvSpPr/>
          <p:nvPr/>
        </p:nvSpPr>
        <p:spPr>
          <a:xfrm>
            <a:off x="765705" y="169142"/>
            <a:ext cx="9698355" cy="58356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en-US" sz="3200" b="1" kern="0" cap="all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HÁT KẾT HỢP ĐỘNG TÁC PHỤ HỌA</a:t>
            </a:r>
          </a:p>
        </p:txBody>
      </p:sp>
      <p:pic>
        <p:nvPicPr>
          <p:cNvPr id="3" name="Karaoke Xoè hoa- Chủ đề 6 - SGK Âm nhạc 1 - Cánh diều">
            <a:hlinkClick r:id="" action="ppaction://media"/>
            <a:extLst>
              <a:ext uri="{FF2B5EF4-FFF2-40B4-BE49-F238E27FC236}">
                <a16:creationId xmlns:a16="http://schemas.microsoft.com/office/drawing/2014/main" id="{8A250032-30E9-C3A0-304E-2F34F6CA9D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842642" y="1112839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33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2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alt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3" name="Rectangles 6">
            <a:extLst>
              <a:ext uri="{FF2B5EF4-FFF2-40B4-BE49-F238E27FC236}">
                <a16:creationId xmlns:a16="http://schemas.microsoft.com/office/drawing/2014/main" id="{0EF65403-483B-5DD1-D343-D658004304ED}"/>
              </a:ext>
            </a:extLst>
          </p:cNvPr>
          <p:cNvSpPr/>
          <p:nvPr/>
        </p:nvSpPr>
        <p:spPr>
          <a:xfrm>
            <a:off x="1592651" y="1940983"/>
            <a:ext cx="9698355" cy="58356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en-US" sz="3200" b="1" kern="0" cap="all" dirty="0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 NHẠC</a:t>
            </a: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8554662D-A748-1E2B-9DE9-6288D7EB7F4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7205701" y="1692276"/>
            <a:ext cx="3484875" cy="44043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6">
            <a:extLst>
              <a:ext uri="{FF2B5EF4-FFF2-40B4-BE49-F238E27FC236}">
                <a16:creationId xmlns:a16="http://schemas.microsoft.com/office/drawing/2014/main" id="{CBA2789A-71E9-4AE7-AD00-9DD62EB51D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7600" y="304801"/>
            <a:ext cx="4342856" cy="661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1371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CAO ĐỘ</a:t>
            </a:r>
            <a:endParaRPr lang="en-US" altLang="vi-VN" sz="28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819" name="Rectangle 1">
            <a:extLst>
              <a:ext uri="{FF2B5EF4-FFF2-40B4-BE49-F238E27FC236}">
                <a16:creationId xmlns:a16="http://schemas.microsoft.com/office/drawing/2014/main" id="{BC7D482B-A9F7-FEE4-2D19-A9D3942409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9488" y="3843866"/>
            <a:ext cx="4077933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altLang="vi-VN" sz="24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 </a:t>
            </a:r>
            <a:r>
              <a:rPr lang="vi-VN" altLang="vi-VN" sz="2400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vi-VN" altLang="vi-VN" sz="24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vi-VN" sz="2400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vi-VN" altLang="vi-VN" sz="24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vi-VN" sz="2400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vi-VN" altLang="vi-VN" sz="24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vi-VN" sz="2400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vi-VN" altLang="vi-VN" sz="24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cao </a:t>
            </a:r>
            <a:r>
              <a:rPr lang="vi-VN" altLang="vi-VN" sz="2400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vi-VN" altLang="vi-VN" sz="24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vi-VN" sz="2400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vi-VN" altLang="vi-VN" sz="24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4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HD</a:t>
            </a:r>
            <a:r>
              <a:rPr lang="vi-VN" altLang="vi-VN" sz="24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altLang="vi-VN" sz="2400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altLang="vi-VN" sz="24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vi-VN" altLang="vi-VN" sz="24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cao </a:t>
            </a:r>
            <a:r>
              <a:rPr lang="vi-VN" altLang="vi-VN" sz="2400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vi-VN" altLang="vi-VN" sz="24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altLang="vi-VN" sz="24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nốt</a:t>
            </a:r>
            <a:r>
              <a:rPr lang="en-US" altLang="vi-VN" sz="24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Mi, Son, La </a:t>
            </a:r>
            <a:r>
              <a:rPr lang="en-US" altLang="vi-VN" sz="2400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vi-VN" sz="24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vi-VN" sz="24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vi-VN" sz="24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vi-VN" sz="24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altLang="vi-VN" sz="24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altLang="vi-VN" sz="24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altLang="vi-VN" sz="24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vi-VN" altLang="vi-VN" sz="24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vi-VN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vi-VN" i="1" dirty="0">
              <a:solidFill>
                <a:srgbClr val="000000"/>
              </a:solidFill>
            </a:endParaRPr>
          </a:p>
        </p:txBody>
      </p:sp>
      <p:graphicFrame>
        <p:nvGraphicFramePr>
          <p:cNvPr id="34820" name="Object 3">
            <a:extLst>
              <a:ext uri="{FF2B5EF4-FFF2-40B4-BE49-F238E27FC236}">
                <a16:creationId xmlns:a16="http://schemas.microsoft.com/office/drawing/2014/main" id="{28F696DC-4B0B-09C1-916D-020F1085764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060575" y="1049339"/>
          <a:ext cx="8153400" cy="1055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5" imgW="5563377" imgH="619211" progId="Paint.Picture">
                  <p:embed/>
                </p:oleObj>
              </mc:Choice>
              <mc:Fallback>
                <p:oleObj name="Bitmap Image" r:id="rId5" imgW="5563377" imgH="619211" progId="Paint.Picture">
                  <p:embed/>
                  <p:pic>
                    <p:nvPicPr>
                      <p:cNvPr id="34820" name="Object 3">
                        <a:extLst>
                          <a:ext uri="{FF2B5EF4-FFF2-40B4-BE49-F238E27FC236}">
                            <a16:creationId xmlns:a16="http://schemas.microsoft.com/office/drawing/2014/main" id="{28F696DC-4B0B-09C1-916D-020F1085764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60575" y="1049339"/>
                        <a:ext cx="8153400" cy="10556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821" name="Object 7">
            <a:extLst>
              <a:ext uri="{FF2B5EF4-FFF2-40B4-BE49-F238E27FC236}">
                <a16:creationId xmlns:a16="http://schemas.microsoft.com/office/drawing/2014/main" id="{D05659F1-12B3-FD2C-D75E-C6F2D3A5AC9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368925" y="2322513"/>
          <a:ext cx="647700" cy="392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7" imgW="647619" imgH="419048" progId="Paint.Picture">
                  <p:embed/>
                </p:oleObj>
              </mc:Choice>
              <mc:Fallback>
                <p:oleObj name="Bitmap Image" r:id="rId7" imgW="647619" imgH="419048" progId="Paint.Picture">
                  <p:embed/>
                  <p:pic>
                    <p:nvPicPr>
                      <p:cNvPr id="34821" name="Object 7">
                        <a:extLst>
                          <a:ext uri="{FF2B5EF4-FFF2-40B4-BE49-F238E27FC236}">
                            <a16:creationId xmlns:a16="http://schemas.microsoft.com/office/drawing/2014/main" id="{D05659F1-12B3-FD2C-D75E-C6F2D3A5AC9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68925" y="2322513"/>
                        <a:ext cx="647700" cy="3921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822" name="Object 8">
            <a:extLst>
              <a:ext uri="{FF2B5EF4-FFF2-40B4-BE49-F238E27FC236}">
                <a16:creationId xmlns:a16="http://schemas.microsoft.com/office/drawing/2014/main" id="{ECA12736-A685-87C2-218D-1501FA2C124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516688" y="2366963"/>
          <a:ext cx="647700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9" imgW="647619" imgH="419048" progId="Paint.Picture">
                  <p:embed/>
                </p:oleObj>
              </mc:Choice>
              <mc:Fallback>
                <p:oleObj name="Bitmap Image" r:id="rId9" imgW="647619" imgH="419048" progId="Paint.Picture">
                  <p:embed/>
                  <p:pic>
                    <p:nvPicPr>
                      <p:cNvPr id="34822" name="Object 8">
                        <a:extLst>
                          <a:ext uri="{FF2B5EF4-FFF2-40B4-BE49-F238E27FC236}">
                            <a16:creationId xmlns:a16="http://schemas.microsoft.com/office/drawing/2014/main" id="{ECA12736-A685-87C2-218D-1501FA2C124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16688" y="2366963"/>
                        <a:ext cx="647700" cy="393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823" name="Object 9">
            <a:extLst>
              <a:ext uri="{FF2B5EF4-FFF2-40B4-BE49-F238E27FC236}">
                <a16:creationId xmlns:a16="http://schemas.microsoft.com/office/drawing/2014/main" id="{59A0B63F-0079-99BD-E95C-85125C344DD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075114" y="2366963"/>
          <a:ext cx="714375" cy="35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10" imgW="714286" imgH="323981" progId="Paint.Picture">
                  <p:embed/>
                </p:oleObj>
              </mc:Choice>
              <mc:Fallback>
                <p:oleObj name="Bitmap Image" r:id="rId10" imgW="714286" imgH="323981" progId="Paint.Picture">
                  <p:embed/>
                  <p:pic>
                    <p:nvPicPr>
                      <p:cNvPr id="34823" name="Object 9">
                        <a:extLst>
                          <a:ext uri="{FF2B5EF4-FFF2-40B4-BE49-F238E27FC236}">
                            <a16:creationId xmlns:a16="http://schemas.microsoft.com/office/drawing/2014/main" id="{59A0B63F-0079-99BD-E95C-85125C344DD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75114" y="2366963"/>
                        <a:ext cx="714375" cy="355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824" name="Object 10">
            <a:extLst>
              <a:ext uri="{FF2B5EF4-FFF2-40B4-BE49-F238E27FC236}">
                <a16:creationId xmlns:a16="http://schemas.microsoft.com/office/drawing/2014/main" id="{C644C23C-05E2-0BA9-AA31-DEF162DF6DF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805739" y="2322513"/>
          <a:ext cx="714375" cy="411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12" imgW="714286" imgH="323981" progId="Paint.Picture">
                  <p:embed/>
                </p:oleObj>
              </mc:Choice>
              <mc:Fallback>
                <p:oleObj name="Bitmap Image" r:id="rId12" imgW="714286" imgH="323981" progId="Paint.Picture">
                  <p:embed/>
                  <p:pic>
                    <p:nvPicPr>
                      <p:cNvPr id="34824" name="Object 10">
                        <a:extLst>
                          <a:ext uri="{FF2B5EF4-FFF2-40B4-BE49-F238E27FC236}">
                            <a16:creationId xmlns:a16="http://schemas.microsoft.com/office/drawing/2014/main" id="{C644C23C-05E2-0BA9-AA31-DEF162DF6DF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05739" y="2322513"/>
                        <a:ext cx="714375" cy="4111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825" name="Object 11">
            <a:extLst>
              <a:ext uri="{FF2B5EF4-FFF2-40B4-BE49-F238E27FC236}">
                <a16:creationId xmlns:a16="http://schemas.microsoft.com/office/drawing/2014/main" id="{3D3CD423-8412-5D9C-D9F2-96FF84D9F45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733675" y="2344739"/>
          <a:ext cx="762000" cy="388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13" imgW="762106" imgH="285866" progId="Paint.Picture">
                  <p:embed/>
                </p:oleObj>
              </mc:Choice>
              <mc:Fallback>
                <p:oleObj name="Bitmap Image" r:id="rId13" imgW="762106" imgH="285866" progId="Paint.Picture">
                  <p:embed/>
                  <p:pic>
                    <p:nvPicPr>
                      <p:cNvPr id="34825" name="Object 11">
                        <a:extLst>
                          <a:ext uri="{FF2B5EF4-FFF2-40B4-BE49-F238E27FC236}">
                            <a16:creationId xmlns:a16="http://schemas.microsoft.com/office/drawing/2014/main" id="{3D3CD423-8412-5D9C-D9F2-96FF84D9F45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33675" y="2344739"/>
                        <a:ext cx="762000" cy="388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826" name="Object 12">
            <a:extLst>
              <a:ext uri="{FF2B5EF4-FFF2-40B4-BE49-F238E27FC236}">
                <a16:creationId xmlns:a16="http://schemas.microsoft.com/office/drawing/2014/main" id="{7EBBBFF8-BA7A-93D0-9D90-298591E2C3F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296400" y="2322513"/>
          <a:ext cx="762000" cy="392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15" imgW="762106" imgH="285866" progId="Paint.Picture">
                  <p:embed/>
                </p:oleObj>
              </mc:Choice>
              <mc:Fallback>
                <p:oleObj name="Bitmap Image" r:id="rId15" imgW="762106" imgH="285866" progId="Paint.Picture">
                  <p:embed/>
                  <p:pic>
                    <p:nvPicPr>
                      <p:cNvPr id="34826" name="Object 12">
                        <a:extLst>
                          <a:ext uri="{FF2B5EF4-FFF2-40B4-BE49-F238E27FC236}">
                            <a16:creationId xmlns:a16="http://schemas.microsoft.com/office/drawing/2014/main" id="{7EBBBFF8-BA7A-93D0-9D90-298591E2C3F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96400" y="2322513"/>
                        <a:ext cx="762000" cy="3921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Không tên-2">
            <a:hlinkClick r:id="" action="ppaction://media"/>
            <a:extLst>
              <a:ext uri="{FF2B5EF4-FFF2-40B4-BE49-F238E27FC236}">
                <a16:creationId xmlns:a16="http://schemas.microsoft.com/office/drawing/2014/main" id="{FAAF7A7D-12BC-4E72-29A8-1CB7972B2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0645422" y="635404"/>
            <a:ext cx="883356" cy="8833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456C4273-C088-CC6B-C0F1-730CCD575A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3352801"/>
            <a:ext cx="3733800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vi-VN" sz="2800" i="1">
                <a:solidFill>
                  <a:srgbClr val="FFFF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- Gv đọc mẫu hoạc cho HS nghe đọc mẫu sau đó HD Hs luyện đọc nhạc mẫu âm kết hợp thể hiện kí hiệu bàn tay</a:t>
            </a:r>
            <a:endParaRPr lang="en-US" altLang="vi-VN" sz="2800" i="1">
              <a:solidFill>
                <a:srgbClr val="FFFF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F2F23B3-1BFC-3D13-2DDD-1412B8DC60E2}"/>
              </a:ext>
            </a:extLst>
          </p:cNvPr>
          <p:cNvSpPr txBox="1"/>
          <p:nvPr/>
        </p:nvSpPr>
        <p:spPr>
          <a:xfrm>
            <a:off x="2514600" y="609601"/>
            <a:ext cx="32766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>
                <a:solidFill>
                  <a:srgbClr val="FFFFE9"/>
                </a:solidFill>
                <a:latin typeface="Arial" panose="020B0604020202020204" pitchFamily="34" charset="0"/>
              </a:rPr>
              <a:t>Đọc mẫu mẫu âm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B0CE536-DE7D-0ACD-A426-EDB113F9C0BB}"/>
              </a:ext>
            </a:extLst>
          </p:cNvPr>
          <p:cNvSpPr/>
          <p:nvPr/>
        </p:nvSpPr>
        <p:spPr>
          <a:xfrm>
            <a:off x="7239000" y="609601"/>
            <a:ext cx="3328988" cy="461963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>
                <a:solidFill>
                  <a:srgbClr val="FFFFE9"/>
                </a:solidFill>
                <a:latin typeface="Arial" panose="020B0604020202020204" pitchFamily="34" charset="0"/>
              </a:rPr>
              <a:t>Nhạc nền mẫu âm </a:t>
            </a:r>
          </a:p>
        </p:txBody>
      </p:sp>
      <p:pic>
        <p:nvPicPr>
          <p:cNvPr id="17" name="DOC MAU mau a 1.mp4">
            <a:hlinkClick r:id="" action="ppaction://media"/>
            <a:extLst>
              <a:ext uri="{FF2B5EF4-FFF2-40B4-BE49-F238E27FC236}">
                <a16:creationId xmlns:a16="http://schemas.microsoft.com/office/drawing/2014/main" id="{408AA9C3-13CE-62D0-9677-9D77D007981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1219200"/>
            <a:ext cx="5089525" cy="182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Tệp ghi (7)">
            <a:hlinkClick r:id="" action="ppaction://media"/>
            <a:extLst>
              <a:ext uri="{FF2B5EF4-FFF2-40B4-BE49-F238E27FC236}">
                <a16:creationId xmlns:a16="http://schemas.microsoft.com/office/drawing/2014/main" id="{AFE19BF0-71E5-FE70-30D4-B54729B5A13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98694" y="1306689"/>
            <a:ext cx="793044" cy="7930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ED1C4DE-C2F6-AB8B-6AE5-73E3674C1DD5}"/>
              </a:ext>
            </a:extLst>
          </p:cNvPr>
          <p:cNvSpPr txBox="1"/>
          <p:nvPr/>
        </p:nvSpPr>
        <p:spPr>
          <a:xfrm>
            <a:off x="2601913" y="381001"/>
            <a:ext cx="32766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>
                <a:solidFill>
                  <a:srgbClr val="FFFFE9"/>
                </a:solidFill>
                <a:latin typeface="Arial" panose="020B0604020202020204" pitchFamily="34" charset="0"/>
              </a:rPr>
              <a:t>VD mẫu âm 1</a:t>
            </a:r>
          </a:p>
        </p:txBody>
      </p:sp>
      <p:sp>
        <p:nvSpPr>
          <p:cNvPr id="36867" name="Rectangle 1">
            <a:extLst>
              <a:ext uri="{FF2B5EF4-FFF2-40B4-BE49-F238E27FC236}">
                <a16:creationId xmlns:a16="http://schemas.microsoft.com/office/drawing/2014/main" id="{15CD2C03-1F8C-1020-EEF5-DAF128131E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3886201"/>
            <a:ext cx="3824288" cy="157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0" fontAlgn="base" hangingPunct="0">
              <a:lnSpc>
                <a:spcPct val="115000"/>
              </a:lnSpc>
              <a:spcBef>
                <a:spcPct val="0"/>
              </a:spcBef>
              <a:spcAft>
                <a:spcPts val="800"/>
              </a:spcAft>
            </a:pPr>
            <a:r>
              <a:rPr lang="en-US" altLang="vi-VN" sz="2800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altLang="vi-VN" sz="2800" i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Ngoài</a:t>
            </a:r>
            <a:r>
              <a:rPr lang="en-US" altLang="vi-VN" sz="2800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vi-VN" sz="2800" i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altLang="vi-VN" sz="2800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vi-VN" sz="2800" i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Gv</a:t>
            </a:r>
            <a:r>
              <a:rPr lang="en-US" altLang="vi-VN" sz="2800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vi-VN" sz="2800" i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altLang="vi-VN" sz="2800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vi-VN" sz="2800" i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altLang="vi-VN" sz="2800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vi-VN" sz="2800" i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altLang="vi-VN" sz="2800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Hs </a:t>
            </a:r>
            <a:r>
              <a:rPr lang="en-US" altLang="vi-VN" sz="2800" i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altLang="vi-VN" sz="2800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vi-VN" sz="2800" i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thêm</a:t>
            </a:r>
            <a:r>
              <a:rPr lang="en-US" altLang="vi-VN" sz="2800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vi-VN" sz="2800" i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altLang="vi-VN" sz="2800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vi-VN" sz="2800" i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mẫu</a:t>
            </a:r>
            <a:r>
              <a:rPr lang="en-US" altLang="vi-VN" sz="2800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vi-VN" sz="2800" i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âm</a:t>
            </a:r>
            <a:r>
              <a:rPr lang="en-US" altLang="vi-VN" sz="2800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vi-VN" sz="2800" i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khác</a:t>
            </a:r>
            <a:r>
              <a:rPr lang="en-US" altLang="vi-VN" sz="2800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vi-VN" sz="2800" i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thêm</a:t>
            </a:r>
            <a:r>
              <a:rPr lang="en-US" altLang="vi-VN" sz="2800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vi-VN" sz="2800" i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phần</a:t>
            </a:r>
            <a:r>
              <a:rPr lang="en-US" altLang="vi-VN" sz="2800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vi-VN" sz="2800" i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sáng</a:t>
            </a:r>
            <a:r>
              <a:rPr lang="en-US" altLang="vi-VN" sz="2800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vi-VN" sz="2800" i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tạo</a:t>
            </a:r>
            <a:endParaRPr lang="en-US" altLang="vi-VN" sz="2800" i="1" dirty="0">
              <a:solidFill>
                <a:srgbClr val="FFFF00"/>
              </a:solidFill>
              <a:latin typeface="Times New Roman" panose="020206030504050203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C22576-70F0-5DE9-EAB5-A62B73226D1E}"/>
              </a:ext>
            </a:extLst>
          </p:cNvPr>
          <p:cNvSpPr txBox="1"/>
          <p:nvPr/>
        </p:nvSpPr>
        <p:spPr>
          <a:xfrm>
            <a:off x="7421563" y="422276"/>
            <a:ext cx="32766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>
                <a:solidFill>
                  <a:srgbClr val="FFFFE9"/>
                </a:solidFill>
                <a:latin typeface="Arial" panose="020B0604020202020204" pitchFamily="34" charset="0"/>
              </a:rPr>
              <a:t>VD mẫu âm 2</a:t>
            </a:r>
          </a:p>
        </p:txBody>
      </p:sp>
      <p:graphicFrame>
        <p:nvGraphicFramePr>
          <p:cNvPr id="36869" name="Object 6">
            <a:extLst>
              <a:ext uri="{FF2B5EF4-FFF2-40B4-BE49-F238E27FC236}">
                <a16:creationId xmlns:a16="http://schemas.microsoft.com/office/drawing/2014/main" id="{EF4E0463-5D05-BBE2-4C07-DB5B58BC00A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000250" y="992188"/>
          <a:ext cx="4114800" cy="1770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7" imgW="5723810" imgH="1038370" progId="Paint.Picture">
                  <p:embed/>
                </p:oleObj>
              </mc:Choice>
              <mc:Fallback>
                <p:oleObj name="Bitmap Image" r:id="rId7" imgW="5723810" imgH="1038370" progId="Paint.Picture">
                  <p:embed/>
                  <p:pic>
                    <p:nvPicPr>
                      <p:cNvPr id="36869" name="Object 6">
                        <a:extLst>
                          <a:ext uri="{FF2B5EF4-FFF2-40B4-BE49-F238E27FC236}">
                            <a16:creationId xmlns:a16="http://schemas.microsoft.com/office/drawing/2014/main" id="{EF4E0463-5D05-BBE2-4C07-DB5B58BC00A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00250" y="992188"/>
                        <a:ext cx="4114800" cy="17700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870" name="Object 8">
            <a:extLst>
              <a:ext uri="{FF2B5EF4-FFF2-40B4-BE49-F238E27FC236}">
                <a16:creationId xmlns:a16="http://schemas.microsoft.com/office/drawing/2014/main" id="{E4FEA7E2-A12C-DBD4-F7C9-ECC5FA186B8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248401" y="992188"/>
          <a:ext cx="3876675" cy="1770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9" imgW="5649114" imgH="1162212" progId="Paint.Picture">
                  <p:embed/>
                </p:oleObj>
              </mc:Choice>
              <mc:Fallback>
                <p:oleObj name="Bitmap Image" r:id="rId9" imgW="5649114" imgH="1162212" progId="Paint.Picture">
                  <p:embed/>
                  <p:pic>
                    <p:nvPicPr>
                      <p:cNvPr id="36870" name="Object 8">
                        <a:extLst>
                          <a:ext uri="{FF2B5EF4-FFF2-40B4-BE49-F238E27FC236}">
                            <a16:creationId xmlns:a16="http://schemas.microsoft.com/office/drawing/2014/main" id="{E4FEA7E2-A12C-DBD4-F7C9-ECC5FA186B8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48401" y="992188"/>
                        <a:ext cx="3876675" cy="17700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T">
            <a:hlinkClick r:id="" action="ppaction://media"/>
            <a:extLst>
              <a:ext uri="{FF2B5EF4-FFF2-40B4-BE49-F238E27FC236}">
                <a16:creationId xmlns:a16="http://schemas.microsoft.com/office/drawing/2014/main" id="{F1B919B3-471E-47C5-38E7-1263734A65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19175" y="992188"/>
            <a:ext cx="609600" cy="609600"/>
          </a:xfrm>
          <a:prstGeom prst="rect">
            <a:avLst/>
          </a:prstGeom>
        </p:spPr>
      </p:pic>
      <p:pic>
        <p:nvPicPr>
          <p:cNvPr id="3" name="T12">
            <a:hlinkClick r:id="" action="ppaction://media"/>
            <a:extLst>
              <a:ext uri="{FF2B5EF4-FFF2-40B4-BE49-F238E27FC236}">
                <a16:creationId xmlns:a16="http://schemas.microsoft.com/office/drawing/2014/main" id="{B6DD2650-0E2E-0002-3360-3C9EC1960A7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709452" y="881417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9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alt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3" name="Rectangles 6">
            <a:extLst>
              <a:ext uri="{FF2B5EF4-FFF2-40B4-BE49-F238E27FC236}">
                <a16:creationId xmlns:a16="http://schemas.microsoft.com/office/drawing/2014/main" id="{0EF65403-483B-5DD1-D343-D658004304ED}"/>
              </a:ext>
            </a:extLst>
          </p:cNvPr>
          <p:cNvSpPr/>
          <p:nvPr/>
        </p:nvSpPr>
        <p:spPr>
          <a:xfrm>
            <a:off x="0" y="1417638"/>
            <a:ext cx="9698355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all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NGHE NHẠC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all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“TẬP TẦM VÔNG”</a:t>
            </a: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8554662D-A748-1E2B-9DE9-6288D7EB7F4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8161866" y="1710314"/>
            <a:ext cx="2957686" cy="4404360"/>
          </a:xfrm>
          <a:prstGeom prst="rect">
            <a:avLst/>
          </a:prstGeom>
        </p:spPr>
      </p:pic>
      <p:sp>
        <p:nvSpPr>
          <p:cNvPr id="7" name="Rectangle 4">
            <a:extLst>
              <a:ext uri="{FF2B5EF4-FFF2-40B4-BE49-F238E27FC236}">
                <a16:creationId xmlns:a16="http://schemas.microsoft.com/office/drawing/2014/main" id="{FA2B5DB6-47BC-754B-1A25-D4CD227A5A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46110" y="2835276"/>
            <a:ext cx="6115755" cy="1133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ts val="800"/>
              </a:spcAft>
            </a:pPr>
            <a:r>
              <a:rPr lang="en-US" altLang="vi-VN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- GV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giới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thiệu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hát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tầm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vông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 do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nhạc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sĩ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Lê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Hữu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Lộc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sáng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tác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dựa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dao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20518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">
            <a:extLst>
              <a:ext uri="{FF2B5EF4-FFF2-40B4-BE49-F238E27FC236}">
                <a16:creationId xmlns:a16="http://schemas.microsoft.com/office/drawing/2014/main" id="{4880C560-50D4-EB0D-91BF-6294D02CE2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0800" y="936979"/>
            <a:ext cx="8686800" cy="94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0" fontAlgn="base" hangingPunct="0">
              <a:lnSpc>
                <a:spcPct val="115000"/>
              </a:lnSpc>
              <a:spcBef>
                <a:spcPct val="0"/>
              </a:spcBef>
              <a:spcAft>
                <a:spcPts val="800"/>
              </a:spcAft>
            </a:pP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Gv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HS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nghe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nhạc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gõ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đệm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vận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cơ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phù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nhịp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điệu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(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gõ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đệm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kiểu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nhịp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phách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tiết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tấu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pic>
        <p:nvPicPr>
          <p:cNvPr id="2" name="TẬP TẦM VÔNG -- ÂM NHẠC LỚP 1 -- CHÂN TRỜI SÁNG TẠO -- BÀI HÁT MẪU -- TẬP HÁT THEO LỜI CA">
            <a:hlinkClick r:id="" action="ppaction://media"/>
            <a:extLst>
              <a:ext uri="{FF2B5EF4-FFF2-40B4-BE49-F238E27FC236}">
                <a16:creationId xmlns:a16="http://schemas.microsoft.com/office/drawing/2014/main" id="{B2EA84A9-5F08-555E-14ED-24DCFF58EE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2889" y="248356"/>
            <a:ext cx="609600" cy="609600"/>
          </a:xfrm>
          <a:prstGeom prst="rect">
            <a:avLst/>
          </a:prstGeom>
        </p:spPr>
      </p:pic>
      <p:sp>
        <p:nvSpPr>
          <p:cNvPr id="3" name="Rectangles 6">
            <a:extLst>
              <a:ext uri="{FF2B5EF4-FFF2-40B4-BE49-F238E27FC236}">
                <a16:creationId xmlns:a16="http://schemas.microsoft.com/office/drawing/2014/main" id="{37C3309D-EA6B-281B-662B-BDDA624326D1}"/>
              </a:ext>
            </a:extLst>
          </p:cNvPr>
          <p:cNvSpPr/>
          <p:nvPr/>
        </p:nvSpPr>
        <p:spPr>
          <a:xfrm>
            <a:off x="-259644" y="119416"/>
            <a:ext cx="9698355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all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NGHE NHẠC</a:t>
            </a:r>
            <a:r>
              <a:rPr kumimoji="0" lang="en-US" sz="3200" b="1" i="0" u="none" strike="noStrike" kern="0" cap="all" spc="0" normalizeH="0" noProof="0" dirty="0">
                <a:ln>
                  <a:noFill/>
                </a:ln>
                <a:solidFill>
                  <a:srgbClr val="7030A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KẾT HỢP GÕ ĐỆM</a:t>
            </a:r>
            <a:endParaRPr kumimoji="0" lang="en-US" sz="3200" b="1" i="0" u="none" strike="noStrike" kern="0" cap="all" spc="0" normalizeH="0" baseline="0" noProof="0" dirty="0">
              <a:ln>
                <a:noFill/>
              </a:ln>
              <a:solidFill>
                <a:srgbClr val="7030A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3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3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3">
            <a:extLst>
              <a:ext uri="{FF2B5EF4-FFF2-40B4-BE49-F238E27FC236}">
                <a16:creationId xmlns:a16="http://schemas.microsoft.com/office/drawing/2014/main" id="{91D94CF7-EC2F-F577-9263-4FF433D137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5562601"/>
            <a:ext cx="8458200" cy="1133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ts val="800"/>
              </a:spcAft>
            </a:pPr>
            <a:r>
              <a:rPr lang="en-US" altLang="vi-VN" sz="2400" i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- GV đàn và hát lại 1 câu khoảng 2 – 3 lần yêu cầu HS nhận biết và nhớ được để hát lại câu đó. GV có thể thực hiện câu hát khác.</a:t>
            </a:r>
          </a:p>
        </p:txBody>
      </p:sp>
      <p:pic>
        <p:nvPicPr>
          <p:cNvPr id="2" name="TẬP TẦM VÔNG -- ÂM NHẠC LỚP 1 -- CHÂN TRỜI SÁNG TẠO -- BÀI HÁT MẪU -- TẬP HÁT THEO LỜI CA">
            <a:hlinkClick r:id="" action="ppaction://media"/>
            <a:extLst>
              <a:ext uri="{FF2B5EF4-FFF2-40B4-BE49-F238E27FC236}">
                <a16:creationId xmlns:a16="http://schemas.microsoft.com/office/drawing/2014/main" id="{C5F3AC7F-A334-893B-DF62-3CF8B766AB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53067" y="519289"/>
            <a:ext cx="869244" cy="8692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3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alt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3" name="Rectangles 6">
            <a:extLst>
              <a:ext uri="{FF2B5EF4-FFF2-40B4-BE49-F238E27FC236}">
                <a16:creationId xmlns:a16="http://schemas.microsoft.com/office/drawing/2014/main" id="{0EF65403-483B-5DD1-D343-D658004304ED}"/>
              </a:ext>
            </a:extLst>
          </p:cNvPr>
          <p:cNvSpPr/>
          <p:nvPr/>
        </p:nvSpPr>
        <p:spPr>
          <a:xfrm>
            <a:off x="0" y="1417638"/>
            <a:ext cx="9698355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all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kumimoji="0" lang="en-US" sz="3200" b="1" i="0" u="none" strike="noStrike" kern="0" cap="all" spc="0" normalizeH="0" noProof="0" dirty="0">
                <a:ln>
                  <a:noFill/>
                </a:ln>
                <a:solidFill>
                  <a:srgbClr val="7030A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CHƠI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cap="all" dirty="0"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“TAY KHÔNG TAY CÓ”</a:t>
            </a:r>
            <a:endParaRPr kumimoji="0" lang="en-US" sz="3200" b="1" i="0" u="none" strike="noStrike" kern="0" cap="all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8554662D-A748-1E2B-9DE9-6288D7EB7F4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7205701" y="1692276"/>
            <a:ext cx="3484875" cy="4404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913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oa lá mùa xuân (Tập hát theo bài hát mẫu SGK lớp 2 NXBGD)">
            <a:hlinkClick r:id="" action="ppaction://media"/>
            <a:extLst>
              <a:ext uri="{FF2B5EF4-FFF2-40B4-BE49-F238E27FC236}">
                <a16:creationId xmlns:a16="http://schemas.microsoft.com/office/drawing/2014/main" id="{367307FB-C34B-43F7-BD20-7D9E5C51C43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128889"/>
            <a:ext cx="12101512" cy="5729111"/>
          </a:xfrm>
        </p:spPr>
      </p:pic>
      <p:sp>
        <p:nvSpPr>
          <p:cNvPr id="5" name="文本框 12">
            <a:extLst>
              <a:ext uri="{FF2B5EF4-FFF2-40B4-BE49-F238E27FC236}">
                <a16:creationId xmlns:a16="http://schemas.microsoft.com/office/drawing/2014/main" id="{9D326647-5A40-5C32-50D6-D49218BB8B80}"/>
              </a:ext>
            </a:extLst>
          </p:cNvPr>
          <p:cNvSpPr txBox="1"/>
          <p:nvPr/>
        </p:nvSpPr>
        <p:spPr>
          <a:xfrm>
            <a:off x="1877814" y="113226"/>
            <a:ext cx="89724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KHỞI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ĐỘNG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b="1" baseline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VẬN</a:t>
            </a:r>
            <a:r>
              <a:rPr lang="en-US" altLang="zh-C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ĐỘNG THEO BÁI HÁT “HOA LÁ MÙA XUÂN”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83427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8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1"/>
      <p:bldP spid="5" grpId="2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 Diagonal Corner Rectangle 3">
            <a:extLst>
              <a:ext uri="{FF2B5EF4-FFF2-40B4-BE49-F238E27FC236}">
                <a16:creationId xmlns:a16="http://schemas.microsoft.com/office/drawing/2014/main" id="{26DFE45C-BBC9-7D15-8194-0FAB4906F997}"/>
              </a:ext>
            </a:extLst>
          </p:cNvPr>
          <p:cNvSpPr/>
          <p:nvPr/>
        </p:nvSpPr>
        <p:spPr>
          <a:xfrm>
            <a:off x="1550988" y="176213"/>
            <a:ext cx="8431212" cy="3657600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D9"/>
              </a:solidFill>
              <a:latin typeface="Arial"/>
            </a:endParaRPr>
          </a:p>
        </p:txBody>
      </p:sp>
      <p:sp>
        <p:nvSpPr>
          <p:cNvPr id="40963" name="Rectangle 4">
            <a:extLst>
              <a:ext uri="{FF2B5EF4-FFF2-40B4-BE49-F238E27FC236}">
                <a16:creationId xmlns:a16="http://schemas.microsoft.com/office/drawing/2014/main" id="{F3D5FBFA-DCBD-33DC-436B-8A83A2D457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1400" y="6396038"/>
            <a:ext cx="6019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vi-VN">
                <a:solidFill>
                  <a:srgbClr val="0000FF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- </a:t>
            </a:r>
            <a:r>
              <a:rPr lang="en-US" altLang="vi-VN" sz="2400">
                <a:solidFill>
                  <a:srgbClr val="0000FF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Gv HD Hs tham gia trò chơi </a:t>
            </a:r>
            <a:r>
              <a:rPr lang="en-US" altLang="vi-VN" sz="2400" i="1">
                <a:solidFill>
                  <a:srgbClr val="0000FF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Tay không tay có</a:t>
            </a:r>
            <a:endParaRPr lang="en-US" altLang="vi-VN" sz="2400">
              <a:solidFill>
                <a:srgbClr val="0000FF"/>
              </a:solidFill>
            </a:endParaRPr>
          </a:p>
        </p:txBody>
      </p:sp>
      <p:sp>
        <p:nvSpPr>
          <p:cNvPr id="40964" name="Rectangle 5">
            <a:extLst>
              <a:ext uri="{FF2B5EF4-FFF2-40B4-BE49-F238E27FC236}">
                <a16:creationId xmlns:a16="http://schemas.microsoft.com/office/drawing/2014/main" id="{7CB8D4AC-3BC5-C556-C8AB-65E4A6E5A4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1"/>
            <a:ext cx="8077200" cy="377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ts val="1200"/>
              </a:spcAft>
            </a:pPr>
            <a:r>
              <a:rPr lang="en-US" altLang="vi-VN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vi-VN" sz="16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altLang="vi-VN" sz="1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6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vi-VN" sz="1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6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1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6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vi-VN" sz="1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6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vi-VN" sz="1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6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vi-VN" sz="1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6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vi-VN" sz="1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vi-V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altLang="vi-VN" sz="1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vi-V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vi-V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vi-V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vi-V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1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altLang="vi-V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altLang="vi-V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vi-V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vi-V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vi-V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vi-V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vi-V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altLang="vi-VN" sz="1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vi-V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altLang="vi-V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altLang="vi-VN" sz="1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vi-V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altLang="vi-VN" sz="1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vi-V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altLang="vi-VN" sz="1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vi-V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vi-V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vi-V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altLang="vi-V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vi-V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altLang="vi-V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vi-V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altLang="vi-V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altLang="vi-V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altLang="vi-V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altLang="vi-V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altLang="vi-V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altLang="vi-V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altLang="vi-V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vi-V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ts val="1200"/>
              </a:spcAft>
            </a:pPr>
            <a:r>
              <a:rPr lang="en-US" altLang="vi-V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vi-VN" sz="1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vi-V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altLang="vi-VN" sz="1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vi-VN" sz="1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altLang="vi-VN" sz="1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vông</a:t>
            </a:r>
            <a:r>
              <a:rPr lang="en-US" altLang="vi-VN" sz="1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altLang="vi-VN" sz="1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vi-VN" sz="1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altLang="vi-VN" sz="1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1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1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vi-VN" sz="1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altLang="vi-VN" sz="1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vó</a:t>
            </a:r>
            <a:r>
              <a:rPr lang="en-US" altLang="vi-VN" sz="1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altLang="vi-VN" sz="1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1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altLang="vi-VN" sz="1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vi-VN" sz="1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en-US" altLang="vi-V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vi-VN" sz="1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altLang="vi-V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vi-V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altLang="vi-V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vi-V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lưng</a:t>
            </a:r>
            <a:r>
              <a:rPr lang="en-US" altLang="vi-V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vi-V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vi-V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altLang="vi-V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vi-V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altLang="vi-V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vi-V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altLang="vi-VN" sz="1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altLang="vi-V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altLang="vi-V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altLang="vi-V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kia </a:t>
            </a:r>
            <a:r>
              <a:rPr lang="en-US" altLang="vi-VN" sz="1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vi-V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altLang="vi-V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vi-V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vi-V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vi-V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vi-V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vi-V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vi-V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altLang="vi-V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vi-V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vi-V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vi-V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altLang="vi-V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altLang="vi-V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vi-VN" sz="1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altLang="vi-V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altLang="vi-V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vi-V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altLang="vi-VN" sz="1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vi-V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đung</a:t>
            </a:r>
            <a:r>
              <a:rPr lang="en-US" altLang="vi-V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altLang="vi-V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altLang="vi-V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vi-V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altLang="vi-V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nhàng</a:t>
            </a:r>
            <a:r>
              <a:rPr lang="en-US" altLang="vi-V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vi-V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vi-VN" sz="1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vi-V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altLang="vi-VN" sz="1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altLang="vi-VN" sz="1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sz="1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vi-VN" sz="1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altLang="vi-VN" sz="1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altLang="vi-VN" sz="1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vi-VN" sz="1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trúng</a:t>
            </a:r>
            <a:r>
              <a:rPr lang="en-US" altLang="vi-VN" sz="1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1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vi-VN" sz="1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altLang="vi-VN" sz="1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vó</a:t>
            </a:r>
            <a:r>
              <a:rPr lang="en-US" altLang="vi-VN" sz="1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altLang="vi-VN" sz="1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vi-VN" sz="1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1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altLang="vi-VN" sz="1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altLang="vi-VN" sz="1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vi-VN" sz="1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vi-VN" sz="1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altLang="vi-VN" sz="1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1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1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, </a:t>
            </a:r>
            <a:r>
              <a:rPr lang="en-US" altLang="vi-VN" sz="1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vi-VN" sz="1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vi-VN" sz="1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!”(</a:t>
            </a:r>
            <a:r>
              <a:rPr lang="en-US" altLang="vi-VN" sz="1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altLang="vi-V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vi-V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altLang="vi-V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altLang="vi-V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vi-V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altLang="vi-V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vi-V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vi-V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vi-V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vi-V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altLang="vi-V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vi-V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altLang="vi-V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vi-V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altLang="vi-V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altLang="vi-V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altLang="vi-V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vi-VN" sz="1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altLang="vi-V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altLang="vi-V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vi-V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r>
              <a:rPr lang="en-US" altLang="vi-VN" sz="1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vi-V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vi-V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altLang="vi-V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trúng</a:t>
            </a:r>
            <a:r>
              <a:rPr lang="en-US" altLang="vi-V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vi-V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vi-V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vi-V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altLang="vi-V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vi-V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altLang="vi-V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1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vi-V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vi-V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altLang="vi-V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altLang="vi-V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altLang="vi-V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phạt</a:t>
            </a:r>
            <a:r>
              <a:rPr lang="en-US" altLang="vi-V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</p:txBody>
      </p:sp>
      <p:pic>
        <p:nvPicPr>
          <p:cNvPr id="2" name="TẬP TẦM VÔNG -- ÂM NHẠC LỚP 1 -- CHÂN TRỜI SÁNG TẠO -- BÀI HÁT MẪU -- TẬP HÁT THEO LỜI CA">
            <a:hlinkClick r:id="" action="ppaction://media"/>
            <a:extLst>
              <a:ext uri="{FF2B5EF4-FFF2-40B4-BE49-F238E27FC236}">
                <a16:creationId xmlns:a16="http://schemas.microsoft.com/office/drawing/2014/main" id="{FE6863BA-9045-9088-CE32-BE09F98BC8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41012" y="395112"/>
            <a:ext cx="869244" cy="8692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3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92074" y="-93345"/>
            <a:ext cx="3146425" cy="3002280"/>
            <a:chOff x="40067" y="61911"/>
            <a:chExt cx="3146805" cy="2431910"/>
          </a:xfrm>
        </p:grpSpPr>
        <p:pic>
          <p:nvPicPr>
            <p:cNvPr id="18" name="Picture 17" descr="C:\Users\Public\Pictures\Sample Pictures\878031oq6iuoirb6.gif"/>
            <p:cNvPicPr/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76266" y="76313"/>
              <a:ext cx="752566" cy="241750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" name="Picture 18" descr="C:\Users\Public\Pictures\Sample Pictures\878031oq6iuoirb6.gif"/>
            <p:cNvPicPr/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rot="16200000">
              <a:off x="1237212" y="-1135235"/>
              <a:ext cx="752514" cy="314680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0" name="Group 19"/>
          <p:cNvGrpSpPr/>
          <p:nvPr/>
        </p:nvGrpSpPr>
        <p:grpSpPr>
          <a:xfrm rot="5400000">
            <a:off x="9347200" y="-244793"/>
            <a:ext cx="2827020" cy="3235325"/>
            <a:chOff x="40384" y="-115254"/>
            <a:chExt cx="2827020" cy="3235325"/>
          </a:xfrm>
        </p:grpSpPr>
        <p:pic>
          <p:nvPicPr>
            <p:cNvPr id="21" name="Picture 20" descr="C:\Users\Public\Pictures\Sample Pictures\878031oq6iuoirb6.gif"/>
            <p:cNvPicPr/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81341" y="-115254"/>
              <a:ext cx="752475" cy="32353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" name="Picture 21" descr="C:\Users\Public\Pictures\Sample Pictures\878031oq6iuoirb6.gif"/>
            <p:cNvPicPr/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rot="16200000">
              <a:off x="1077656" y="-975044"/>
              <a:ext cx="752475" cy="282702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7980" y="2063750"/>
            <a:ext cx="3717290" cy="4589145"/>
          </a:xfrm>
          <a:prstGeom prst="rect">
            <a:avLst/>
          </a:prstGeom>
        </p:spPr>
      </p:pic>
      <p:grpSp>
        <p:nvGrpSpPr>
          <p:cNvPr id="10255" name="Group 34"/>
          <p:cNvGrpSpPr/>
          <p:nvPr/>
        </p:nvGrpSpPr>
        <p:grpSpPr bwMode="auto">
          <a:xfrm>
            <a:off x="-461645" y="5814695"/>
            <a:ext cx="12853670" cy="1066800"/>
            <a:chOff x="0" y="4003"/>
            <a:chExt cx="5511" cy="317"/>
          </a:xfrm>
        </p:grpSpPr>
        <p:sp>
          <p:nvSpPr>
            <p:cNvPr id="10264" name="Freeform 35"/>
            <p:cNvSpPr/>
            <p:nvPr/>
          </p:nvSpPr>
          <p:spPr bwMode="auto">
            <a:xfrm>
              <a:off x="527" y="4003"/>
              <a:ext cx="301" cy="189"/>
            </a:xfrm>
            <a:custGeom>
              <a:avLst/>
              <a:gdLst>
                <a:gd name="T0" fmla="*/ 170 w 301"/>
                <a:gd name="T1" fmla="*/ 106 h 189"/>
                <a:gd name="T2" fmla="*/ 177 w 301"/>
                <a:gd name="T3" fmla="*/ 97 h 189"/>
                <a:gd name="T4" fmla="*/ 186 w 301"/>
                <a:gd name="T5" fmla="*/ 88 h 189"/>
                <a:gd name="T6" fmla="*/ 199 w 301"/>
                <a:gd name="T7" fmla="*/ 80 h 189"/>
                <a:gd name="T8" fmla="*/ 212 w 301"/>
                <a:gd name="T9" fmla="*/ 72 h 189"/>
                <a:gd name="T10" fmla="*/ 229 w 301"/>
                <a:gd name="T11" fmla="*/ 67 h 189"/>
                <a:gd name="T12" fmla="*/ 247 w 301"/>
                <a:gd name="T13" fmla="*/ 63 h 189"/>
                <a:gd name="T14" fmla="*/ 269 w 301"/>
                <a:gd name="T15" fmla="*/ 63 h 189"/>
                <a:gd name="T16" fmla="*/ 291 w 301"/>
                <a:gd name="T17" fmla="*/ 67 h 189"/>
                <a:gd name="T18" fmla="*/ 298 w 301"/>
                <a:gd name="T19" fmla="*/ 75 h 189"/>
                <a:gd name="T20" fmla="*/ 301 w 301"/>
                <a:gd name="T21" fmla="*/ 87 h 189"/>
                <a:gd name="T22" fmla="*/ 298 w 301"/>
                <a:gd name="T23" fmla="*/ 101 h 189"/>
                <a:gd name="T24" fmla="*/ 291 w 301"/>
                <a:gd name="T25" fmla="*/ 117 h 189"/>
                <a:gd name="T26" fmla="*/ 279 w 301"/>
                <a:gd name="T27" fmla="*/ 135 h 189"/>
                <a:gd name="T28" fmla="*/ 264 w 301"/>
                <a:gd name="T29" fmla="*/ 153 h 189"/>
                <a:gd name="T30" fmla="*/ 243 w 301"/>
                <a:gd name="T31" fmla="*/ 172 h 189"/>
                <a:gd name="T32" fmla="*/ 217 w 301"/>
                <a:gd name="T33" fmla="*/ 189 h 189"/>
                <a:gd name="T34" fmla="*/ 194 w 301"/>
                <a:gd name="T35" fmla="*/ 186 h 189"/>
                <a:gd name="T36" fmla="*/ 173 w 301"/>
                <a:gd name="T37" fmla="*/ 182 h 189"/>
                <a:gd name="T38" fmla="*/ 151 w 301"/>
                <a:gd name="T39" fmla="*/ 179 h 189"/>
                <a:gd name="T40" fmla="*/ 131 w 301"/>
                <a:gd name="T41" fmla="*/ 174 h 189"/>
                <a:gd name="T42" fmla="*/ 112 w 301"/>
                <a:gd name="T43" fmla="*/ 169 h 189"/>
                <a:gd name="T44" fmla="*/ 92 w 301"/>
                <a:gd name="T45" fmla="*/ 163 h 189"/>
                <a:gd name="T46" fmla="*/ 74 w 301"/>
                <a:gd name="T47" fmla="*/ 157 h 189"/>
                <a:gd name="T48" fmla="*/ 55 w 301"/>
                <a:gd name="T49" fmla="*/ 150 h 189"/>
                <a:gd name="T50" fmla="*/ 42 w 301"/>
                <a:gd name="T51" fmla="*/ 143 h 189"/>
                <a:gd name="T52" fmla="*/ 28 w 301"/>
                <a:gd name="T53" fmla="*/ 136 h 189"/>
                <a:gd name="T54" fmla="*/ 17 w 301"/>
                <a:gd name="T55" fmla="*/ 127 h 189"/>
                <a:gd name="T56" fmla="*/ 8 w 301"/>
                <a:gd name="T57" fmla="*/ 119 h 189"/>
                <a:gd name="T58" fmla="*/ 3 w 301"/>
                <a:gd name="T59" fmla="*/ 109 h 189"/>
                <a:gd name="T60" fmla="*/ 0 w 301"/>
                <a:gd name="T61" fmla="*/ 101 h 189"/>
                <a:gd name="T62" fmla="*/ 2 w 301"/>
                <a:gd name="T63" fmla="*/ 93 h 189"/>
                <a:gd name="T64" fmla="*/ 6 w 301"/>
                <a:gd name="T65" fmla="*/ 87 h 189"/>
                <a:gd name="T66" fmla="*/ 16 w 301"/>
                <a:gd name="T67" fmla="*/ 82 h 189"/>
                <a:gd name="T68" fmla="*/ 28 w 301"/>
                <a:gd name="T69" fmla="*/ 77 h 189"/>
                <a:gd name="T70" fmla="*/ 42 w 301"/>
                <a:gd name="T71" fmla="*/ 74 h 189"/>
                <a:gd name="T72" fmla="*/ 60 w 301"/>
                <a:gd name="T73" fmla="*/ 74 h 189"/>
                <a:gd name="T74" fmla="*/ 78 w 301"/>
                <a:gd name="T75" fmla="*/ 76 h 189"/>
                <a:gd name="T76" fmla="*/ 96 w 301"/>
                <a:gd name="T77" fmla="*/ 83 h 189"/>
                <a:gd name="T78" fmla="*/ 116 w 301"/>
                <a:gd name="T79" fmla="*/ 95 h 189"/>
                <a:gd name="T80" fmla="*/ 136 w 301"/>
                <a:gd name="T81" fmla="*/ 114 h 189"/>
                <a:gd name="T82" fmla="*/ 133 w 301"/>
                <a:gd name="T83" fmla="*/ 82 h 189"/>
                <a:gd name="T84" fmla="*/ 131 w 301"/>
                <a:gd name="T85" fmla="*/ 45 h 189"/>
                <a:gd name="T86" fmla="*/ 130 w 301"/>
                <a:gd name="T87" fmla="*/ 16 h 189"/>
                <a:gd name="T88" fmla="*/ 130 w 301"/>
                <a:gd name="T89" fmla="*/ 3 h 189"/>
                <a:gd name="T90" fmla="*/ 156 w 301"/>
                <a:gd name="T91" fmla="*/ 0 h 189"/>
                <a:gd name="T92" fmla="*/ 157 w 301"/>
                <a:gd name="T93" fmla="*/ 12 h 189"/>
                <a:gd name="T94" fmla="*/ 163 w 301"/>
                <a:gd name="T95" fmla="*/ 39 h 189"/>
                <a:gd name="T96" fmla="*/ 168 w 301"/>
                <a:gd name="T97" fmla="*/ 74 h 189"/>
                <a:gd name="T98" fmla="*/ 170 w 301"/>
                <a:gd name="T99" fmla="*/ 106 h 18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301" h="189">
                  <a:moveTo>
                    <a:pt x="170" y="106"/>
                  </a:moveTo>
                  <a:lnTo>
                    <a:pt x="177" y="97"/>
                  </a:lnTo>
                  <a:lnTo>
                    <a:pt x="186" y="88"/>
                  </a:lnTo>
                  <a:lnTo>
                    <a:pt x="199" y="80"/>
                  </a:lnTo>
                  <a:lnTo>
                    <a:pt x="212" y="72"/>
                  </a:lnTo>
                  <a:lnTo>
                    <a:pt x="229" y="67"/>
                  </a:lnTo>
                  <a:lnTo>
                    <a:pt x="247" y="63"/>
                  </a:lnTo>
                  <a:lnTo>
                    <a:pt x="269" y="63"/>
                  </a:lnTo>
                  <a:lnTo>
                    <a:pt x="291" y="67"/>
                  </a:lnTo>
                  <a:lnTo>
                    <a:pt x="298" y="75"/>
                  </a:lnTo>
                  <a:lnTo>
                    <a:pt x="301" y="87"/>
                  </a:lnTo>
                  <a:lnTo>
                    <a:pt x="298" y="101"/>
                  </a:lnTo>
                  <a:lnTo>
                    <a:pt x="291" y="117"/>
                  </a:lnTo>
                  <a:lnTo>
                    <a:pt x="279" y="135"/>
                  </a:lnTo>
                  <a:lnTo>
                    <a:pt x="264" y="153"/>
                  </a:lnTo>
                  <a:lnTo>
                    <a:pt x="243" y="172"/>
                  </a:lnTo>
                  <a:lnTo>
                    <a:pt x="217" y="189"/>
                  </a:lnTo>
                  <a:lnTo>
                    <a:pt x="194" y="186"/>
                  </a:lnTo>
                  <a:lnTo>
                    <a:pt x="173" y="182"/>
                  </a:lnTo>
                  <a:lnTo>
                    <a:pt x="151" y="179"/>
                  </a:lnTo>
                  <a:lnTo>
                    <a:pt x="131" y="174"/>
                  </a:lnTo>
                  <a:lnTo>
                    <a:pt x="112" y="169"/>
                  </a:lnTo>
                  <a:lnTo>
                    <a:pt x="92" y="163"/>
                  </a:lnTo>
                  <a:lnTo>
                    <a:pt x="74" y="157"/>
                  </a:lnTo>
                  <a:lnTo>
                    <a:pt x="55" y="150"/>
                  </a:lnTo>
                  <a:lnTo>
                    <a:pt x="42" y="143"/>
                  </a:lnTo>
                  <a:lnTo>
                    <a:pt x="28" y="136"/>
                  </a:lnTo>
                  <a:lnTo>
                    <a:pt x="17" y="127"/>
                  </a:lnTo>
                  <a:lnTo>
                    <a:pt x="8" y="119"/>
                  </a:lnTo>
                  <a:lnTo>
                    <a:pt x="3" y="109"/>
                  </a:lnTo>
                  <a:lnTo>
                    <a:pt x="0" y="101"/>
                  </a:lnTo>
                  <a:lnTo>
                    <a:pt x="2" y="93"/>
                  </a:lnTo>
                  <a:lnTo>
                    <a:pt x="6" y="87"/>
                  </a:lnTo>
                  <a:lnTo>
                    <a:pt x="16" y="82"/>
                  </a:lnTo>
                  <a:lnTo>
                    <a:pt x="28" y="77"/>
                  </a:lnTo>
                  <a:lnTo>
                    <a:pt x="42" y="74"/>
                  </a:lnTo>
                  <a:lnTo>
                    <a:pt x="60" y="74"/>
                  </a:lnTo>
                  <a:lnTo>
                    <a:pt x="78" y="76"/>
                  </a:lnTo>
                  <a:lnTo>
                    <a:pt x="96" y="83"/>
                  </a:lnTo>
                  <a:lnTo>
                    <a:pt x="116" y="95"/>
                  </a:lnTo>
                  <a:lnTo>
                    <a:pt x="136" y="114"/>
                  </a:lnTo>
                  <a:lnTo>
                    <a:pt x="133" y="82"/>
                  </a:lnTo>
                  <a:lnTo>
                    <a:pt x="131" y="45"/>
                  </a:lnTo>
                  <a:lnTo>
                    <a:pt x="130" y="16"/>
                  </a:lnTo>
                  <a:lnTo>
                    <a:pt x="130" y="3"/>
                  </a:lnTo>
                  <a:lnTo>
                    <a:pt x="156" y="0"/>
                  </a:lnTo>
                  <a:lnTo>
                    <a:pt x="157" y="12"/>
                  </a:lnTo>
                  <a:lnTo>
                    <a:pt x="163" y="39"/>
                  </a:lnTo>
                  <a:lnTo>
                    <a:pt x="168" y="74"/>
                  </a:lnTo>
                  <a:lnTo>
                    <a:pt x="170" y="106"/>
                  </a:lnTo>
                  <a:close/>
                </a:path>
              </a:pathLst>
            </a:custGeom>
            <a:solidFill>
              <a:srgbClr val="7FE5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65" name="Freeform 36"/>
            <p:cNvSpPr/>
            <p:nvPr/>
          </p:nvSpPr>
          <p:spPr bwMode="auto">
            <a:xfrm>
              <a:off x="988" y="4094"/>
              <a:ext cx="169" cy="97"/>
            </a:xfrm>
            <a:custGeom>
              <a:avLst/>
              <a:gdLst>
                <a:gd name="T0" fmla="*/ 67 w 169"/>
                <a:gd name="T1" fmla="*/ 15 h 97"/>
                <a:gd name="T2" fmla="*/ 53 w 169"/>
                <a:gd name="T3" fmla="*/ 16 h 97"/>
                <a:gd name="T4" fmla="*/ 41 w 169"/>
                <a:gd name="T5" fmla="*/ 18 h 97"/>
                <a:gd name="T6" fmla="*/ 30 w 169"/>
                <a:gd name="T7" fmla="*/ 20 h 97"/>
                <a:gd name="T8" fmla="*/ 21 w 169"/>
                <a:gd name="T9" fmla="*/ 24 h 97"/>
                <a:gd name="T10" fmla="*/ 13 w 169"/>
                <a:gd name="T11" fmla="*/ 28 h 97"/>
                <a:gd name="T12" fmla="*/ 7 w 169"/>
                <a:gd name="T13" fmla="*/ 33 h 97"/>
                <a:gd name="T14" fmla="*/ 3 w 169"/>
                <a:gd name="T15" fmla="*/ 42 h 97"/>
                <a:gd name="T16" fmla="*/ 0 w 169"/>
                <a:gd name="T17" fmla="*/ 51 h 97"/>
                <a:gd name="T18" fmla="*/ 0 w 169"/>
                <a:gd name="T19" fmla="*/ 62 h 97"/>
                <a:gd name="T20" fmla="*/ 1 w 169"/>
                <a:gd name="T21" fmla="*/ 71 h 97"/>
                <a:gd name="T22" fmla="*/ 6 w 169"/>
                <a:gd name="T23" fmla="*/ 79 h 97"/>
                <a:gd name="T24" fmla="*/ 13 w 169"/>
                <a:gd name="T25" fmla="*/ 87 h 97"/>
                <a:gd name="T26" fmla="*/ 24 w 169"/>
                <a:gd name="T27" fmla="*/ 92 h 97"/>
                <a:gd name="T28" fmla="*/ 36 w 169"/>
                <a:gd name="T29" fmla="*/ 96 h 97"/>
                <a:gd name="T30" fmla="*/ 53 w 169"/>
                <a:gd name="T31" fmla="*/ 97 h 97"/>
                <a:gd name="T32" fmla="*/ 71 w 169"/>
                <a:gd name="T33" fmla="*/ 95 h 97"/>
                <a:gd name="T34" fmla="*/ 91 w 169"/>
                <a:gd name="T35" fmla="*/ 90 h 97"/>
                <a:gd name="T36" fmla="*/ 112 w 169"/>
                <a:gd name="T37" fmla="*/ 84 h 97"/>
                <a:gd name="T38" fmla="*/ 132 w 169"/>
                <a:gd name="T39" fmla="*/ 78 h 97"/>
                <a:gd name="T40" fmla="*/ 149 w 169"/>
                <a:gd name="T41" fmla="*/ 69 h 97"/>
                <a:gd name="T42" fmla="*/ 161 w 169"/>
                <a:gd name="T43" fmla="*/ 59 h 97"/>
                <a:gd name="T44" fmla="*/ 169 w 169"/>
                <a:gd name="T45" fmla="*/ 46 h 97"/>
                <a:gd name="T46" fmla="*/ 169 w 169"/>
                <a:gd name="T47" fmla="*/ 32 h 97"/>
                <a:gd name="T48" fmla="*/ 161 w 169"/>
                <a:gd name="T49" fmla="*/ 15 h 97"/>
                <a:gd name="T50" fmla="*/ 154 w 169"/>
                <a:gd name="T51" fmla="*/ 9 h 97"/>
                <a:gd name="T52" fmla="*/ 144 w 169"/>
                <a:gd name="T53" fmla="*/ 4 h 97"/>
                <a:gd name="T54" fmla="*/ 132 w 169"/>
                <a:gd name="T55" fmla="*/ 2 h 97"/>
                <a:gd name="T56" fmla="*/ 119 w 169"/>
                <a:gd name="T57" fmla="*/ 0 h 97"/>
                <a:gd name="T58" fmla="*/ 105 w 169"/>
                <a:gd name="T59" fmla="*/ 2 h 97"/>
                <a:gd name="T60" fmla="*/ 91 w 169"/>
                <a:gd name="T61" fmla="*/ 5 h 97"/>
                <a:gd name="T62" fmla="*/ 77 w 169"/>
                <a:gd name="T63" fmla="*/ 9 h 97"/>
                <a:gd name="T64" fmla="*/ 67 w 169"/>
                <a:gd name="T65" fmla="*/ 15 h 9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9" h="97">
                  <a:moveTo>
                    <a:pt x="67" y="15"/>
                  </a:moveTo>
                  <a:lnTo>
                    <a:pt x="53" y="16"/>
                  </a:lnTo>
                  <a:lnTo>
                    <a:pt x="41" y="18"/>
                  </a:lnTo>
                  <a:lnTo>
                    <a:pt x="30" y="20"/>
                  </a:lnTo>
                  <a:lnTo>
                    <a:pt x="21" y="24"/>
                  </a:lnTo>
                  <a:lnTo>
                    <a:pt x="13" y="28"/>
                  </a:lnTo>
                  <a:lnTo>
                    <a:pt x="7" y="33"/>
                  </a:lnTo>
                  <a:lnTo>
                    <a:pt x="3" y="42"/>
                  </a:lnTo>
                  <a:lnTo>
                    <a:pt x="0" y="51"/>
                  </a:lnTo>
                  <a:lnTo>
                    <a:pt x="0" y="62"/>
                  </a:lnTo>
                  <a:lnTo>
                    <a:pt x="1" y="71"/>
                  </a:lnTo>
                  <a:lnTo>
                    <a:pt x="6" y="79"/>
                  </a:lnTo>
                  <a:lnTo>
                    <a:pt x="13" y="87"/>
                  </a:lnTo>
                  <a:lnTo>
                    <a:pt x="24" y="92"/>
                  </a:lnTo>
                  <a:lnTo>
                    <a:pt x="36" y="96"/>
                  </a:lnTo>
                  <a:lnTo>
                    <a:pt x="53" y="97"/>
                  </a:lnTo>
                  <a:lnTo>
                    <a:pt x="71" y="95"/>
                  </a:lnTo>
                  <a:lnTo>
                    <a:pt x="91" y="90"/>
                  </a:lnTo>
                  <a:lnTo>
                    <a:pt x="112" y="84"/>
                  </a:lnTo>
                  <a:lnTo>
                    <a:pt x="132" y="78"/>
                  </a:lnTo>
                  <a:lnTo>
                    <a:pt x="149" y="69"/>
                  </a:lnTo>
                  <a:lnTo>
                    <a:pt x="161" y="59"/>
                  </a:lnTo>
                  <a:lnTo>
                    <a:pt x="169" y="46"/>
                  </a:lnTo>
                  <a:lnTo>
                    <a:pt x="169" y="32"/>
                  </a:lnTo>
                  <a:lnTo>
                    <a:pt x="161" y="15"/>
                  </a:lnTo>
                  <a:lnTo>
                    <a:pt x="154" y="9"/>
                  </a:lnTo>
                  <a:lnTo>
                    <a:pt x="144" y="4"/>
                  </a:lnTo>
                  <a:lnTo>
                    <a:pt x="132" y="2"/>
                  </a:lnTo>
                  <a:lnTo>
                    <a:pt x="119" y="0"/>
                  </a:lnTo>
                  <a:lnTo>
                    <a:pt x="105" y="2"/>
                  </a:lnTo>
                  <a:lnTo>
                    <a:pt x="91" y="5"/>
                  </a:lnTo>
                  <a:lnTo>
                    <a:pt x="77" y="9"/>
                  </a:lnTo>
                  <a:lnTo>
                    <a:pt x="67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66" name="Freeform 37"/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0267" name="Group 38"/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0370" name="Freeform 39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71" name="Freeform 40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72" name="Freeform 41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73" name="Freeform 42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74" name="Freeform 43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75" name="Freeform 44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76" name="Freeform 45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77" name="Freeform 46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78" name="Freeform 47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79" name="Freeform 48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80" name="Freeform 49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81" name="Freeform 50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82" name="Freeform 51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83" name="Freeform 52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84" name="Freeform 53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85" name="Freeform 54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86" name="Freeform 55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87" name="Freeform 56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88" name="Freeform 57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89" name="Freeform 58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90" name="Freeform 59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91" name="Freeform 60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92" name="Freeform 61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93" name="Freeform 62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94" name="Freeform 63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95" name="Freeform 64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96" name="Freeform 65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97" name="Freeform 66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98" name="Freeform 67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99" name="Freeform 68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400" name="Freeform 69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401" name="Freeform 70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402" name="Freeform 71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0268" name="Group 72"/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10337" name="Freeform 73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38" name="Freeform 74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39" name="Freeform 75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40" name="Freeform 76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41" name="Freeform 77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42" name="Freeform 78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43" name="Freeform 79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44" name="Freeform 80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45" name="Freeform 81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46" name="Freeform 82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47" name="Freeform 83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48" name="Freeform 84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49" name="Freeform 85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50" name="Freeform 86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51" name="Freeform 87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52" name="Freeform 88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53" name="Freeform 89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54" name="Freeform 90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55" name="Freeform 91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56" name="Freeform 92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57" name="Freeform 93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58" name="Freeform 94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59" name="Freeform 95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60" name="Freeform 96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61" name="Freeform 97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62" name="Freeform 98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63" name="Freeform 99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64" name="Freeform 100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65" name="Freeform 101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66" name="Freeform 102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67" name="Freeform 103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68" name="Freeform 104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69" name="Freeform 105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0269" name="Group 106"/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10304" name="Freeform 107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05" name="Freeform 108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06" name="Freeform 109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07" name="Freeform 110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08" name="Freeform 111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09" name="Freeform 112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10" name="Freeform 113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11" name="Freeform 114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12" name="Freeform 115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13" name="Freeform 116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14" name="Freeform 117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15" name="Freeform 118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16" name="Freeform 119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17" name="Freeform 120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18" name="Freeform 121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19" name="Freeform 122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20" name="Freeform 123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21" name="Freeform 124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22" name="Freeform 125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23" name="Freeform 126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24" name="Freeform 127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25" name="Freeform 128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26" name="Freeform 129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27" name="Freeform 130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28" name="Freeform 131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29" name="Freeform 132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30" name="Freeform 133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31" name="Freeform 134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32" name="Freeform 135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33" name="Freeform 136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34" name="Freeform 137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35" name="Freeform 138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36" name="Freeform 139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0270" name="Group 140"/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10271" name="Freeform 141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72" name="Freeform 142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73" name="Freeform 143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74" name="Freeform 144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75" name="Freeform 145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76" name="Freeform 146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77" name="Freeform 147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78" name="Freeform 148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79" name="Freeform 149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80" name="Freeform 150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81" name="Freeform 151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82" name="Freeform 152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83" name="Freeform 153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84" name="Freeform 154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85" name="Freeform 155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86" name="Freeform 156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87" name="Freeform 157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88" name="Freeform 158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89" name="Freeform 159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90" name="Freeform 160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91" name="Freeform 161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92" name="Freeform 162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93" name="Freeform 163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94" name="Freeform 164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95" name="Freeform 165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96" name="Freeform 166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97" name="Freeform 167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98" name="Freeform 168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99" name="Freeform 169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00" name="Freeform 170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01" name="Freeform 171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02" name="Freeform 172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03" name="Freeform 173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sp>
        <p:nvSpPr>
          <p:cNvPr id="4" name="TextBox 4">
            <a:extLst>
              <a:ext uri="{FF2B5EF4-FFF2-40B4-BE49-F238E27FC236}">
                <a16:creationId xmlns:a16="http://schemas.microsoft.com/office/drawing/2014/main" id="{F5637E6D-AA43-7CCA-25F0-4361C542F6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4338" y="213300"/>
            <a:ext cx="2971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TIẾT 20</a:t>
            </a: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EC1E8097-5919-BF58-2F83-6469AEC67F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9438" y="445075"/>
            <a:ext cx="5464958" cy="661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1371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137160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hát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Xòe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endParaRPr kumimoji="0" lang="en-US" altLang="vi-V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CD846C47-B2B1-1BB7-8DF2-A87598ABDF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4488" y="927675"/>
            <a:ext cx="3206327" cy="661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1371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137160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nhạc</a:t>
            </a:r>
            <a:endParaRPr kumimoji="0" lang="en-US" altLang="vi-V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D3720F7F-8CD6-A456-5D17-FFFC151243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9826" y="1451550"/>
            <a:ext cx="5753499" cy="661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1371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137160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Nghe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nhạc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tầm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vông</a:t>
            </a:r>
            <a:endParaRPr kumimoji="0" lang="en-US" altLang="vi-V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221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10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5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97265" y="1804670"/>
            <a:ext cx="3766185" cy="5002530"/>
          </a:xfrm>
          <a:prstGeom prst="rect">
            <a:avLst/>
          </a:prstGeom>
        </p:spPr>
      </p:pic>
      <p:grpSp>
        <p:nvGrpSpPr>
          <p:cNvPr id="2" name="Group 34"/>
          <p:cNvGrpSpPr/>
          <p:nvPr/>
        </p:nvGrpSpPr>
        <p:grpSpPr bwMode="auto">
          <a:xfrm>
            <a:off x="-125730" y="5814695"/>
            <a:ext cx="12489180" cy="1066800"/>
            <a:chOff x="0" y="4003"/>
            <a:chExt cx="5511" cy="317"/>
          </a:xfrm>
        </p:grpSpPr>
        <p:sp>
          <p:nvSpPr>
            <p:cNvPr id="3" name="Freeform 35"/>
            <p:cNvSpPr/>
            <p:nvPr/>
          </p:nvSpPr>
          <p:spPr bwMode="auto">
            <a:xfrm>
              <a:off x="527" y="4003"/>
              <a:ext cx="301" cy="189"/>
            </a:xfrm>
            <a:custGeom>
              <a:avLst/>
              <a:gdLst>
                <a:gd name="T0" fmla="*/ 170 w 301"/>
                <a:gd name="T1" fmla="*/ 106 h 189"/>
                <a:gd name="T2" fmla="*/ 177 w 301"/>
                <a:gd name="T3" fmla="*/ 97 h 189"/>
                <a:gd name="T4" fmla="*/ 186 w 301"/>
                <a:gd name="T5" fmla="*/ 88 h 189"/>
                <a:gd name="T6" fmla="*/ 199 w 301"/>
                <a:gd name="T7" fmla="*/ 80 h 189"/>
                <a:gd name="T8" fmla="*/ 212 w 301"/>
                <a:gd name="T9" fmla="*/ 72 h 189"/>
                <a:gd name="T10" fmla="*/ 229 w 301"/>
                <a:gd name="T11" fmla="*/ 67 h 189"/>
                <a:gd name="T12" fmla="*/ 247 w 301"/>
                <a:gd name="T13" fmla="*/ 63 h 189"/>
                <a:gd name="T14" fmla="*/ 269 w 301"/>
                <a:gd name="T15" fmla="*/ 63 h 189"/>
                <a:gd name="T16" fmla="*/ 291 w 301"/>
                <a:gd name="T17" fmla="*/ 67 h 189"/>
                <a:gd name="T18" fmla="*/ 298 w 301"/>
                <a:gd name="T19" fmla="*/ 75 h 189"/>
                <a:gd name="T20" fmla="*/ 301 w 301"/>
                <a:gd name="T21" fmla="*/ 87 h 189"/>
                <a:gd name="T22" fmla="*/ 298 w 301"/>
                <a:gd name="T23" fmla="*/ 101 h 189"/>
                <a:gd name="T24" fmla="*/ 291 w 301"/>
                <a:gd name="T25" fmla="*/ 117 h 189"/>
                <a:gd name="T26" fmla="*/ 279 w 301"/>
                <a:gd name="T27" fmla="*/ 135 h 189"/>
                <a:gd name="T28" fmla="*/ 264 w 301"/>
                <a:gd name="T29" fmla="*/ 153 h 189"/>
                <a:gd name="T30" fmla="*/ 243 w 301"/>
                <a:gd name="T31" fmla="*/ 172 h 189"/>
                <a:gd name="T32" fmla="*/ 217 w 301"/>
                <a:gd name="T33" fmla="*/ 189 h 189"/>
                <a:gd name="T34" fmla="*/ 194 w 301"/>
                <a:gd name="T35" fmla="*/ 186 h 189"/>
                <a:gd name="T36" fmla="*/ 173 w 301"/>
                <a:gd name="T37" fmla="*/ 182 h 189"/>
                <a:gd name="T38" fmla="*/ 151 w 301"/>
                <a:gd name="T39" fmla="*/ 179 h 189"/>
                <a:gd name="T40" fmla="*/ 131 w 301"/>
                <a:gd name="T41" fmla="*/ 174 h 189"/>
                <a:gd name="T42" fmla="*/ 112 w 301"/>
                <a:gd name="T43" fmla="*/ 169 h 189"/>
                <a:gd name="T44" fmla="*/ 92 w 301"/>
                <a:gd name="T45" fmla="*/ 163 h 189"/>
                <a:gd name="T46" fmla="*/ 74 w 301"/>
                <a:gd name="T47" fmla="*/ 157 h 189"/>
                <a:gd name="T48" fmla="*/ 55 w 301"/>
                <a:gd name="T49" fmla="*/ 150 h 189"/>
                <a:gd name="T50" fmla="*/ 42 w 301"/>
                <a:gd name="T51" fmla="*/ 143 h 189"/>
                <a:gd name="T52" fmla="*/ 28 w 301"/>
                <a:gd name="T53" fmla="*/ 136 h 189"/>
                <a:gd name="T54" fmla="*/ 17 w 301"/>
                <a:gd name="T55" fmla="*/ 127 h 189"/>
                <a:gd name="T56" fmla="*/ 8 w 301"/>
                <a:gd name="T57" fmla="*/ 119 h 189"/>
                <a:gd name="T58" fmla="*/ 3 w 301"/>
                <a:gd name="T59" fmla="*/ 109 h 189"/>
                <a:gd name="T60" fmla="*/ 0 w 301"/>
                <a:gd name="T61" fmla="*/ 101 h 189"/>
                <a:gd name="T62" fmla="*/ 2 w 301"/>
                <a:gd name="T63" fmla="*/ 93 h 189"/>
                <a:gd name="T64" fmla="*/ 6 w 301"/>
                <a:gd name="T65" fmla="*/ 87 h 189"/>
                <a:gd name="T66" fmla="*/ 16 w 301"/>
                <a:gd name="T67" fmla="*/ 82 h 189"/>
                <a:gd name="T68" fmla="*/ 28 w 301"/>
                <a:gd name="T69" fmla="*/ 77 h 189"/>
                <a:gd name="T70" fmla="*/ 42 w 301"/>
                <a:gd name="T71" fmla="*/ 74 h 189"/>
                <a:gd name="T72" fmla="*/ 60 w 301"/>
                <a:gd name="T73" fmla="*/ 74 h 189"/>
                <a:gd name="T74" fmla="*/ 78 w 301"/>
                <a:gd name="T75" fmla="*/ 76 h 189"/>
                <a:gd name="T76" fmla="*/ 96 w 301"/>
                <a:gd name="T77" fmla="*/ 83 h 189"/>
                <a:gd name="T78" fmla="*/ 116 w 301"/>
                <a:gd name="T79" fmla="*/ 95 h 189"/>
                <a:gd name="T80" fmla="*/ 136 w 301"/>
                <a:gd name="T81" fmla="*/ 114 h 189"/>
                <a:gd name="T82" fmla="*/ 133 w 301"/>
                <a:gd name="T83" fmla="*/ 82 h 189"/>
                <a:gd name="T84" fmla="*/ 131 w 301"/>
                <a:gd name="T85" fmla="*/ 45 h 189"/>
                <a:gd name="T86" fmla="*/ 130 w 301"/>
                <a:gd name="T87" fmla="*/ 16 h 189"/>
                <a:gd name="T88" fmla="*/ 130 w 301"/>
                <a:gd name="T89" fmla="*/ 3 h 189"/>
                <a:gd name="T90" fmla="*/ 156 w 301"/>
                <a:gd name="T91" fmla="*/ 0 h 189"/>
                <a:gd name="T92" fmla="*/ 157 w 301"/>
                <a:gd name="T93" fmla="*/ 12 h 189"/>
                <a:gd name="T94" fmla="*/ 163 w 301"/>
                <a:gd name="T95" fmla="*/ 39 h 189"/>
                <a:gd name="T96" fmla="*/ 168 w 301"/>
                <a:gd name="T97" fmla="*/ 74 h 189"/>
                <a:gd name="T98" fmla="*/ 170 w 301"/>
                <a:gd name="T99" fmla="*/ 106 h 18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301" h="189">
                  <a:moveTo>
                    <a:pt x="170" y="106"/>
                  </a:moveTo>
                  <a:lnTo>
                    <a:pt x="177" y="97"/>
                  </a:lnTo>
                  <a:lnTo>
                    <a:pt x="186" y="88"/>
                  </a:lnTo>
                  <a:lnTo>
                    <a:pt x="199" y="80"/>
                  </a:lnTo>
                  <a:lnTo>
                    <a:pt x="212" y="72"/>
                  </a:lnTo>
                  <a:lnTo>
                    <a:pt x="229" y="67"/>
                  </a:lnTo>
                  <a:lnTo>
                    <a:pt x="247" y="63"/>
                  </a:lnTo>
                  <a:lnTo>
                    <a:pt x="269" y="63"/>
                  </a:lnTo>
                  <a:lnTo>
                    <a:pt x="291" y="67"/>
                  </a:lnTo>
                  <a:lnTo>
                    <a:pt x="298" y="75"/>
                  </a:lnTo>
                  <a:lnTo>
                    <a:pt x="301" y="87"/>
                  </a:lnTo>
                  <a:lnTo>
                    <a:pt x="298" y="101"/>
                  </a:lnTo>
                  <a:lnTo>
                    <a:pt x="291" y="117"/>
                  </a:lnTo>
                  <a:lnTo>
                    <a:pt x="279" y="135"/>
                  </a:lnTo>
                  <a:lnTo>
                    <a:pt x="264" y="153"/>
                  </a:lnTo>
                  <a:lnTo>
                    <a:pt x="243" y="172"/>
                  </a:lnTo>
                  <a:lnTo>
                    <a:pt x="217" y="189"/>
                  </a:lnTo>
                  <a:lnTo>
                    <a:pt x="194" y="186"/>
                  </a:lnTo>
                  <a:lnTo>
                    <a:pt x="173" y="182"/>
                  </a:lnTo>
                  <a:lnTo>
                    <a:pt x="151" y="179"/>
                  </a:lnTo>
                  <a:lnTo>
                    <a:pt x="131" y="174"/>
                  </a:lnTo>
                  <a:lnTo>
                    <a:pt x="112" y="169"/>
                  </a:lnTo>
                  <a:lnTo>
                    <a:pt x="92" y="163"/>
                  </a:lnTo>
                  <a:lnTo>
                    <a:pt x="74" y="157"/>
                  </a:lnTo>
                  <a:lnTo>
                    <a:pt x="55" y="150"/>
                  </a:lnTo>
                  <a:lnTo>
                    <a:pt x="42" y="143"/>
                  </a:lnTo>
                  <a:lnTo>
                    <a:pt x="28" y="136"/>
                  </a:lnTo>
                  <a:lnTo>
                    <a:pt x="17" y="127"/>
                  </a:lnTo>
                  <a:lnTo>
                    <a:pt x="8" y="119"/>
                  </a:lnTo>
                  <a:lnTo>
                    <a:pt x="3" y="109"/>
                  </a:lnTo>
                  <a:lnTo>
                    <a:pt x="0" y="101"/>
                  </a:lnTo>
                  <a:lnTo>
                    <a:pt x="2" y="93"/>
                  </a:lnTo>
                  <a:lnTo>
                    <a:pt x="6" y="87"/>
                  </a:lnTo>
                  <a:lnTo>
                    <a:pt x="16" y="82"/>
                  </a:lnTo>
                  <a:lnTo>
                    <a:pt x="28" y="77"/>
                  </a:lnTo>
                  <a:lnTo>
                    <a:pt x="42" y="74"/>
                  </a:lnTo>
                  <a:lnTo>
                    <a:pt x="60" y="74"/>
                  </a:lnTo>
                  <a:lnTo>
                    <a:pt x="78" y="76"/>
                  </a:lnTo>
                  <a:lnTo>
                    <a:pt x="96" y="83"/>
                  </a:lnTo>
                  <a:lnTo>
                    <a:pt x="116" y="95"/>
                  </a:lnTo>
                  <a:lnTo>
                    <a:pt x="136" y="114"/>
                  </a:lnTo>
                  <a:lnTo>
                    <a:pt x="133" y="82"/>
                  </a:lnTo>
                  <a:lnTo>
                    <a:pt x="131" y="45"/>
                  </a:lnTo>
                  <a:lnTo>
                    <a:pt x="130" y="16"/>
                  </a:lnTo>
                  <a:lnTo>
                    <a:pt x="130" y="3"/>
                  </a:lnTo>
                  <a:lnTo>
                    <a:pt x="156" y="0"/>
                  </a:lnTo>
                  <a:lnTo>
                    <a:pt x="157" y="12"/>
                  </a:lnTo>
                  <a:lnTo>
                    <a:pt x="163" y="39"/>
                  </a:lnTo>
                  <a:lnTo>
                    <a:pt x="168" y="74"/>
                  </a:lnTo>
                  <a:lnTo>
                    <a:pt x="170" y="106"/>
                  </a:lnTo>
                  <a:close/>
                </a:path>
              </a:pathLst>
            </a:custGeom>
            <a:solidFill>
              <a:srgbClr val="7FE5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" name="Freeform 36"/>
            <p:cNvSpPr/>
            <p:nvPr/>
          </p:nvSpPr>
          <p:spPr bwMode="auto">
            <a:xfrm>
              <a:off x="988" y="4094"/>
              <a:ext cx="169" cy="97"/>
            </a:xfrm>
            <a:custGeom>
              <a:avLst/>
              <a:gdLst>
                <a:gd name="T0" fmla="*/ 67 w 169"/>
                <a:gd name="T1" fmla="*/ 15 h 97"/>
                <a:gd name="T2" fmla="*/ 53 w 169"/>
                <a:gd name="T3" fmla="*/ 16 h 97"/>
                <a:gd name="T4" fmla="*/ 41 w 169"/>
                <a:gd name="T5" fmla="*/ 18 h 97"/>
                <a:gd name="T6" fmla="*/ 30 w 169"/>
                <a:gd name="T7" fmla="*/ 20 h 97"/>
                <a:gd name="T8" fmla="*/ 21 w 169"/>
                <a:gd name="T9" fmla="*/ 24 h 97"/>
                <a:gd name="T10" fmla="*/ 13 w 169"/>
                <a:gd name="T11" fmla="*/ 28 h 97"/>
                <a:gd name="T12" fmla="*/ 7 w 169"/>
                <a:gd name="T13" fmla="*/ 33 h 97"/>
                <a:gd name="T14" fmla="*/ 3 w 169"/>
                <a:gd name="T15" fmla="*/ 42 h 97"/>
                <a:gd name="T16" fmla="*/ 0 w 169"/>
                <a:gd name="T17" fmla="*/ 51 h 97"/>
                <a:gd name="T18" fmla="*/ 0 w 169"/>
                <a:gd name="T19" fmla="*/ 62 h 97"/>
                <a:gd name="T20" fmla="*/ 1 w 169"/>
                <a:gd name="T21" fmla="*/ 71 h 97"/>
                <a:gd name="T22" fmla="*/ 6 w 169"/>
                <a:gd name="T23" fmla="*/ 79 h 97"/>
                <a:gd name="T24" fmla="*/ 13 w 169"/>
                <a:gd name="T25" fmla="*/ 87 h 97"/>
                <a:gd name="T26" fmla="*/ 24 w 169"/>
                <a:gd name="T27" fmla="*/ 92 h 97"/>
                <a:gd name="T28" fmla="*/ 36 w 169"/>
                <a:gd name="T29" fmla="*/ 96 h 97"/>
                <a:gd name="T30" fmla="*/ 53 w 169"/>
                <a:gd name="T31" fmla="*/ 97 h 97"/>
                <a:gd name="T32" fmla="*/ 71 w 169"/>
                <a:gd name="T33" fmla="*/ 95 h 97"/>
                <a:gd name="T34" fmla="*/ 91 w 169"/>
                <a:gd name="T35" fmla="*/ 90 h 97"/>
                <a:gd name="T36" fmla="*/ 112 w 169"/>
                <a:gd name="T37" fmla="*/ 84 h 97"/>
                <a:gd name="T38" fmla="*/ 132 w 169"/>
                <a:gd name="T39" fmla="*/ 78 h 97"/>
                <a:gd name="T40" fmla="*/ 149 w 169"/>
                <a:gd name="T41" fmla="*/ 69 h 97"/>
                <a:gd name="T42" fmla="*/ 161 w 169"/>
                <a:gd name="T43" fmla="*/ 59 h 97"/>
                <a:gd name="T44" fmla="*/ 169 w 169"/>
                <a:gd name="T45" fmla="*/ 46 h 97"/>
                <a:gd name="T46" fmla="*/ 169 w 169"/>
                <a:gd name="T47" fmla="*/ 32 h 97"/>
                <a:gd name="T48" fmla="*/ 161 w 169"/>
                <a:gd name="T49" fmla="*/ 15 h 97"/>
                <a:gd name="T50" fmla="*/ 154 w 169"/>
                <a:gd name="T51" fmla="*/ 9 h 97"/>
                <a:gd name="T52" fmla="*/ 144 w 169"/>
                <a:gd name="T53" fmla="*/ 4 h 97"/>
                <a:gd name="T54" fmla="*/ 132 w 169"/>
                <a:gd name="T55" fmla="*/ 2 h 97"/>
                <a:gd name="T56" fmla="*/ 119 w 169"/>
                <a:gd name="T57" fmla="*/ 0 h 97"/>
                <a:gd name="T58" fmla="*/ 105 w 169"/>
                <a:gd name="T59" fmla="*/ 2 h 97"/>
                <a:gd name="T60" fmla="*/ 91 w 169"/>
                <a:gd name="T61" fmla="*/ 5 h 97"/>
                <a:gd name="T62" fmla="*/ 77 w 169"/>
                <a:gd name="T63" fmla="*/ 9 h 97"/>
                <a:gd name="T64" fmla="*/ 67 w 169"/>
                <a:gd name="T65" fmla="*/ 15 h 9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9" h="97">
                  <a:moveTo>
                    <a:pt x="67" y="15"/>
                  </a:moveTo>
                  <a:lnTo>
                    <a:pt x="53" y="16"/>
                  </a:lnTo>
                  <a:lnTo>
                    <a:pt x="41" y="18"/>
                  </a:lnTo>
                  <a:lnTo>
                    <a:pt x="30" y="20"/>
                  </a:lnTo>
                  <a:lnTo>
                    <a:pt x="21" y="24"/>
                  </a:lnTo>
                  <a:lnTo>
                    <a:pt x="13" y="28"/>
                  </a:lnTo>
                  <a:lnTo>
                    <a:pt x="7" y="33"/>
                  </a:lnTo>
                  <a:lnTo>
                    <a:pt x="3" y="42"/>
                  </a:lnTo>
                  <a:lnTo>
                    <a:pt x="0" y="51"/>
                  </a:lnTo>
                  <a:lnTo>
                    <a:pt x="0" y="62"/>
                  </a:lnTo>
                  <a:lnTo>
                    <a:pt x="1" y="71"/>
                  </a:lnTo>
                  <a:lnTo>
                    <a:pt x="6" y="79"/>
                  </a:lnTo>
                  <a:lnTo>
                    <a:pt x="13" y="87"/>
                  </a:lnTo>
                  <a:lnTo>
                    <a:pt x="24" y="92"/>
                  </a:lnTo>
                  <a:lnTo>
                    <a:pt x="36" y="96"/>
                  </a:lnTo>
                  <a:lnTo>
                    <a:pt x="53" y="97"/>
                  </a:lnTo>
                  <a:lnTo>
                    <a:pt x="71" y="95"/>
                  </a:lnTo>
                  <a:lnTo>
                    <a:pt x="91" y="90"/>
                  </a:lnTo>
                  <a:lnTo>
                    <a:pt x="112" y="84"/>
                  </a:lnTo>
                  <a:lnTo>
                    <a:pt x="132" y="78"/>
                  </a:lnTo>
                  <a:lnTo>
                    <a:pt x="149" y="69"/>
                  </a:lnTo>
                  <a:lnTo>
                    <a:pt x="161" y="59"/>
                  </a:lnTo>
                  <a:lnTo>
                    <a:pt x="169" y="46"/>
                  </a:lnTo>
                  <a:lnTo>
                    <a:pt x="169" y="32"/>
                  </a:lnTo>
                  <a:lnTo>
                    <a:pt x="161" y="15"/>
                  </a:lnTo>
                  <a:lnTo>
                    <a:pt x="154" y="9"/>
                  </a:lnTo>
                  <a:lnTo>
                    <a:pt x="144" y="4"/>
                  </a:lnTo>
                  <a:lnTo>
                    <a:pt x="132" y="2"/>
                  </a:lnTo>
                  <a:lnTo>
                    <a:pt x="119" y="0"/>
                  </a:lnTo>
                  <a:lnTo>
                    <a:pt x="105" y="2"/>
                  </a:lnTo>
                  <a:lnTo>
                    <a:pt x="91" y="5"/>
                  </a:lnTo>
                  <a:lnTo>
                    <a:pt x="77" y="9"/>
                  </a:lnTo>
                  <a:lnTo>
                    <a:pt x="67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" name="Freeform 37"/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grpSp>
          <p:nvGrpSpPr>
            <p:cNvPr id="6" name="Group 38"/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7" name="Freeform 39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8" name="Freeform 40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1" name="Freeform 41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2" name="Freeform 42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4" name="Freeform 43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72" name="Freeform 44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73" name="Freeform 45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74" name="Freeform 46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75" name="Freeform 47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76" name="Freeform 48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77" name="Freeform 49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78" name="Freeform 50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79" name="Freeform 51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80" name="Freeform 52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81" name="Freeform 53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82" name="Freeform 54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83" name="Freeform 55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84" name="Freeform 56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85" name="Freeform 57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86" name="Freeform 58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87" name="Freeform 59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88" name="Freeform 60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89" name="Freeform 61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90" name="Freeform 62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91" name="Freeform 63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92" name="Freeform 64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93" name="Freeform 65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94" name="Freeform 66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95" name="Freeform 67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96" name="Freeform 68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97" name="Freeform 69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98" name="Freeform 70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99" name="Freeform 71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200" name="Group 72"/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201" name="Freeform 73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02" name="Freeform 74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03" name="Freeform 75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04" name="Freeform 76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05" name="Freeform 77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06" name="Freeform 78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07" name="Freeform 79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08" name="Freeform 80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09" name="Freeform 81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10" name="Freeform 82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11" name="Freeform 83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12" name="Freeform 84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13" name="Freeform 85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14" name="Freeform 86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15" name="Freeform 87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16" name="Freeform 88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17" name="Freeform 89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18" name="Freeform 90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19" name="Freeform 91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20" name="Freeform 92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21" name="Freeform 93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22" name="Freeform 94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23" name="Freeform 95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24" name="Freeform 96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25" name="Freeform 97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26" name="Freeform 98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27" name="Freeform 99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28" name="Freeform 100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29" name="Freeform 101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30" name="Freeform 102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31" name="Freeform 103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32" name="Freeform 104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33" name="Freeform 105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234" name="Group 106"/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235" name="Freeform 107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36" name="Freeform 108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37" name="Freeform 109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38" name="Freeform 110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39" name="Freeform 111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40" name="Freeform 112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41" name="Freeform 113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42" name="Freeform 114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43" name="Freeform 115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44" name="Freeform 116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45" name="Freeform 117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46" name="Freeform 118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47" name="Freeform 119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48" name="Freeform 120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49" name="Freeform 121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50" name="Freeform 122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51" name="Freeform 123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52" name="Freeform 124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53" name="Freeform 125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54" name="Freeform 126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55" name="Freeform 127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56" name="Freeform 128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57" name="Freeform 129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58" name="Freeform 130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59" name="Freeform 131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60" name="Freeform 132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61" name="Freeform 133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62" name="Freeform 134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63" name="Freeform 135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64" name="Freeform 136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65" name="Freeform 137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66" name="Freeform 138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67" name="Freeform 139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268" name="Group 140"/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269" name="Freeform 141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70" name="Freeform 142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71" name="Freeform 143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72" name="Freeform 144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73" name="Freeform 145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74" name="Freeform 146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75" name="Freeform 147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76" name="Freeform 148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77" name="Freeform 149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78" name="Freeform 150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79" name="Freeform 151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80" name="Freeform 152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81" name="Freeform 153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82" name="Freeform 154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83" name="Freeform 155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84" name="Freeform 156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85" name="Freeform 157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86" name="Freeform 158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87" name="Freeform 159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88" name="Freeform 160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89" name="Freeform 161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90" name="Freeform 162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91" name="Freeform 163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92" name="Freeform 164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93" name="Freeform 165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94" name="Freeform 166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95" name="Freeform 167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96" name="Freeform 168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97" name="Freeform 169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98" name="Freeform 170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99" name="Freeform 171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300" name="Freeform 172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301" name="Freeform 173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083732"/>
            <a:ext cx="12192000" cy="5774267"/>
          </a:xfrm>
          <a:prstGeom prst="rect">
            <a:avLst/>
          </a:prstGeom>
        </p:spPr>
      </p:pic>
      <p:sp>
        <p:nvSpPr>
          <p:cNvPr id="9" name="文本框 12">
            <a:extLst>
              <a:ext uri="{FF2B5EF4-FFF2-40B4-BE49-F238E27FC236}">
                <a16:creationId xmlns:a16="http://schemas.microsoft.com/office/drawing/2014/main" id="{5F94BEF9-3FCF-A65C-4D37-98C519401F33}"/>
              </a:ext>
            </a:extLst>
          </p:cNvPr>
          <p:cNvSpPr txBox="1"/>
          <p:nvPr/>
        </p:nvSpPr>
        <p:spPr>
          <a:xfrm>
            <a:off x="1324658" y="285228"/>
            <a:ext cx="95606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Hình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ảnh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trên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và</a:t>
            </a:r>
            <a:r>
              <a:rPr kumimoji="0" lang="en-US" altLang="zh-CN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giai</a:t>
            </a:r>
            <a:r>
              <a:rPr kumimoji="0" lang="en-US" altLang="zh-CN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điệu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làm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em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liên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tưởng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đến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bài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hát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nào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đã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học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?</a:t>
            </a:r>
          </a:p>
        </p:txBody>
      </p:sp>
      <p:pic>
        <p:nvPicPr>
          <p:cNvPr id="13" name="Unknown_hat1">
            <a:hlinkClick r:id="" action="ppaction://media"/>
            <a:extLst>
              <a:ext uri="{FF2B5EF4-FFF2-40B4-BE49-F238E27FC236}">
                <a16:creationId xmlns:a16="http://schemas.microsoft.com/office/drawing/2014/main" id="{E0F7289D-14A3-AA20-CD7B-5C054F5CB01E}"/>
              </a:ext>
            </a:extLst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56747" y="266054"/>
            <a:ext cx="619125" cy="619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954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4" dur="741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100000">
                <p:cTn id="25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9" grpId="0"/>
      <p:bldP spid="9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5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97265" y="1804670"/>
            <a:ext cx="3766185" cy="5002530"/>
          </a:xfrm>
          <a:prstGeom prst="rect">
            <a:avLst/>
          </a:prstGeom>
        </p:spPr>
      </p:pic>
      <p:grpSp>
        <p:nvGrpSpPr>
          <p:cNvPr id="2" name="Group 34"/>
          <p:cNvGrpSpPr/>
          <p:nvPr/>
        </p:nvGrpSpPr>
        <p:grpSpPr bwMode="auto">
          <a:xfrm>
            <a:off x="-125730" y="5814695"/>
            <a:ext cx="12489180" cy="1066800"/>
            <a:chOff x="0" y="4003"/>
            <a:chExt cx="5511" cy="317"/>
          </a:xfrm>
        </p:grpSpPr>
        <p:sp>
          <p:nvSpPr>
            <p:cNvPr id="3" name="Freeform 35"/>
            <p:cNvSpPr/>
            <p:nvPr/>
          </p:nvSpPr>
          <p:spPr bwMode="auto">
            <a:xfrm>
              <a:off x="527" y="4003"/>
              <a:ext cx="301" cy="189"/>
            </a:xfrm>
            <a:custGeom>
              <a:avLst/>
              <a:gdLst>
                <a:gd name="T0" fmla="*/ 170 w 301"/>
                <a:gd name="T1" fmla="*/ 106 h 189"/>
                <a:gd name="T2" fmla="*/ 177 w 301"/>
                <a:gd name="T3" fmla="*/ 97 h 189"/>
                <a:gd name="T4" fmla="*/ 186 w 301"/>
                <a:gd name="T5" fmla="*/ 88 h 189"/>
                <a:gd name="T6" fmla="*/ 199 w 301"/>
                <a:gd name="T7" fmla="*/ 80 h 189"/>
                <a:gd name="T8" fmla="*/ 212 w 301"/>
                <a:gd name="T9" fmla="*/ 72 h 189"/>
                <a:gd name="T10" fmla="*/ 229 w 301"/>
                <a:gd name="T11" fmla="*/ 67 h 189"/>
                <a:gd name="T12" fmla="*/ 247 w 301"/>
                <a:gd name="T13" fmla="*/ 63 h 189"/>
                <a:gd name="T14" fmla="*/ 269 w 301"/>
                <a:gd name="T15" fmla="*/ 63 h 189"/>
                <a:gd name="T16" fmla="*/ 291 w 301"/>
                <a:gd name="T17" fmla="*/ 67 h 189"/>
                <a:gd name="T18" fmla="*/ 298 w 301"/>
                <a:gd name="T19" fmla="*/ 75 h 189"/>
                <a:gd name="T20" fmla="*/ 301 w 301"/>
                <a:gd name="T21" fmla="*/ 87 h 189"/>
                <a:gd name="T22" fmla="*/ 298 w 301"/>
                <a:gd name="T23" fmla="*/ 101 h 189"/>
                <a:gd name="T24" fmla="*/ 291 w 301"/>
                <a:gd name="T25" fmla="*/ 117 h 189"/>
                <a:gd name="T26" fmla="*/ 279 w 301"/>
                <a:gd name="T27" fmla="*/ 135 h 189"/>
                <a:gd name="T28" fmla="*/ 264 w 301"/>
                <a:gd name="T29" fmla="*/ 153 h 189"/>
                <a:gd name="T30" fmla="*/ 243 w 301"/>
                <a:gd name="T31" fmla="*/ 172 h 189"/>
                <a:gd name="T32" fmla="*/ 217 w 301"/>
                <a:gd name="T33" fmla="*/ 189 h 189"/>
                <a:gd name="T34" fmla="*/ 194 w 301"/>
                <a:gd name="T35" fmla="*/ 186 h 189"/>
                <a:gd name="T36" fmla="*/ 173 w 301"/>
                <a:gd name="T37" fmla="*/ 182 h 189"/>
                <a:gd name="T38" fmla="*/ 151 w 301"/>
                <a:gd name="T39" fmla="*/ 179 h 189"/>
                <a:gd name="T40" fmla="*/ 131 w 301"/>
                <a:gd name="T41" fmla="*/ 174 h 189"/>
                <a:gd name="T42" fmla="*/ 112 w 301"/>
                <a:gd name="T43" fmla="*/ 169 h 189"/>
                <a:gd name="T44" fmla="*/ 92 w 301"/>
                <a:gd name="T45" fmla="*/ 163 h 189"/>
                <a:gd name="T46" fmla="*/ 74 w 301"/>
                <a:gd name="T47" fmla="*/ 157 h 189"/>
                <a:gd name="T48" fmla="*/ 55 w 301"/>
                <a:gd name="T49" fmla="*/ 150 h 189"/>
                <a:gd name="T50" fmla="*/ 42 w 301"/>
                <a:gd name="T51" fmla="*/ 143 h 189"/>
                <a:gd name="T52" fmla="*/ 28 w 301"/>
                <a:gd name="T53" fmla="*/ 136 h 189"/>
                <a:gd name="T54" fmla="*/ 17 w 301"/>
                <a:gd name="T55" fmla="*/ 127 h 189"/>
                <a:gd name="T56" fmla="*/ 8 w 301"/>
                <a:gd name="T57" fmla="*/ 119 h 189"/>
                <a:gd name="T58" fmla="*/ 3 w 301"/>
                <a:gd name="T59" fmla="*/ 109 h 189"/>
                <a:gd name="T60" fmla="*/ 0 w 301"/>
                <a:gd name="T61" fmla="*/ 101 h 189"/>
                <a:gd name="T62" fmla="*/ 2 w 301"/>
                <a:gd name="T63" fmla="*/ 93 h 189"/>
                <a:gd name="T64" fmla="*/ 6 w 301"/>
                <a:gd name="T65" fmla="*/ 87 h 189"/>
                <a:gd name="T66" fmla="*/ 16 w 301"/>
                <a:gd name="T67" fmla="*/ 82 h 189"/>
                <a:gd name="T68" fmla="*/ 28 w 301"/>
                <a:gd name="T69" fmla="*/ 77 h 189"/>
                <a:gd name="T70" fmla="*/ 42 w 301"/>
                <a:gd name="T71" fmla="*/ 74 h 189"/>
                <a:gd name="T72" fmla="*/ 60 w 301"/>
                <a:gd name="T73" fmla="*/ 74 h 189"/>
                <a:gd name="T74" fmla="*/ 78 w 301"/>
                <a:gd name="T75" fmla="*/ 76 h 189"/>
                <a:gd name="T76" fmla="*/ 96 w 301"/>
                <a:gd name="T77" fmla="*/ 83 h 189"/>
                <a:gd name="T78" fmla="*/ 116 w 301"/>
                <a:gd name="T79" fmla="*/ 95 h 189"/>
                <a:gd name="T80" fmla="*/ 136 w 301"/>
                <a:gd name="T81" fmla="*/ 114 h 189"/>
                <a:gd name="T82" fmla="*/ 133 w 301"/>
                <a:gd name="T83" fmla="*/ 82 h 189"/>
                <a:gd name="T84" fmla="*/ 131 w 301"/>
                <a:gd name="T85" fmla="*/ 45 h 189"/>
                <a:gd name="T86" fmla="*/ 130 w 301"/>
                <a:gd name="T87" fmla="*/ 16 h 189"/>
                <a:gd name="T88" fmla="*/ 130 w 301"/>
                <a:gd name="T89" fmla="*/ 3 h 189"/>
                <a:gd name="T90" fmla="*/ 156 w 301"/>
                <a:gd name="T91" fmla="*/ 0 h 189"/>
                <a:gd name="T92" fmla="*/ 157 w 301"/>
                <a:gd name="T93" fmla="*/ 12 h 189"/>
                <a:gd name="T94" fmla="*/ 163 w 301"/>
                <a:gd name="T95" fmla="*/ 39 h 189"/>
                <a:gd name="T96" fmla="*/ 168 w 301"/>
                <a:gd name="T97" fmla="*/ 74 h 189"/>
                <a:gd name="T98" fmla="*/ 170 w 301"/>
                <a:gd name="T99" fmla="*/ 106 h 18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301" h="189">
                  <a:moveTo>
                    <a:pt x="170" y="106"/>
                  </a:moveTo>
                  <a:lnTo>
                    <a:pt x="177" y="97"/>
                  </a:lnTo>
                  <a:lnTo>
                    <a:pt x="186" y="88"/>
                  </a:lnTo>
                  <a:lnTo>
                    <a:pt x="199" y="80"/>
                  </a:lnTo>
                  <a:lnTo>
                    <a:pt x="212" y="72"/>
                  </a:lnTo>
                  <a:lnTo>
                    <a:pt x="229" y="67"/>
                  </a:lnTo>
                  <a:lnTo>
                    <a:pt x="247" y="63"/>
                  </a:lnTo>
                  <a:lnTo>
                    <a:pt x="269" y="63"/>
                  </a:lnTo>
                  <a:lnTo>
                    <a:pt x="291" y="67"/>
                  </a:lnTo>
                  <a:lnTo>
                    <a:pt x="298" y="75"/>
                  </a:lnTo>
                  <a:lnTo>
                    <a:pt x="301" y="87"/>
                  </a:lnTo>
                  <a:lnTo>
                    <a:pt x="298" y="101"/>
                  </a:lnTo>
                  <a:lnTo>
                    <a:pt x="291" y="117"/>
                  </a:lnTo>
                  <a:lnTo>
                    <a:pt x="279" y="135"/>
                  </a:lnTo>
                  <a:lnTo>
                    <a:pt x="264" y="153"/>
                  </a:lnTo>
                  <a:lnTo>
                    <a:pt x="243" y="172"/>
                  </a:lnTo>
                  <a:lnTo>
                    <a:pt x="217" y="189"/>
                  </a:lnTo>
                  <a:lnTo>
                    <a:pt x="194" y="186"/>
                  </a:lnTo>
                  <a:lnTo>
                    <a:pt x="173" y="182"/>
                  </a:lnTo>
                  <a:lnTo>
                    <a:pt x="151" y="179"/>
                  </a:lnTo>
                  <a:lnTo>
                    <a:pt x="131" y="174"/>
                  </a:lnTo>
                  <a:lnTo>
                    <a:pt x="112" y="169"/>
                  </a:lnTo>
                  <a:lnTo>
                    <a:pt x="92" y="163"/>
                  </a:lnTo>
                  <a:lnTo>
                    <a:pt x="74" y="157"/>
                  </a:lnTo>
                  <a:lnTo>
                    <a:pt x="55" y="150"/>
                  </a:lnTo>
                  <a:lnTo>
                    <a:pt x="42" y="143"/>
                  </a:lnTo>
                  <a:lnTo>
                    <a:pt x="28" y="136"/>
                  </a:lnTo>
                  <a:lnTo>
                    <a:pt x="17" y="127"/>
                  </a:lnTo>
                  <a:lnTo>
                    <a:pt x="8" y="119"/>
                  </a:lnTo>
                  <a:lnTo>
                    <a:pt x="3" y="109"/>
                  </a:lnTo>
                  <a:lnTo>
                    <a:pt x="0" y="101"/>
                  </a:lnTo>
                  <a:lnTo>
                    <a:pt x="2" y="93"/>
                  </a:lnTo>
                  <a:lnTo>
                    <a:pt x="6" y="87"/>
                  </a:lnTo>
                  <a:lnTo>
                    <a:pt x="16" y="82"/>
                  </a:lnTo>
                  <a:lnTo>
                    <a:pt x="28" y="77"/>
                  </a:lnTo>
                  <a:lnTo>
                    <a:pt x="42" y="74"/>
                  </a:lnTo>
                  <a:lnTo>
                    <a:pt x="60" y="74"/>
                  </a:lnTo>
                  <a:lnTo>
                    <a:pt x="78" y="76"/>
                  </a:lnTo>
                  <a:lnTo>
                    <a:pt x="96" y="83"/>
                  </a:lnTo>
                  <a:lnTo>
                    <a:pt x="116" y="95"/>
                  </a:lnTo>
                  <a:lnTo>
                    <a:pt x="136" y="114"/>
                  </a:lnTo>
                  <a:lnTo>
                    <a:pt x="133" y="82"/>
                  </a:lnTo>
                  <a:lnTo>
                    <a:pt x="131" y="45"/>
                  </a:lnTo>
                  <a:lnTo>
                    <a:pt x="130" y="16"/>
                  </a:lnTo>
                  <a:lnTo>
                    <a:pt x="130" y="3"/>
                  </a:lnTo>
                  <a:lnTo>
                    <a:pt x="156" y="0"/>
                  </a:lnTo>
                  <a:lnTo>
                    <a:pt x="157" y="12"/>
                  </a:lnTo>
                  <a:lnTo>
                    <a:pt x="163" y="39"/>
                  </a:lnTo>
                  <a:lnTo>
                    <a:pt x="168" y="74"/>
                  </a:lnTo>
                  <a:lnTo>
                    <a:pt x="170" y="106"/>
                  </a:lnTo>
                  <a:close/>
                </a:path>
              </a:pathLst>
            </a:custGeom>
            <a:solidFill>
              <a:srgbClr val="7FE5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" name="Freeform 36"/>
            <p:cNvSpPr/>
            <p:nvPr/>
          </p:nvSpPr>
          <p:spPr bwMode="auto">
            <a:xfrm>
              <a:off x="988" y="4094"/>
              <a:ext cx="169" cy="97"/>
            </a:xfrm>
            <a:custGeom>
              <a:avLst/>
              <a:gdLst>
                <a:gd name="T0" fmla="*/ 67 w 169"/>
                <a:gd name="T1" fmla="*/ 15 h 97"/>
                <a:gd name="T2" fmla="*/ 53 w 169"/>
                <a:gd name="T3" fmla="*/ 16 h 97"/>
                <a:gd name="T4" fmla="*/ 41 w 169"/>
                <a:gd name="T5" fmla="*/ 18 h 97"/>
                <a:gd name="T6" fmla="*/ 30 w 169"/>
                <a:gd name="T7" fmla="*/ 20 h 97"/>
                <a:gd name="T8" fmla="*/ 21 w 169"/>
                <a:gd name="T9" fmla="*/ 24 h 97"/>
                <a:gd name="T10" fmla="*/ 13 w 169"/>
                <a:gd name="T11" fmla="*/ 28 h 97"/>
                <a:gd name="T12" fmla="*/ 7 w 169"/>
                <a:gd name="T13" fmla="*/ 33 h 97"/>
                <a:gd name="T14" fmla="*/ 3 w 169"/>
                <a:gd name="T15" fmla="*/ 42 h 97"/>
                <a:gd name="T16" fmla="*/ 0 w 169"/>
                <a:gd name="T17" fmla="*/ 51 h 97"/>
                <a:gd name="T18" fmla="*/ 0 w 169"/>
                <a:gd name="T19" fmla="*/ 62 h 97"/>
                <a:gd name="T20" fmla="*/ 1 w 169"/>
                <a:gd name="T21" fmla="*/ 71 h 97"/>
                <a:gd name="T22" fmla="*/ 6 w 169"/>
                <a:gd name="T23" fmla="*/ 79 h 97"/>
                <a:gd name="T24" fmla="*/ 13 w 169"/>
                <a:gd name="T25" fmla="*/ 87 h 97"/>
                <a:gd name="T26" fmla="*/ 24 w 169"/>
                <a:gd name="T27" fmla="*/ 92 h 97"/>
                <a:gd name="T28" fmla="*/ 36 w 169"/>
                <a:gd name="T29" fmla="*/ 96 h 97"/>
                <a:gd name="T30" fmla="*/ 53 w 169"/>
                <a:gd name="T31" fmla="*/ 97 h 97"/>
                <a:gd name="T32" fmla="*/ 71 w 169"/>
                <a:gd name="T33" fmla="*/ 95 h 97"/>
                <a:gd name="T34" fmla="*/ 91 w 169"/>
                <a:gd name="T35" fmla="*/ 90 h 97"/>
                <a:gd name="T36" fmla="*/ 112 w 169"/>
                <a:gd name="T37" fmla="*/ 84 h 97"/>
                <a:gd name="T38" fmla="*/ 132 w 169"/>
                <a:gd name="T39" fmla="*/ 78 h 97"/>
                <a:gd name="T40" fmla="*/ 149 w 169"/>
                <a:gd name="T41" fmla="*/ 69 h 97"/>
                <a:gd name="T42" fmla="*/ 161 w 169"/>
                <a:gd name="T43" fmla="*/ 59 h 97"/>
                <a:gd name="T44" fmla="*/ 169 w 169"/>
                <a:gd name="T45" fmla="*/ 46 h 97"/>
                <a:gd name="T46" fmla="*/ 169 w 169"/>
                <a:gd name="T47" fmla="*/ 32 h 97"/>
                <a:gd name="T48" fmla="*/ 161 w 169"/>
                <a:gd name="T49" fmla="*/ 15 h 97"/>
                <a:gd name="T50" fmla="*/ 154 w 169"/>
                <a:gd name="T51" fmla="*/ 9 h 97"/>
                <a:gd name="T52" fmla="*/ 144 w 169"/>
                <a:gd name="T53" fmla="*/ 4 h 97"/>
                <a:gd name="T54" fmla="*/ 132 w 169"/>
                <a:gd name="T55" fmla="*/ 2 h 97"/>
                <a:gd name="T56" fmla="*/ 119 w 169"/>
                <a:gd name="T57" fmla="*/ 0 h 97"/>
                <a:gd name="T58" fmla="*/ 105 w 169"/>
                <a:gd name="T59" fmla="*/ 2 h 97"/>
                <a:gd name="T60" fmla="*/ 91 w 169"/>
                <a:gd name="T61" fmla="*/ 5 h 97"/>
                <a:gd name="T62" fmla="*/ 77 w 169"/>
                <a:gd name="T63" fmla="*/ 9 h 97"/>
                <a:gd name="T64" fmla="*/ 67 w 169"/>
                <a:gd name="T65" fmla="*/ 15 h 9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9" h="97">
                  <a:moveTo>
                    <a:pt x="67" y="15"/>
                  </a:moveTo>
                  <a:lnTo>
                    <a:pt x="53" y="16"/>
                  </a:lnTo>
                  <a:lnTo>
                    <a:pt x="41" y="18"/>
                  </a:lnTo>
                  <a:lnTo>
                    <a:pt x="30" y="20"/>
                  </a:lnTo>
                  <a:lnTo>
                    <a:pt x="21" y="24"/>
                  </a:lnTo>
                  <a:lnTo>
                    <a:pt x="13" y="28"/>
                  </a:lnTo>
                  <a:lnTo>
                    <a:pt x="7" y="33"/>
                  </a:lnTo>
                  <a:lnTo>
                    <a:pt x="3" y="42"/>
                  </a:lnTo>
                  <a:lnTo>
                    <a:pt x="0" y="51"/>
                  </a:lnTo>
                  <a:lnTo>
                    <a:pt x="0" y="62"/>
                  </a:lnTo>
                  <a:lnTo>
                    <a:pt x="1" y="71"/>
                  </a:lnTo>
                  <a:lnTo>
                    <a:pt x="6" y="79"/>
                  </a:lnTo>
                  <a:lnTo>
                    <a:pt x="13" y="87"/>
                  </a:lnTo>
                  <a:lnTo>
                    <a:pt x="24" y="92"/>
                  </a:lnTo>
                  <a:lnTo>
                    <a:pt x="36" y="96"/>
                  </a:lnTo>
                  <a:lnTo>
                    <a:pt x="53" y="97"/>
                  </a:lnTo>
                  <a:lnTo>
                    <a:pt x="71" y="95"/>
                  </a:lnTo>
                  <a:lnTo>
                    <a:pt x="91" y="90"/>
                  </a:lnTo>
                  <a:lnTo>
                    <a:pt x="112" y="84"/>
                  </a:lnTo>
                  <a:lnTo>
                    <a:pt x="132" y="78"/>
                  </a:lnTo>
                  <a:lnTo>
                    <a:pt x="149" y="69"/>
                  </a:lnTo>
                  <a:lnTo>
                    <a:pt x="161" y="59"/>
                  </a:lnTo>
                  <a:lnTo>
                    <a:pt x="169" y="46"/>
                  </a:lnTo>
                  <a:lnTo>
                    <a:pt x="169" y="32"/>
                  </a:lnTo>
                  <a:lnTo>
                    <a:pt x="161" y="15"/>
                  </a:lnTo>
                  <a:lnTo>
                    <a:pt x="154" y="9"/>
                  </a:lnTo>
                  <a:lnTo>
                    <a:pt x="144" y="4"/>
                  </a:lnTo>
                  <a:lnTo>
                    <a:pt x="132" y="2"/>
                  </a:lnTo>
                  <a:lnTo>
                    <a:pt x="119" y="0"/>
                  </a:lnTo>
                  <a:lnTo>
                    <a:pt x="105" y="2"/>
                  </a:lnTo>
                  <a:lnTo>
                    <a:pt x="91" y="5"/>
                  </a:lnTo>
                  <a:lnTo>
                    <a:pt x="77" y="9"/>
                  </a:lnTo>
                  <a:lnTo>
                    <a:pt x="67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" name="Freeform 37"/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grpSp>
          <p:nvGrpSpPr>
            <p:cNvPr id="6" name="Group 38"/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7" name="Freeform 39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8" name="Freeform 40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1" name="Freeform 41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2" name="Freeform 42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4" name="Freeform 43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72" name="Freeform 44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73" name="Freeform 45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74" name="Freeform 46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75" name="Freeform 47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76" name="Freeform 48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77" name="Freeform 49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78" name="Freeform 50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79" name="Freeform 51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80" name="Freeform 52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81" name="Freeform 53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82" name="Freeform 54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83" name="Freeform 55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84" name="Freeform 56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85" name="Freeform 57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86" name="Freeform 58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87" name="Freeform 59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88" name="Freeform 60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89" name="Freeform 61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90" name="Freeform 62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91" name="Freeform 63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92" name="Freeform 64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93" name="Freeform 65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94" name="Freeform 66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95" name="Freeform 67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96" name="Freeform 68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97" name="Freeform 69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98" name="Freeform 70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99" name="Freeform 71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200" name="Group 72"/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201" name="Freeform 73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02" name="Freeform 74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03" name="Freeform 75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04" name="Freeform 76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05" name="Freeform 77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06" name="Freeform 78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07" name="Freeform 79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08" name="Freeform 80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09" name="Freeform 81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10" name="Freeform 82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11" name="Freeform 83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12" name="Freeform 84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13" name="Freeform 85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14" name="Freeform 86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15" name="Freeform 87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16" name="Freeform 88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17" name="Freeform 89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18" name="Freeform 90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19" name="Freeform 91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20" name="Freeform 92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21" name="Freeform 93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22" name="Freeform 94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23" name="Freeform 95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24" name="Freeform 96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25" name="Freeform 97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26" name="Freeform 98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27" name="Freeform 99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28" name="Freeform 100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29" name="Freeform 101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30" name="Freeform 102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31" name="Freeform 103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32" name="Freeform 104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33" name="Freeform 105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234" name="Group 106"/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235" name="Freeform 107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36" name="Freeform 108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37" name="Freeform 109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38" name="Freeform 110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39" name="Freeform 111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40" name="Freeform 112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41" name="Freeform 113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42" name="Freeform 114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43" name="Freeform 115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44" name="Freeform 116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45" name="Freeform 117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46" name="Freeform 118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47" name="Freeform 119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48" name="Freeform 120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49" name="Freeform 121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50" name="Freeform 122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51" name="Freeform 123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52" name="Freeform 124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53" name="Freeform 125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54" name="Freeform 126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55" name="Freeform 127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56" name="Freeform 128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57" name="Freeform 129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58" name="Freeform 130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59" name="Freeform 131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60" name="Freeform 132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61" name="Freeform 133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62" name="Freeform 134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63" name="Freeform 135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64" name="Freeform 136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65" name="Freeform 137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66" name="Freeform 138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67" name="Freeform 139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268" name="Group 140"/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269" name="Freeform 141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70" name="Freeform 142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71" name="Freeform 143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72" name="Freeform 144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73" name="Freeform 145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74" name="Freeform 146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75" name="Freeform 147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76" name="Freeform 148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77" name="Freeform 149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78" name="Freeform 150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79" name="Freeform 151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80" name="Freeform 152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81" name="Freeform 153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82" name="Freeform 154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83" name="Freeform 155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84" name="Freeform 156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85" name="Freeform 157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86" name="Freeform 158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87" name="Freeform 159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88" name="Freeform 160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89" name="Freeform 161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90" name="Freeform 162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91" name="Freeform 163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92" name="Freeform 164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93" name="Freeform 165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94" name="Freeform 166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95" name="Freeform 167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96" name="Freeform 168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97" name="Freeform 169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98" name="Freeform 170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99" name="Freeform 171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300" name="Freeform 172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301" name="Freeform 173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83732"/>
            <a:ext cx="12192000" cy="5774267"/>
          </a:xfrm>
          <a:prstGeom prst="rect">
            <a:avLst/>
          </a:prstGeom>
        </p:spPr>
      </p:pic>
      <p:sp>
        <p:nvSpPr>
          <p:cNvPr id="9" name="文本框 12">
            <a:extLst>
              <a:ext uri="{FF2B5EF4-FFF2-40B4-BE49-F238E27FC236}">
                <a16:creationId xmlns:a16="http://schemas.microsoft.com/office/drawing/2014/main" id="{5F94BEF9-3FCF-A65C-4D37-98C519401F33}"/>
              </a:ext>
            </a:extLst>
          </p:cNvPr>
          <p:cNvSpPr txBox="1"/>
          <p:nvPr/>
        </p:nvSpPr>
        <p:spPr>
          <a:xfrm>
            <a:off x="1324658" y="285228"/>
            <a:ext cx="89724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Bài</a:t>
            </a:r>
            <a:r>
              <a:rPr kumimoji="0" lang="en-US" altLang="zh-CN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hát</a:t>
            </a:r>
            <a:r>
              <a:rPr kumimoji="0" lang="en-US" altLang="zh-CN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“</a:t>
            </a:r>
            <a:r>
              <a:rPr kumimoji="0" lang="en-US" altLang="zh-CN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Xòe</a:t>
            </a:r>
            <a:r>
              <a:rPr kumimoji="0" lang="en-US" altLang="zh-CN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hoa</a:t>
            </a:r>
            <a:r>
              <a:rPr kumimoji="0" lang="en-US" altLang="zh-CN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” </a:t>
            </a:r>
            <a:r>
              <a:rPr kumimoji="0" lang="en-US" altLang="zh-CN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Dân</a:t>
            </a:r>
            <a:r>
              <a:rPr kumimoji="0" lang="en-US" altLang="zh-CN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ca </a:t>
            </a:r>
            <a:r>
              <a:rPr kumimoji="0" lang="en-US" altLang="zh-CN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Thái</a:t>
            </a:r>
            <a:r>
              <a:rPr kumimoji="0" lang="en-US" altLang="zh-CN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– </a:t>
            </a:r>
            <a:r>
              <a:rPr kumimoji="0" lang="en-US" altLang="zh-CN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Lời</a:t>
            </a:r>
            <a:r>
              <a:rPr kumimoji="0" lang="en-US" altLang="zh-CN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mới</a:t>
            </a:r>
            <a:r>
              <a:rPr kumimoji="0" lang="en-US" altLang="zh-CN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: Phan </a:t>
            </a:r>
            <a:r>
              <a:rPr kumimoji="0" lang="en-US" altLang="zh-CN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Duy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36834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92074" y="-93345"/>
            <a:ext cx="3146425" cy="3002280"/>
            <a:chOff x="40067" y="61911"/>
            <a:chExt cx="3146805" cy="2431910"/>
          </a:xfrm>
        </p:grpSpPr>
        <p:pic>
          <p:nvPicPr>
            <p:cNvPr id="18" name="Picture 17" descr="C:\Users\Public\Pictures\Sample Pictures\878031oq6iuoirb6.gif"/>
            <p:cNvPicPr/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76266" y="76313"/>
              <a:ext cx="752566" cy="241750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" name="Picture 18" descr="C:\Users\Public\Pictures\Sample Pictures\878031oq6iuoirb6.gif"/>
            <p:cNvPicPr/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rot="16200000">
              <a:off x="1237212" y="-1135235"/>
              <a:ext cx="752514" cy="314680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0" name="Group 19"/>
          <p:cNvGrpSpPr/>
          <p:nvPr/>
        </p:nvGrpSpPr>
        <p:grpSpPr>
          <a:xfrm rot="5400000">
            <a:off x="9347200" y="-244793"/>
            <a:ext cx="2827020" cy="3235325"/>
            <a:chOff x="40384" y="-115254"/>
            <a:chExt cx="2827020" cy="3235325"/>
          </a:xfrm>
        </p:grpSpPr>
        <p:pic>
          <p:nvPicPr>
            <p:cNvPr id="21" name="Picture 20" descr="C:\Users\Public\Pictures\Sample Pictures\878031oq6iuoirb6.gif"/>
            <p:cNvPicPr/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81341" y="-115254"/>
              <a:ext cx="752475" cy="32353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" name="Picture 21" descr="C:\Users\Public\Pictures\Sample Pictures\878031oq6iuoirb6.gif"/>
            <p:cNvPicPr/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rot="16200000">
              <a:off x="1077656" y="-975044"/>
              <a:ext cx="752475" cy="282702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7980" y="2063750"/>
            <a:ext cx="3717290" cy="4589145"/>
          </a:xfrm>
          <a:prstGeom prst="rect">
            <a:avLst/>
          </a:prstGeom>
        </p:spPr>
      </p:pic>
      <p:grpSp>
        <p:nvGrpSpPr>
          <p:cNvPr id="10255" name="Group 34"/>
          <p:cNvGrpSpPr/>
          <p:nvPr/>
        </p:nvGrpSpPr>
        <p:grpSpPr bwMode="auto">
          <a:xfrm>
            <a:off x="-461645" y="5814695"/>
            <a:ext cx="12853670" cy="1066800"/>
            <a:chOff x="0" y="4003"/>
            <a:chExt cx="5511" cy="317"/>
          </a:xfrm>
        </p:grpSpPr>
        <p:sp>
          <p:nvSpPr>
            <p:cNvPr id="10264" name="Freeform 35"/>
            <p:cNvSpPr/>
            <p:nvPr/>
          </p:nvSpPr>
          <p:spPr bwMode="auto">
            <a:xfrm>
              <a:off x="527" y="4003"/>
              <a:ext cx="301" cy="189"/>
            </a:xfrm>
            <a:custGeom>
              <a:avLst/>
              <a:gdLst>
                <a:gd name="T0" fmla="*/ 170 w 301"/>
                <a:gd name="T1" fmla="*/ 106 h 189"/>
                <a:gd name="T2" fmla="*/ 177 w 301"/>
                <a:gd name="T3" fmla="*/ 97 h 189"/>
                <a:gd name="T4" fmla="*/ 186 w 301"/>
                <a:gd name="T5" fmla="*/ 88 h 189"/>
                <a:gd name="T6" fmla="*/ 199 w 301"/>
                <a:gd name="T7" fmla="*/ 80 h 189"/>
                <a:gd name="T8" fmla="*/ 212 w 301"/>
                <a:gd name="T9" fmla="*/ 72 h 189"/>
                <a:gd name="T10" fmla="*/ 229 w 301"/>
                <a:gd name="T11" fmla="*/ 67 h 189"/>
                <a:gd name="T12" fmla="*/ 247 w 301"/>
                <a:gd name="T13" fmla="*/ 63 h 189"/>
                <a:gd name="T14" fmla="*/ 269 w 301"/>
                <a:gd name="T15" fmla="*/ 63 h 189"/>
                <a:gd name="T16" fmla="*/ 291 w 301"/>
                <a:gd name="T17" fmla="*/ 67 h 189"/>
                <a:gd name="T18" fmla="*/ 298 w 301"/>
                <a:gd name="T19" fmla="*/ 75 h 189"/>
                <a:gd name="T20" fmla="*/ 301 w 301"/>
                <a:gd name="T21" fmla="*/ 87 h 189"/>
                <a:gd name="T22" fmla="*/ 298 w 301"/>
                <a:gd name="T23" fmla="*/ 101 h 189"/>
                <a:gd name="T24" fmla="*/ 291 w 301"/>
                <a:gd name="T25" fmla="*/ 117 h 189"/>
                <a:gd name="T26" fmla="*/ 279 w 301"/>
                <a:gd name="T27" fmla="*/ 135 h 189"/>
                <a:gd name="T28" fmla="*/ 264 w 301"/>
                <a:gd name="T29" fmla="*/ 153 h 189"/>
                <a:gd name="T30" fmla="*/ 243 w 301"/>
                <a:gd name="T31" fmla="*/ 172 h 189"/>
                <a:gd name="T32" fmla="*/ 217 w 301"/>
                <a:gd name="T33" fmla="*/ 189 h 189"/>
                <a:gd name="T34" fmla="*/ 194 w 301"/>
                <a:gd name="T35" fmla="*/ 186 h 189"/>
                <a:gd name="T36" fmla="*/ 173 w 301"/>
                <a:gd name="T37" fmla="*/ 182 h 189"/>
                <a:gd name="T38" fmla="*/ 151 w 301"/>
                <a:gd name="T39" fmla="*/ 179 h 189"/>
                <a:gd name="T40" fmla="*/ 131 w 301"/>
                <a:gd name="T41" fmla="*/ 174 h 189"/>
                <a:gd name="T42" fmla="*/ 112 w 301"/>
                <a:gd name="T43" fmla="*/ 169 h 189"/>
                <a:gd name="T44" fmla="*/ 92 w 301"/>
                <a:gd name="T45" fmla="*/ 163 h 189"/>
                <a:gd name="T46" fmla="*/ 74 w 301"/>
                <a:gd name="T47" fmla="*/ 157 h 189"/>
                <a:gd name="T48" fmla="*/ 55 w 301"/>
                <a:gd name="T49" fmla="*/ 150 h 189"/>
                <a:gd name="T50" fmla="*/ 42 w 301"/>
                <a:gd name="T51" fmla="*/ 143 h 189"/>
                <a:gd name="T52" fmla="*/ 28 w 301"/>
                <a:gd name="T53" fmla="*/ 136 h 189"/>
                <a:gd name="T54" fmla="*/ 17 w 301"/>
                <a:gd name="T55" fmla="*/ 127 h 189"/>
                <a:gd name="T56" fmla="*/ 8 w 301"/>
                <a:gd name="T57" fmla="*/ 119 h 189"/>
                <a:gd name="T58" fmla="*/ 3 w 301"/>
                <a:gd name="T59" fmla="*/ 109 h 189"/>
                <a:gd name="T60" fmla="*/ 0 w 301"/>
                <a:gd name="T61" fmla="*/ 101 h 189"/>
                <a:gd name="T62" fmla="*/ 2 w 301"/>
                <a:gd name="T63" fmla="*/ 93 h 189"/>
                <a:gd name="T64" fmla="*/ 6 w 301"/>
                <a:gd name="T65" fmla="*/ 87 h 189"/>
                <a:gd name="T66" fmla="*/ 16 w 301"/>
                <a:gd name="T67" fmla="*/ 82 h 189"/>
                <a:gd name="T68" fmla="*/ 28 w 301"/>
                <a:gd name="T69" fmla="*/ 77 h 189"/>
                <a:gd name="T70" fmla="*/ 42 w 301"/>
                <a:gd name="T71" fmla="*/ 74 h 189"/>
                <a:gd name="T72" fmla="*/ 60 w 301"/>
                <a:gd name="T73" fmla="*/ 74 h 189"/>
                <a:gd name="T74" fmla="*/ 78 w 301"/>
                <a:gd name="T75" fmla="*/ 76 h 189"/>
                <a:gd name="T76" fmla="*/ 96 w 301"/>
                <a:gd name="T77" fmla="*/ 83 h 189"/>
                <a:gd name="T78" fmla="*/ 116 w 301"/>
                <a:gd name="T79" fmla="*/ 95 h 189"/>
                <a:gd name="T80" fmla="*/ 136 w 301"/>
                <a:gd name="T81" fmla="*/ 114 h 189"/>
                <a:gd name="T82" fmla="*/ 133 w 301"/>
                <a:gd name="T83" fmla="*/ 82 h 189"/>
                <a:gd name="T84" fmla="*/ 131 w 301"/>
                <a:gd name="T85" fmla="*/ 45 h 189"/>
                <a:gd name="T86" fmla="*/ 130 w 301"/>
                <a:gd name="T87" fmla="*/ 16 h 189"/>
                <a:gd name="T88" fmla="*/ 130 w 301"/>
                <a:gd name="T89" fmla="*/ 3 h 189"/>
                <a:gd name="T90" fmla="*/ 156 w 301"/>
                <a:gd name="T91" fmla="*/ 0 h 189"/>
                <a:gd name="T92" fmla="*/ 157 w 301"/>
                <a:gd name="T93" fmla="*/ 12 h 189"/>
                <a:gd name="T94" fmla="*/ 163 w 301"/>
                <a:gd name="T95" fmla="*/ 39 h 189"/>
                <a:gd name="T96" fmla="*/ 168 w 301"/>
                <a:gd name="T97" fmla="*/ 74 h 189"/>
                <a:gd name="T98" fmla="*/ 170 w 301"/>
                <a:gd name="T99" fmla="*/ 106 h 18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301" h="189">
                  <a:moveTo>
                    <a:pt x="170" y="106"/>
                  </a:moveTo>
                  <a:lnTo>
                    <a:pt x="177" y="97"/>
                  </a:lnTo>
                  <a:lnTo>
                    <a:pt x="186" y="88"/>
                  </a:lnTo>
                  <a:lnTo>
                    <a:pt x="199" y="80"/>
                  </a:lnTo>
                  <a:lnTo>
                    <a:pt x="212" y="72"/>
                  </a:lnTo>
                  <a:lnTo>
                    <a:pt x="229" y="67"/>
                  </a:lnTo>
                  <a:lnTo>
                    <a:pt x="247" y="63"/>
                  </a:lnTo>
                  <a:lnTo>
                    <a:pt x="269" y="63"/>
                  </a:lnTo>
                  <a:lnTo>
                    <a:pt x="291" y="67"/>
                  </a:lnTo>
                  <a:lnTo>
                    <a:pt x="298" y="75"/>
                  </a:lnTo>
                  <a:lnTo>
                    <a:pt x="301" y="87"/>
                  </a:lnTo>
                  <a:lnTo>
                    <a:pt x="298" y="101"/>
                  </a:lnTo>
                  <a:lnTo>
                    <a:pt x="291" y="117"/>
                  </a:lnTo>
                  <a:lnTo>
                    <a:pt x="279" y="135"/>
                  </a:lnTo>
                  <a:lnTo>
                    <a:pt x="264" y="153"/>
                  </a:lnTo>
                  <a:lnTo>
                    <a:pt x="243" y="172"/>
                  </a:lnTo>
                  <a:lnTo>
                    <a:pt x="217" y="189"/>
                  </a:lnTo>
                  <a:lnTo>
                    <a:pt x="194" y="186"/>
                  </a:lnTo>
                  <a:lnTo>
                    <a:pt x="173" y="182"/>
                  </a:lnTo>
                  <a:lnTo>
                    <a:pt x="151" y="179"/>
                  </a:lnTo>
                  <a:lnTo>
                    <a:pt x="131" y="174"/>
                  </a:lnTo>
                  <a:lnTo>
                    <a:pt x="112" y="169"/>
                  </a:lnTo>
                  <a:lnTo>
                    <a:pt x="92" y="163"/>
                  </a:lnTo>
                  <a:lnTo>
                    <a:pt x="74" y="157"/>
                  </a:lnTo>
                  <a:lnTo>
                    <a:pt x="55" y="150"/>
                  </a:lnTo>
                  <a:lnTo>
                    <a:pt x="42" y="143"/>
                  </a:lnTo>
                  <a:lnTo>
                    <a:pt x="28" y="136"/>
                  </a:lnTo>
                  <a:lnTo>
                    <a:pt x="17" y="127"/>
                  </a:lnTo>
                  <a:lnTo>
                    <a:pt x="8" y="119"/>
                  </a:lnTo>
                  <a:lnTo>
                    <a:pt x="3" y="109"/>
                  </a:lnTo>
                  <a:lnTo>
                    <a:pt x="0" y="101"/>
                  </a:lnTo>
                  <a:lnTo>
                    <a:pt x="2" y="93"/>
                  </a:lnTo>
                  <a:lnTo>
                    <a:pt x="6" y="87"/>
                  </a:lnTo>
                  <a:lnTo>
                    <a:pt x="16" y="82"/>
                  </a:lnTo>
                  <a:lnTo>
                    <a:pt x="28" y="77"/>
                  </a:lnTo>
                  <a:lnTo>
                    <a:pt x="42" y="74"/>
                  </a:lnTo>
                  <a:lnTo>
                    <a:pt x="60" y="74"/>
                  </a:lnTo>
                  <a:lnTo>
                    <a:pt x="78" y="76"/>
                  </a:lnTo>
                  <a:lnTo>
                    <a:pt x="96" y="83"/>
                  </a:lnTo>
                  <a:lnTo>
                    <a:pt x="116" y="95"/>
                  </a:lnTo>
                  <a:lnTo>
                    <a:pt x="136" y="114"/>
                  </a:lnTo>
                  <a:lnTo>
                    <a:pt x="133" y="82"/>
                  </a:lnTo>
                  <a:lnTo>
                    <a:pt x="131" y="45"/>
                  </a:lnTo>
                  <a:lnTo>
                    <a:pt x="130" y="16"/>
                  </a:lnTo>
                  <a:lnTo>
                    <a:pt x="130" y="3"/>
                  </a:lnTo>
                  <a:lnTo>
                    <a:pt x="156" y="0"/>
                  </a:lnTo>
                  <a:lnTo>
                    <a:pt x="157" y="12"/>
                  </a:lnTo>
                  <a:lnTo>
                    <a:pt x="163" y="39"/>
                  </a:lnTo>
                  <a:lnTo>
                    <a:pt x="168" y="74"/>
                  </a:lnTo>
                  <a:lnTo>
                    <a:pt x="170" y="106"/>
                  </a:lnTo>
                  <a:close/>
                </a:path>
              </a:pathLst>
            </a:custGeom>
            <a:solidFill>
              <a:srgbClr val="7FE5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65" name="Freeform 36"/>
            <p:cNvSpPr/>
            <p:nvPr/>
          </p:nvSpPr>
          <p:spPr bwMode="auto">
            <a:xfrm>
              <a:off x="988" y="4094"/>
              <a:ext cx="169" cy="97"/>
            </a:xfrm>
            <a:custGeom>
              <a:avLst/>
              <a:gdLst>
                <a:gd name="T0" fmla="*/ 67 w 169"/>
                <a:gd name="T1" fmla="*/ 15 h 97"/>
                <a:gd name="T2" fmla="*/ 53 w 169"/>
                <a:gd name="T3" fmla="*/ 16 h 97"/>
                <a:gd name="T4" fmla="*/ 41 w 169"/>
                <a:gd name="T5" fmla="*/ 18 h 97"/>
                <a:gd name="T6" fmla="*/ 30 w 169"/>
                <a:gd name="T7" fmla="*/ 20 h 97"/>
                <a:gd name="T8" fmla="*/ 21 w 169"/>
                <a:gd name="T9" fmla="*/ 24 h 97"/>
                <a:gd name="T10" fmla="*/ 13 w 169"/>
                <a:gd name="T11" fmla="*/ 28 h 97"/>
                <a:gd name="T12" fmla="*/ 7 w 169"/>
                <a:gd name="T13" fmla="*/ 33 h 97"/>
                <a:gd name="T14" fmla="*/ 3 w 169"/>
                <a:gd name="T15" fmla="*/ 42 h 97"/>
                <a:gd name="T16" fmla="*/ 0 w 169"/>
                <a:gd name="T17" fmla="*/ 51 h 97"/>
                <a:gd name="T18" fmla="*/ 0 w 169"/>
                <a:gd name="T19" fmla="*/ 62 h 97"/>
                <a:gd name="T20" fmla="*/ 1 w 169"/>
                <a:gd name="T21" fmla="*/ 71 h 97"/>
                <a:gd name="T22" fmla="*/ 6 w 169"/>
                <a:gd name="T23" fmla="*/ 79 h 97"/>
                <a:gd name="T24" fmla="*/ 13 w 169"/>
                <a:gd name="T25" fmla="*/ 87 h 97"/>
                <a:gd name="T26" fmla="*/ 24 w 169"/>
                <a:gd name="T27" fmla="*/ 92 h 97"/>
                <a:gd name="T28" fmla="*/ 36 w 169"/>
                <a:gd name="T29" fmla="*/ 96 h 97"/>
                <a:gd name="T30" fmla="*/ 53 w 169"/>
                <a:gd name="T31" fmla="*/ 97 h 97"/>
                <a:gd name="T32" fmla="*/ 71 w 169"/>
                <a:gd name="T33" fmla="*/ 95 h 97"/>
                <a:gd name="T34" fmla="*/ 91 w 169"/>
                <a:gd name="T35" fmla="*/ 90 h 97"/>
                <a:gd name="T36" fmla="*/ 112 w 169"/>
                <a:gd name="T37" fmla="*/ 84 h 97"/>
                <a:gd name="T38" fmla="*/ 132 w 169"/>
                <a:gd name="T39" fmla="*/ 78 h 97"/>
                <a:gd name="T40" fmla="*/ 149 w 169"/>
                <a:gd name="T41" fmla="*/ 69 h 97"/>
                <a:gd name="T42" fmla="*/ 161 w 169"/>
                <a:gd name="T43" fmla="*/ 59 h 97"/>
                <a:gd name="T44" fmla="*/ 169 w 169"/>
                <a:gd name="T45" fmla="*/ 46 h 97"/>
                <a:gd name="T46" fmla="*/ 169 w 169"/>
                <a:gd name="T47" fmla="*/ 32 h 97"/>
                <a:gd name="T48" fmla="*/ 161 w 169"/>
                <a:gd name="T49" fmla="*/ 15 h 97"/>
                <a:gd name="T50" fmla="*/ 154 w 169"/>
                <a:gd name="T51" fmla="*/ 9 h 97"/>
                <a:gd name="T52" fmla="*/ 144 w 169"/>
                <a:gd name="T53" fmla="*/ 4 h 97"/>
                <a:gd name="T54" fmla="*/ 132 w 169"/>
                <a:gd name="T55" fmla="*/ 2 h 97"/>
                <a:gd name="T56" fmla="*/ 119 w 169"/>
                <a:gd name="T57" fmla="*/ 0 h 97"/>
                <a:gd name="T58" fmla="*/ 105 w 169"/>
                <a:gd name="T59" fmla="*/ 2 h 97"/>
                <a:gd name="T60" fmla="*/ 91 w 169"/>
                <a:gd name="T61" fmla="*/ 5 h 97"/>
                <a:gd name="T62" fmla="*/ 77 w 169"/>
                <a:gd name="T63" fmla="*/ 9 h 97"/>
                <a:gd name="T64" fmla="*/ 67 w 169"/>
                <a:gd name="T65" fmla="*/ 15 h 9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9" h="97">
                  <a:moveTo>
                    <a:pt x="67" y="15"/>
                  </a:moveTo>
                  <a:lnTo>
                    <a:pt x="53" y="16"/>
                  </a:lnTo>
                  <a:lnTo>
                    <a:pt x="41" y="18"/>
                  </a:lnTo>
                  <a:lnTo>
                    <a:pt x="30" y="20"/>
                  </a:lnTo>
                  <a:lnTo>
                    <a:pt x="21" y="24"/>
                  </a:lnTo>
                  <a:lnTo>
                    <a:pt x="13" y="28"/>
                  </a:lnTo>
                  <a:lnTo>
                    <a:pt x="7" y="33"/>
                  </a:lnTo>
                  <a:lnTo>
                    <a:pt x="3" y="42"/>
                  </a:lnTo>
                  <a:lnTo>
                    <a:pt x="0" y="51"/>
                  </a:lnTo>
                  <a:lnTo>
                    <a:pt x="0" y="62"/>
                  </a:lnTo>
                  <a:lnTo>
                    <a:pt x="1" y="71"/>
                  </a:lnTo>
                  <a:lnTo>
                    <a:pt x="6" y="79"/>
                  </a:lnTo>
                  <a:lnTo>
                    <a:pt x="13" y="87"/>
                  </a:lnTo>
                  <a:lnTo>
                    <a:pt x="24" y="92"/>
                  </a:lnTo>
                  <a:lnTo>
                    <a:pt x="36" y="96"/>
                  </a:lnTo>
                  <a:lnTo>
                    <a:pt x="53" y="97"/>
                  </a:lnTo>
                  <a:lnTo>
                    <a:pt x="71" y="95"/>
                  </a:lnTo>
                  <a:lnTo>
                    <a:pt x="91" y="90"/>
                  </a:lnTo>
                  <a:lnTo>
                    <a:pt x="112" y="84"/>
                  </a:lnTo>
                  <a:lnTo>
                    <a:pt x="132" y="78"/>
                  </a:lnTo>
                  <a:lnTo>
                    <a:pt x="149" y="69"/>
                  </a:lnTo>
                  <a:lnTo>
                    <a:pt x="161" y="59"/>
                  </a:lnTo>
                  <a:lnTo>
                    <a:pt x="169" y="46"/>
                  </a:lnTo>
                  <a:lnTo>
                    <a:pt x="169" y="32"/>
                  </a:lnTo>
                  <a:lnTo>
                    <a:pt x="161" y="15"/>
                  </a:lnTo>
                  <a:lnTo>
                    <a:pt x="154" y="9"/>
                  </a:lnTo>
                  <a:lnTo>
                    <a:pt x="144" y="4"/>
                  </a:lnTo>
                  <a:lnTo>
                    <a:pt x="132" y="2"/>
                  </a:lnTo>
                  <a:lnTo>
                    <a:pt x="119" y="0"/>
                  </a:lnTo>
                  <a:lnTo>
                    <a:pt x="105" y="2"/>
                  </a:lnTo>
                  <a:lnTo>
                    <a:pt x="91" y="5"/>
                  </a:lnTo>
                  <a:lnTo>
                    <a:pt x="77" y="9"/>
                  </a:lnTo>
                  <a:lnTo>
                    <a:pt x="67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66" name="Freeform 37"/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0267" name="Group 38"/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0370" name="Freeform 39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1" name="Freeform 40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2" name="Freeform 41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3" name="Freeform 42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4" name="Freeform 43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5" name="Freeform 44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6" name="Freeform 45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7" name="Freeform 46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8" name="Freeform 47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9" name="Freeform 48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0" name="Freeform 49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1" name="Freeform 50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2" name="Freeform 51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3" name="Freeform 52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4" name="Freeform 53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5" name="Freeform 54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6" name="Freeform 55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7" name="Freeform 56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8" name="Freeform 57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9" name="Freeform 58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0" name="Freeform 59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1" name="Freeform 60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2" name="Freeform 61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3" name="Freeform 62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4" name="Freeform 63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5" name="Freeform 64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6" name="Freeform 65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7" name="Freeform 66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8" name="Freeform 67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9" name="Freeform 68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0" name="Freeform 69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1" name="Freeform 70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2" name="Freeform 71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268" name="Group 72"/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10337" name="Freeform 73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8" name="Freeform 74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9" name="Freeform 75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0" name="Freeform 76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1" name="Freeform 77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2" name="Freeform 78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3" name="Freeform 79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4" name="Freeform 80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5" name="Freeform 81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6" name="Freeform 82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7" name="Freeform 83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8" name="Freeform 84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9" name="Freeform 85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0" name="Freeform 86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1" name="Freeform 87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2" name="Freeform 88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3" name="Freeform 89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4" name="Freeform 90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5" name="Freeform 91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6" name="Freeform 92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7" name="Freeform 93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8" name="Freeform 94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9" name="Freeform 95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0" name="Freeform 96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1" name="Freeform 97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2" name="Freeform 98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3" name="Freeform 99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4" name="Freeform 100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5" name="Freeform 101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6" name="Freeform 102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7" name="Freeform 103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8" name="Freeform 104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9" name="Freeform 105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269" name="Group 106"/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10304" name="Freeform 107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5" name="Freeform 108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6" name="Freeform 109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7" name="Freeform 110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8" name="Freeform 111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9" name="Freeform 112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0" name="Freeform 113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1" name="Freeform 114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2" name="Freeform 115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3" name="Freeform 116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4" name="Freeform 117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5" name="Freeform 118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6" name="Freeform 119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7" name="Freeform 120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8" name="Freeform 121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9" name="Freeform 122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0" name="Freeform 123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1" name="Freeform 124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2" name="Freeform 125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3" name="Freeform 126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4" name="Freeform 127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5" name="Freeform 128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6" name="Freeform 129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7" name="Freeform 130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8" name="Freeform 131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9" name="Freeform 132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0" name="Freeform 133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1" name="Freeform 134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2" name="Freeform 135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3" name="Freeform 136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4" name="Freeform 137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5" name="Freeform 138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6" name="Freeform 139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270" name="Group 140"/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10271" name="Freeform 141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2" name="Freeform 142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3" name="Freeform 143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4" name="Freeform 144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5" name="Freeform 145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6" name="Freeform 146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7" name="Freeform 147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8" name="Freeform 148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9" name="Freeform 149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0" name="Freeform 150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1" name="Freeform 151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2" name="Freeform 152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3" name="Freeform 153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4" name="Freeform 154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5" name="Freeform 155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6" name="Freeform 156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7" name="Freeform 157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8" name="Freeform 158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9" name="Freeform 159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0" name="Freeform 160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1" name="Freeform 161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2" name="Freeform 162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3" name="Freeform 163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4" name="Freeform 164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5" name="Freeform 165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6" name="Freeform 166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7" name="Freeform 167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8" name="Freeform 168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9" name="Freeform 169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0" name="Freeform 170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1" name="Freeform 171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2" name="Freeform 172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3" name="Freeform 173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4" name="TextBox 4">
            <a:extLst>
              <a:ext uri="{FF2B5EF4-FFF2-40B4-BE49-F238E27FC236}">
                <a16:creationId xmlns:a16="http://schemas.microsoft.com/office/drawing/2014/main" id="{F5637E6D-AA43-7CCA-25F0-4361C542F6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4338" y="213300"/>
            <a:ext cx="2971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2400" b="1" dirty="0">
                <a:solidFill>
                  <a:srgbClr val="002060"/>
                </a:solidFill>
              </a:rPr>
              <a:t>TIẾT 20</a:t>
            </a: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EC1E8097-5919-BF58-2F83-6469AEC67F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9438" y="445075"/>
            <a:ext cx="5464958" cy="661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1371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Xòe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US" altLang="vi-VN" sz="28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CD846C47-B2B1-1BB7-8DF2-A87598ABDF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4488" y="927675"/>
            <a:ext cx="3206327" cy="661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1371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endParaRPr lang="en-US" altLang="vi-VN" sz="28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D3720F7F-8CD6-A456-5D17-FFFC151243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9826" y="1451550"/>
            <a:ext cx="5753499" cy="661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1371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Nghe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vông</a:t>
            </a:r>
            <a:endParaRPr lang="en-US" altLang="vi-VN" sz="28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10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35" y="-1270"/>
            <a:ext cx="12191365" cy="6334760"/>
          </a:xfrm>
          <a:prstGeom prst="rect">
            <a:avLst/>
          </a:prstGeom>
        </p:spPr>
      </p:pic>
      <p:pic>
        <p:nvPicPr>
          <p:cNvPr id="5" name="Xoè hoa (Bài hát mẫu)">
            <a:hlinkClick r:id="" action="ppaction://media"/>
          </p:cNvPr>
          <p:cNvPicPr>
            <a:picLocks noGrp="1"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0925" y="991870"/>
            <a:ext cx="9884410" cy="45980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29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970186">
            <a:off x="10104644" y="4876712"/>
            <a:ext cx="1919556" cy="1886464"/>
          </a:xfrm>
          <a:prstGeom prst="rect">
            <a:avLst/>
          </a:prstGeom>
        </p:spPr>
      </p:pic>
      <p:sp>
        <p:nvSpPr>
          <p:cNvPr id="28" name="矩形 27"/>
          <p:cNvSpPr/>
          <p:nvPr/>
        </p:nvSpPr>
        <p:spPr>
          <a:xfrm>
            <a:off x="0" y="6604000"/>
            <a:ext cx="12192000" cy="254000"/>
          </a:xfrm>
          <a:prstGeom prst="rect">
            <a:avLst/>
          </a:prstGeom>
          <a:solidFill>
            <a:srgbClr val="A8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153032" y="120587"/>
            <a:ext cx="1822779" cy="1482781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 flipH="1">
            <a:off x="-6545" y="0"/>
            <a:ext cx="2806556" cy="2033841"/>
            <a:chOff x="5865359" y="2870001"/>
            <a:chExt cx="5310103" cy="3848101"/>
          </a:xfrm>
        </p:grpSpPr>
        <p:sp>
          <p:nvSpPr>
            <p:cNvPr id="18" name="矩形 17"/>
            <p:cNvSpPr/>
            <p:nvPr/>
          </p:nvSpPr>
          <p:spPr>
            <a:xfrm flipH="1">
              <a:off x="6037978" y="2870001"/>
              <a:ext cx="5137484" cy="298383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" name="任意多边形 59"/>
            <p:cNvSpPr/>
            <p:nvPr/>
          </p:nvSpPr>
          <p:spPr>
            <a:xfrm flipH="1">
              <a:off x="5865359" y="2870001"/>
              <a:ext cx="5310100" cy="3848101"/>
            </a:xfrm>
            <a:custGeom>
              <a:avLst/>
              <a:gdLst>
                <a:gd name="connsiteX0" fmla="*/ 3377940 w 4632158"/>
                <a:gd name="connsiteY0" fmla="*/ 0 h 3356811"/>
                <a:gd name="connsiteX1" fmla="*/ 4418520 w 4632158"/>
                <a:gd name="connsiteY1" fmla="*/ 0 h 3356811"/>
                <a:gd name="connsiteX2" fmla="*/ 4632157 w 4632158"/>
                <a:gd name="connsiteY2" fmla="*/ 0 h 3356811"/>
                <a:gd name="connsiteX3" fmla="*/ 4632157 w 4632158"/>
                <a:gd name="connsiteY3" fmla="*/ 2141621 h 3356811"/>
                <a:gd name="connsiteX4" fmla="*/ 4632158 w 4632158"/>
                <a:gd name="connsiteY4" fmla="*/ 2141621 h 3356811"/>
                <a:gd name="connsiteX5" fmla="*/ 4632158 w 4632158"/>
                <a:gd name="connsiteY5" fmla="*/ 3356811 h 3356811"/>
                <a:gd name="connsiteX6" fmla="*/ 0 w 4632158"/>
                <a:gd name="connsiteY6" fmla="*/ 3356811 h 3356811"/>
                <a:gd name="connsiteX7" fmla="*/ 0 w 4632158"/>
                <a:gd name="connsiteY7" fmla="*/ 2873003 h 3356811"/>
                <a:gd name="connsiteX8" fmla="*/ 0 w 4632158"/>
                <a:gd name="connsiteY8" fmla="*/ 1759157 h 3356811"/>
                <a:gd name="connsiteX9" fmla="*/ 28347 w 4632158"/>
                <a:gd name="connsiteY9" fmla="*/ 1724801 h 3356811"/>
                <a:gd name="connsiteX10" fmla="*/ 619626 w 4632158"/>
                <a:gd name="connsiteY10" fmla="*/ 1479885 h 3356811"/>
                <a:gd name="connsiteX11" fmla="*/ 1087151 w 4632158"/>
                <a:gd name="connsiteY11" fmla="*/ 1622694 h 3356811"/>
                <a:gd name="connsiteX12" fmla="*/ 1144858 w 4632158"/>
                <a:gd name="connsiteY12" fmla="*/ 1670307 h 3356811"/>
                <a:gd name="connsiteX13" fmla="*/ 1149071 w 4632158"/>
                <a:gd name="connsiteY13" fmla="*/ 1661276 h 3356811"/>
                <a:gd name="connsiteX14" fmla="*/ 1421504 w 4632158"/>
                <a:gd name="connsiteY14" fmla="*/ 1464132 h 3356811"/>
                <a:gd name="connsiteX15" fmla="*/ 1483131 w 4632158"/>
                <a:gd name="connsiteY15" fmla="*/ 1457920 h 3356811"/>
                <a:gd name="connsiteX16" fmla="*/ 1479887 w 4632158"/>
                <a:gd name="connsiteY16" fmla="*/ 1425744 h 3356811"/>
                <a:gd name="connsiteX17" fmla="*/ 2147639 w 4632158"/>
                <a:gd name="connsiteY17" fmla="*/ 757992 h 3356811"/>
                <a:gd name="connsiteX18" fmla="*/ 2619811 w 4632158"/>
                <a:gd name="connsiteY18" fmla="*/ 953572 h 3356811"/>
                <a:gd name="connsiteX19" fmla="*/ 2635504 w 4632158"/>
                <a:gd name="connsiteY19" fmla="*/ 972593 h 3356811"/>
                <a:gd name="connsiteX20" fmla="*/ 2646540 w 4632158"/>
                <a:gd name="connsiteY20" fmla="*/ 952261 h 3356811"/>
                <a:gd name="connsiteX21" fmla="*/ 3170321 w 4632158"/>
                <a:gd name="connsiteY21" fmla="*/ 673769 h 3356811"/>
                <a:gd name="connsiteX22" fmla="*/ 3182226 w 4632158"/>
                <a:gd name="connsiteY22" fmla="*/ 674969 h 3356811"/>
                <a:gd name="connsiteX23" fmla="*/ 3179215 w 4632158"/>
                <a:gd name="connsiteY23" fmla="*/ 665269 h 3356811"/>
                <a:gd name="connsiteX24" fmla="*/ 3164304 w 4632158"/>
                <a:gd name="connsiteY24" fmla="*/ 517357 h 3356811"/>
                <a:gd name="connsiteX25" fmla="*/ 3289647 w 4632158"/>
                <a:gd name="connsiteY25" fmla="*/ 107012 h 3356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632158" h="3356811">
                  <a:moveTo>
                    <a:pt x="3377940" y="0"/>
                  </a:moveTo>
                  <a:lnTo>
                    <a:pt x="4418520" y="0"/>
                  </a:lnTo>
                  <a:lnTo>
                    <a:pt x="4632157" y="0"/>
                  </a:lnTo>
                  <a:lnTo>
                    <a:pt x="4632157" y="2141621"/>
                  </a:lnTo>
                  <a:lnTo>
                    <a:pt x="4632158" y="2141621"/>
                  </a:lnTo>
                  <a:lnTo>
                    <a:pt x="4632158" y="3356811"/>
                  </a:lnTo>
                  <a:lnTo>
                    <a:pt x="0" y="3356811"/>
                  </a:lnTo>
                  <a:lnTo>
                    <a:pt x="0" y="2873003"/>
                  </a:lnTo>
                  <a:lnTo>
                    <a:pt x="0" y="1759157"/>
                  </a:lnTo>
                  <a:lnTo>
                    <a:pt x="28347" y="1724801"/>
                  </a:lnTo>
                  <a:cubicBezTo>
                    <a:pt x="179668" y="1573479"/>
                    <a:pt x="388717" y="1479885"/>
                    <a:pt x="619626" y="1479885"/>
                  </a:cubicBezTo>
                  <a:cubicBezTo>
                    <a:pt x="792808" y="1479885"/>
                    <a:pt x="953693" y="1532532"/>
                    <a:pt x="1087151" y="1622694"/>
                  </a:cubicBezTo>
                  <a:lnTo>
                    <a:pt x="1144858" y="1670307"/>
                  </a:lnTo>
                  <a:lnTo>
                    <a:pt x="1149071" y="1661276"/>
                  </a:lnTo>
                  <a:cubicBezTo>
                    <a:pt x="1206535" y="1561340"/>
                    <a:pt x="1305000" y="1487972"/>
                    <a:pt x="1421504" y="1464132"/>
                  </a:cubicBezTo>
                  <a:lnTo>
                    <a:pt x="1483131" y="1457920"/>
                  </a:lnTo>
                  <a:lnTo>
                    <a:pt x="1479887" y="1425744"/>
                  </a:lnTo>
                  <a:cubicBezTo>
                    <a:pt x="1479887" y="1056955"/>
                    <a:pt x="1778850" y="757992"/>
                    <a:pt x="2147639" y="757992"/>
                  </a:cubicBezTo>
                  <a:cubicBezTo>
                    <a:pt x="2332033" y="757992"/>
                    <a:pt x="2498971" y="832733"/>
                    <a:pt x="2619811" y="953572"/>
                  </a:cubicBezTo>
                  <a:lnTo>
                    <a:pt x="2635504" y="972593"/>
                  </a:lnTo>
                  <a:lnTo>
                    <a:pt x="2646540" y="952261"/>
                  </a:lnTo>
                  <a:cubicBezTo>
                    <a:pt x="2760054" y="784239"/>
                    <a:pt x="2952287" y="673769"/>
                    <a:pt x="3170321" y="673769"/>
                  </a:cubicBezTo>
                  <a:lnTo>
                    <a:pt x="3182226" y="674969"/>
                  </a:lnTo>
                  <a:lnTo>
                    <a:pt x="3179215" y="665269"/>
                  </a:lnTo>
                  <a:cubicBezTo>
                    <a:pt x="3169438" y="617492"/>
                    <a:pt x="3164304" y="568024"/>
                    <a:pt x="3164304" y="517357"/>
                  </a:cubicBezTo>
                  <a:cubicBezTo>
                    <a:pt x="3164304" y="365356"/>
                    <a:pt x="3210512" y="224148"/>
                    <a:pt x="3289647" y="10701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</p:grpSp>
      <p:pic>
        <p:nvPicPr>
          <p:cNvPr id="20" name="图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0873" y="5311255"/>
            <a:ext cx="1493375" cy="1167929"/>
          </a:xfrm>
          <a:prstGeom prst="rect">
            <a:avLst/>
          </a:prstGeom>
        </p:spPr>
      </p:pic>
      <p:grpSp>
        <p:nvGrpSpPr>
          <p:cNvPr id="21" name="Group 3"/>
          <p:cNvGrpSpPr/>
          <p:nvPr/>
        </p:nvGrpSpPr>
        <p:grpSpPr>
          <a:xfrm>
            <a:off x="1351115" y="1549651"/>
            <a:ext cx="9234712" cy="812800"/>
            <a:chOff x="1270908" y="1208314"/>
            <a:chExt cx="6926034" cy="609600"/>
          </a:xfrm>
        </p:grpSpPr>
        <p:cxnSp>
          <p:nvCxnSpPr>
            <p:cNvPr id="23" name="Straight Connector 4"/>
            <p:cNvCxnSpPr/>
            <p:nvPr/>
          </p:nvCxnSpPr>
          <p:spPr>
            <a:xfrm>
              <a:off x="1270908" y="1428750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5"/>
            <p:cNvCxnSpPr/>
            <p:nvPr/>
          </p:nvCxnSpPr>
          <p:spPr>
            <a:xfrm>
              <a:off x="1270908" y="1472294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6"/>
            <p:cNvCxnSpPr/>
            <p:nvPr/>
          </p:nvCxnSpPr>
          <p:spPr>
            <a:xfrm>
              <a:off x="5148942" y="1428750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7"/>
            <p:cNvCxnSpPr/>
            <p:nvPr/>
          </p:nvCxnSpPr>
          <p:spPr>
            <a:xfrm>
              <a:off x="5148942" y="1472294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8" descr="yellow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441776" y="1208314"/>
              <a:ext cx="586740" cy="609600"/>
            </a:xfrm>
            <a:prstGeom prst="rect">
              <a:avLst/>
            </a:prstGeom>
          </p:spPr>
        </p:pic>
      </p:grpSp>
      <p:pic>
        <p:nvPicPr>
          <p:cNvPr id="22" name="图片 14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53" b="89573" l="9921" r="896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54920" y="94205"/>
            <a:ext cx="1395548" cy="117249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Karaoke Xoè hoa - SGK Âm nhạc 1 - Cánh diều (1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175" y="0"/>
            <a:ext cx="12186285" cy="6604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634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92074" y="-93345"/>
            <a:ext cx="3146425" cy="3002280"/>
            <a:chOff x="40067" y="61911"/>
            <a:chExt cx="3146805" cy="2431910"/>
          </a:xfrm>
        </p:grpSpPr>
        <p:pic>
          <p:nvPicPr>
            <p:cNvPr id="18" name="Picture 17" descr="C:\Users\Public\Pictures\Sample Pictures\878031oq6iuoirb6.gif"/>
            <p:cNvPicPr/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76266" y="76313"/>
              <a:ext cx="752566" cy="241750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" name="Picture 18" descr="C:\Users\Public\Pictures\Sample Pictures\878031oq6iuoirb6.gif"/>
            <p:cNvPicPr/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 rot="16200000">
              <a:off x="1237212" y="-1135235"/>
              <a:ext cx="752514" cy="314680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0" name="Group 19"/>
          <p:cNvGrpSpPr/>
          <p:nvPr/>
        </p:nvGrpSpPr>
        <p:grpSpPr>
          <a:xfrm rot="5400000">
            <a:off x="9347200" y="-244793"/>
            <a:ext cx="2827020" cy="3235325"/>
            <a:chOff x="40384" y="-115254"/>
            <a:chExt cx="2827020" cy="3235325"/>
          </a:xfrm>
        </p:grpSpPr>
        <p:pic>
          <p:nvPicPr>
            <p:cNvPr id="21" name="Picture 20" descr="C:\Users\Public\Pictures\Sample Pictures\878031oq6iuoirb6.gif"/>
            <p:cNvPicPr/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81341" y="-115254"/>
              <a:ext cx="752475" cy="32353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" name="Picture 21" descr="C:\Users\Public\Pictures\Sample Pictures\878031oq6iuoirb6.gif"/>
            <p:cNvPicPr/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 rot="16200000">
              <a:off x="1077656" y="-975044"/>
              <a:ext cx="752475" cy="282702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" name="Rectangles 6"/>
          <p:cNvSpPr/>
          <p:nvPr/>
        </p:nvSpPr>
        <p:spPr>
          <a:xfrm>
            <a:off x="2055495" y="1771650"/>
            <a:ext cx="9698355" cy="58356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en-US" sz="3200" b="1" kern="0" cap="all" dirty="0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HÁT KẾT HỢP GÕ ĐỆM THEO NHỊP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2858" y="2433099"/>
            <a:ext cx="3302000" cy="4404360"/>
          </a:xfrm>
          <a:prstGeom prst="rect">
            <a:avLst/>
          </a:prstGeom>
        </p:spPr>
      </p:pic>
      <p:grpSp>
        <p:nvGrpSpPr>
          <p:cNvPr id="10255" name="Group 34"/>
          <p:cNvGrpSpPr/>
          <p:nvPr/>
        </p:nvGrpSpPr>
        <p:grpSpPr bwMode="auto">
          <a:xfrm>
            <a:off x="-330835" y="5964164"/>
            <a:ext cx="12853670" cy="1066800"/>
            <a:chOff x="0" y="4003"/>
            <a:chExt cx="5511" cy="317"/>
          </a:xfrm>
        </p:grpSpPr>
        <p:sp>
          <p:nvSpPr>
            <p:cNvPr id="10264" name="Freeform 35"/>
            <p:cNvSpPr/>
            <p:nvPr/>
          </p:nvSpPr>
          <p:spPr bwMode="auto">
            <a:xfrm>
              <a:off x="527" y="4003"/>
              <a:ext cx="301" cy="189"/>
            </a:xfrm>
            <a:custGeom>
              <a:avLst/>
              <a:gdLst>
                <a:gd name="T0" fmla="*/ 170 w 301"/>
                <a:gd name="T1" fmla="*/ 106 h 189"/>
                <a:gd name="T2" fmla="*/ 177 w 301"/>
                <a:gd name="T3" fmla="*/ 97 h 189"/>
                <a:gd name="T4" fmla="*/ 186 w 301"/>
                <a:gd name="T5" fmla="*/ 88 h 189"/>
                <a:gd name="T6" fmla="*/ 199 w 301"/>
                <a:gd name="T7" fmla="*/ 80 h 189"/>
                <a:gd name="T8" fmla="*/ 212 w 301"/>
                <a:gd name="T9" fmla="*/ 72 h 189"/>
                <a:gd name="T10" fmla="*/ 229 w 301"/>
                <a:gd name="T11" fmla="*/ 67 h 189"/>
                <a:gd name="T12" fmla="*/ 247 w 301"/>
                <a:gd name="T13" fmla="*/ 63 h 189"/>
                <a:gd name="T14" fmla="*/ 269 w 301"/>
                <a:gd name="T15" fmla="*/ 63 h 189"/>
                <a:gd name="T16" fmla="*/ 291 w 301"/>
                <a:gd name="T17" fmla="*/ 67 h 189"/>
                <a:gd name="T18" fmla="*/ 298 w 301"/>
                <a:gd name="T19" fmla="*/ 75 h 189"/>
                <a:gd name="T20" fmla="*/ 301 w 301"/>
                <a:gd name="T21" fmla="*/ 87 h 189"/>
                <a:gd name="T22" fmla="*/ 298 w 301"/>
                <a:gd name="T23" fmla="*/ 101 h 189"/>
                <a:gd name="T24" fmla="*/ 291 w 301"/>
                <a:gd name="T25" fmla="*/ 117 h 189"/>
                <a:gd name="T26" fmla="*/ 279 w 301"/>
                <a:gd name="T27" fmla="*/ 135 h 189"/>
                <a:gd name="T28" fmla="*/ 264 w 301"/>
                <a:gd name="T29" fmla="*/ 153 h 189"/>
                <a:gd name="T30" fmla="*/ 243 w 301"/>
                <a:gd name="T31" fmla="*/ 172 h 189"/>
                <a:gd name="T32" fmla="*/ 217 w 301"/>
                <a:gd name="T33" fmla="*/ 189 h 189"/>
                <a:gd name="T34" fmla="*/ 194 w 301"/>
                <a:gd name="T35" fmla="*/ 186 h 189"/>
                <a:gd name="T36" fmla="*/ 173 w 301"/>
                <a:gd name="T37" fmla="*/ 182 h 189"/>
                <a:gd name="T38" fmla="*/ 151 w 301"/>
                <a:gd name="T39" fmla="*/ 179 h 189"/>
                <a:gd name="T40" fmla="*/ 131 w 301"/>
                <a:gd name="T41" fmla="*/ 174 h 189"/>
                <a:gd name="T42" fmla="*/ 112 w 301"/>
                <a:gd name="T43" fmla="*/ 169 h 189"/>
                <a:gd name="T44" fmla="*/ 92 w 301"/>
                <a:gd name="T45" fmla="*/ 163 h 189"/>
                <a:gd name="T46" fmla="*/ 74 w 301"/>
                <a:gd name="T47" fmla="*/ 157 h 189"/>
                <a:gd name="T48" fmla="*/ 55 w 301"/>
                <a:gd name="T49" fmla="*/ 150 h 189"/>
                <a:gd name="T50" fmla="*/ 42 w 301"/>
                <a:gd name="T51" fmla="*/ 143 h 189"/>
                <a:gd name="T52" fmla="*/ 28 w 301"/>
                <a:gd name="T53" fmla="*/ 136 h 189"/>
                <a:gd name="T54" fmla="*/ 17 w 301"/>
                <a:gd name="T55" fmla="*/ 127 h 189"/>
                <a:gd name="T56" fmla="*/ 8 w 301"/>
                <a:gd name="T57" fmla="*/ 119 h 189"/>
                <a:gd name="T58" fmla="*/ 3 w 301"/>
                <a:gd name="T59" fmla="*/ 109 h 189"/>
                <a:gd name="T60" fmla="*/ 0 w 301"/>
                <a:gd name="T61" fmla="*/ 101 h 189"/>
                <a:gd name="T62" fmla="*/ 2 w 301"/>
                <a:gd name="T63" fmla="*/ 93 h 189"/>
                <a:gd name="T64" fmla="*/ 6 w 301"/>
                <a:gd name="T65" fmla="*/ 87 h 189"/>
                <a:gd name="T66" fmla="*/ 16 w 301"/>
                <a:gd name="T67" fmla="*/ 82 h 189"/>
                <a:gd name="T68" fmla="*/ 28 w 301"/>
                <a:gd name="T69" fmla="*/ 77 h 189"/>
                <a:gd name="T70" fmla="*/ 42 w 301"/>
                <a:gd name="T71" fmla="*/ 74 h 189"/>
                <a:gd name="T72" fmla="*/ 60 w 301"/>
                <a:gd name="T73" fmla="*/ 74 h 189"/>
                <a:gd name="T74" fmla="*/ 78 w 301"/>
                <a:gd name="T75" fmla="*/ 76 h 189"/>
                <a:gd name="T76" fmla="*/ 96 w 301"/>
                <a:gd name="T77" fmla="*/ 83 h 189"/>
                <a:gd name="T78" fmla="*/ 116 w 301"/>
                <a:gd name="T79" fmla="*/ 95 h 189"/>
                <a:gd name="T80" fmla="*/ 136 w 301"/>
                <a:gd name="T81" fmla="*/ 114 h 189"/>
                <a:gd name="T82" fmla="*/ 133 w 301"/>
                <a:gd name="T83" fmla="*/ 82 h 189"/>
                <a:gd name="T84" fmla="*/ 131 w 301"/>
                <a:gd name="T85" fmla="*/ 45 h 189"/>
                <a:gd name="T86" fmla="*/ 130 w 301"/>
                <a:gd name="T87" fmla="*/ 16 h 189"/>
                <a:gd name="T88" fmla="*/ 130 w 301"/>
                <a:gd name="T89" fmla="*/ 3 h 189"/>
                <a:gd name="T90" fmla="*/ 156 w 301"/>
                <a:gd name="T91" fmla="*/ 0 h 189"/>
                <a:gd name="T92" fmla="*/ 157 w 301"/>
                <a:gd name="T93" fmla="*/ 12 h 189"/>
                <a:gd name="T94" fmla="*/ 163 w 301"/>
                <a:gd name="T95" fmla="*/ 39 h 189"/>
                <a:gd name="T96" fmla="*/ 168 w 301"/>
                <a:gd name="T97" fmla="*/ 74 h 189"/>
                <a:gd name="T98" fmla="*/ 170 w 301"/>
                <a:gd name="T99" fmla="*/ 106 h 18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301" h="189">
                  <a:moveTo>
                    <a:pt x="170" y="106"/>
                  </a:moveTo>
                  <a:lnTo>
                    <a:pt x="177" y="97"/>
                  </a:lnTo>
                  <a:lnTo>
                    <a:pt x="186" y="88"/>
                  </a:lnTo>
                  <a:lnTo>
                    <a:pt x="199" y="80"/>
                  </a:lnTo>
                  <a:lnTo>
                    <a:pt x="212" y="72"/>
                  </a:lnTo>
                  <a:lnTo>
                    <a:pt x="229" y="67"/>
                  </a:lnTo>
                  <a:lnTo>
                    <a:pt x="247" y="63"/>
                  </a:lnTo>
                  <a:lnTo>
                    <a:pt x="269" y="63"/>
                  </a:lnTo>
                  <a:lnTo>
                    <a:pt x="291" y="67"/>
                  </a:lnTo>
                  <a:lnTo>
                    <a:pt x="298" y="75"/>
                  </a:lnTo>
                  <a:lnTo>
                    <a:pt x="301" y="87"/>
                  </a:lnTo>
                  <a:lnTo>
                    <a:pt x="298" y="101"/>
                  </a:lnTo>
                  <a:lnTo>
                    <a:pt x="291" y="117"/>
                  </a:lnTo>
                  <a:lnTo>
                    <a:pt x="279" y="135"/>
                  </a:lnTo>
                  <a:lnTo>
                    <a:pt x="264" y="153"/>
                  </a:lnTo>
                  <a:lnTo>
                    <a:pt x="243" y="172"/>
                  </a:lnTo>
                  <a:lnTo>
                    <a:pt x="217" y="189"/>
                  </a:lnTo>
                  <a:lnTo>
                    <a:pt x="194" y="186"/>
                  </a:lnTo>
                  <a:lnTo>
                    <a:pt x="173" y="182"/>
                  </a:lnTo>
                  <a:lnTo>
                    <a:pt x="151" y="179"/>
                  </a:lnTo>
                  <a:lnTo>
                    <a:pt x="131" y="174"/>
                  </a:lnTo>
                  <a:lnTo>
                    <a:pt x="112" y="169"/>
                  </a:lnTo>
                  <a:lnTo>
                    <a:pt x="92" y="163"/>
                  </a:lnTo>
                  <a:lnTo>
                    <a:pt x="74" y="157"/>
                  </a:lnTo>
                  <a:lnTo>
                    <a:pt x="55" y="150"/>
                  </a:lnTo>
                  <a:lnTo>
                    <a:pt x="42" y="143"/>
                  </a:lnTo>
                  <a:lnTo>
                    <a:pt x="28" y="136"/>
                  </a:lnTo>
                  <a:lnTo>
                    <a:pt x="17" y="127"/>
                  </a:lnTo>
                  <a:lnTo>
                    <a:pt x="8" y="119"/>
                  </a:lnTo>
                  <a:lnTo>
                    <a:pt x="3" y="109"/>
                  </a:lnTo>
                  <a:lnTo>
                    <a:pt x="0" y="101"/>
                  </a:lnTo>
                  <a:lnTo>
                    <a:pt x="2" y="93"/>
                  </a:lnTo>
                  <a:lnTo>
                    <a:pt x="6" y="87"/>
                  </a:lnTo>
                  <a:lnTo>
                    <a:pt x="16" y="82"/>
                  </a:lnTo>
                  <a:lnTo>
                    <a:pt x="28" y="77"/>
                  </a:lnTo>
                  <a:lnTo>
                    <a:pt x="42" y="74"/>
                  </a:lnTo>
                  <a:lnTo>
                    <a:pt x="60" y="74"/>
                  </a:lnTo>
                  <a:lnTo>
                    <a:pt x="78" y="76"/>
                  </a:lnTo>
                  <a:lnTo>
                    <a:pt x="96" y="83"/>
                  </a:lnTo>
                  <a:lnTo>
                    <a:pt x="116" y="95"/>
                  </a:lnTo>
                  <a:lnTo>
                    <a:pt x="136" y="114"/>
                  </a:lnTo>
                  <a:lnTo>
                    <a:pt x="133" y="82"/>
                  </a:lnTo>
                  <a:lnTo>
                    <a:pt x="131" y="45"/>
                  </a:lnTo>
                  <a:lnTo>
                    <a:pt x="130" y="16"/>
                  </a:lnTo>
                  <a:lnTo>
                    <a:pt x="130" y="3"/>
                  </a:lnTo>
                  <a:lnTo>
                    <a:pt x="156" y="0"/>
                  </a:lnTo>
                  <a:lnTo>
                    <a:pt x="157" y="12"/>
                  </a:lnTo>
                  <a:lnTo>
                    <a:pt x="163" y="39"/>
                  </a:lnTo>
                  <a:lnTo>
                    <a:pt x="168" y="74"/>
                  </a:lnTo>
                  <a:lnTo>
                    <a:pt x="170" y="106"/>
                  </a:lnTo>
                  <a:close/>
                </a:path>
              </a:pathLst>
            </a:custGeom>
            <a:solidFill>
              <a:srgbClr val="7FE5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65" name="Freeform 36"/>
            <p:cNvSpPr/>
            <p:nvPr/>
          </p:nvSpPr>
          <p:spPr bwMode="auto">
            <a:xfrm>
              <a:off x="988" y="4094"/>
              <a:ext cx="169" cy="97"/>
            </a:xfrm>
            <a:custGeom>
              <a:avLst/>
              <a:gdLst>
                <a:gd name="T0" fmla="*/ 67 w 169"/>
                <a:gd name="T1" fmla="*/ 15 h 97"/>
                <a:gd name="T2" fmla="*/ 53 w 169"/>
                <a:gd name="T3" fmla="*/ 16 h 97"/>
                <a:gd name="T4" fmla="*/ 41 w 169"/>
                <a:gd name="T5" fmla="*/ 18 h 97"/>
                <a:gd name="T6" fmla="*/ 30 w 169"/>
                <a:gd name="T7" fmla="*/ 20 h 97"/>
                <a:gd name="T8" fmla="*/ 21 w 169"/>
                <a:gd name="T9" fmla="*/ 24 h 97"/>
                <a:gd name="T10" fmla="*/ 13 w 169"/>
                <a:gd name="T11" fmla="*/ 28 h 97"/>
                <a:gd name="T12" fmla="*/ 7 w 169"/>
                <a:gd name="T13" fmla="*/ 33 h 97"/>
                <a:gd name="T14" fmla="*/ 3 w 169"/>
                <a:gd name="T15" fmla="*/ 42 h 97"/>
                <a:gd name="T16" fmla="*/ 0 w 169"/>
                <a:gd name="T17" fmla="*/ 51 h 97"/>
                <a:gd name="T18" fmla="*/ 0 w 169"/>
                <a:gd name="T19" fmla="*/ 62 h 97"/>
                <a:gd name="T20" fmla="*/ 1 w 169"/>
                <a:gd name="T21" fmla="*/ 71 h 97"/>
                <a:gd name="T22" fmla="*/ 6 w 169"/>
                <a:gd name="T23" fmla="*/ 79 h 97"/>
                <a:gd name="T24" fmla="*/ 13 w 169"/>
                <a:gd name="T25" fmla="*/ 87 h 97"/>
                <a:gd name="T26" fmla="*/ 24 w 169"/>
                <a:gd name="T27" fmla="*/ 92 h 97"/>
                <a:gd name="T28" fmla="*/ 36 w 169"/>
                <a:gd name="T29" fmla="*/ 96 h 97"/>
                <a:gd name="T30" fmla="*/ 53 w 169"/>
                <a:gd name="T31" fmla="*/ 97 h 97"/>
                <a:gd name="T32" fmla="*/ 71 w 169"/>
                <a:gd name="T33" fmla="*/ 95 h 97"/>
                <a:gd name="T34" fmla="*/ 91 w 169"/>
                <a:gd name="T35" fmla="*/ 90 h 97"/>
                <a:gd name="T36" fmla="*/ 112 w 169"/>
                <a:gd name="T37" fmla="*/ 84 h 97"/>
                <a:gd name="T38" fmla="*/ 132 w 169"/>
                <a:gd name="T39" fmla="*/ 78 h 97"/>
                <a:gd name="T40" fmla="*/ 149 w 169"/>
                <a:gd name="T41" fmla="*/ 69 h 97"/>
                <a:gd name="T42" fmla="*/ 161 w 169"/>
                <a:gd name="T43" fmla="*/ 59 h 97"/>
                <a:gd name="T44" fmla="*/ 169 w 169"/>
                <a:gd name="T45" fmla="*/ 46 h 97"/>
                <a:gd name="T46" fmla="*/ 169 w 169"/>
                <a:gd name="T47" fmla="*/ 32 h 97"/>
                <a:gd name="T48" fmla="*/ 161 w 169"/>
                <a:gd name="T49" fmla="*/ 15 h 97"/>
                <a:gd name="T50" fmla="*/ 154 w 169"/>
                <a:gd name="T51" fmla="*/ 9 h 97"/>
                <a:gd name="T52" fmla="*/ 144 w 169"/>
                <a:gd name="T53" fmla="*/ 4 h 97"/>
                <a:gd name="T54" fmla="*/ 132 w 169"/>
                <a:gd name="T55" fmla="*/ 2 h 97"/>
                <a:gd name="T56" fmla="*/ 119 w 169"/>
                <a:gd name="T57" fmla="*/ 0 h 97"/>
                <a:gd name="T58" fmla="*/ 105 w 169"/>
                <a:gd name="T59" fmla="*/ 2 h 97"/>
                <a:gd name="T60" fmla="*/ 91 w 169"/>
                <a:gd name="T61" fmla="*/ 5 h 97"/>
                <a:gd name="T62" fmla="*/ 77 w 169"/>
                <a:gd name="T63" fmla="*/ 9 h 97"/>
                <a:gd name="T64" fmla="*/ 67 w 169"/>
                <a:gd name="T65" fmla="*/ 15 h 9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9" h="97">
                  <a:moveTo>
                    <a:pt x="67" y="15"/>
                  </a:moveTo>
                  <a:lnTo>
                    <a:pt x="53" y="16"/>
                  </a:lnTo>
                  <a:lnTo>
                    <a:pt x="41" y="18"/>
                  </a:lnTo>
                  <a:lnTo>
                    <a:pt x="30" y="20"/>
                  </a:lnTo>
                  <a:lnTo>
                    <a:pt x="21" y="24"/>
                  </a:lnTo>
                  <a:lnTo>
                    <a:pt x="13" y="28"/>
                  </a:lnTo>
                  <a:lnTo>
                    <a:pt x="7" y="33"/>
                  </a:lnTo>
                  <a:lnTo>
                    <a:pt x="3" y="42"/>
                  </a:lnTo>
                  <a:lnTo>
                    <a:pt x="0" y="51"/>
                  </a:lnTo>
                  <a:lnTo>
                    <a:pt x="0" y="62"/>
                  </a:lnTo>
                  <a:lnTo>
                    <a:pt x="1" y="71"/>
                  </a:lnTo>
                  <a:lnTo>
                    <a:pt x="6" y="79"/>
                  </a:lnTo>
                  <a:lnTo>
                    <a:pt x="13" y="87"/>
                  </a:lnTo>
                  <a:lnTo>
                    <a:pt x="24" y="92"/>
                  </a:lnTo>
                  <a:lnTo>
                    <a:pt x="36" y="96"/>
                  </a:lnTo>
                  <a:lnTo>
                    <a:pt x="53" y="97"/>
                  </a:lnTo>
                  <a:lnTo>
                    <a:pt x="71" y="95"/>
                  </a:lnTo>
                  <a:lnTo>
                    <a:pt x="91" y="90"/>
                  </a:lnTo>
                  <a:lnTo>
                    <a:pt x="112" y="84"/>
                  </a:lnTo>
                  <a:lnTo>
                    <a:pt x="132" y="78"/>
                  </a:lnTo>
                  <a:lnTo>
                    <a:pt x="149" y="69"/>
                  </a:lnTo>
                  <a:lnTo>
                    <a:pt x="161" y="59"/>
                  </a:lnTo>
                  <a:lnTo>
                    <a:pt x="169" y="46"/>
                  </a:lnTo>
                  <a:lnTo>
                    <a:pt x="169" y="32"/>
                  </a:lnTo>
                  <a:lnTo>
                    <a:pt x="161" y="15"/>
                  </a:lnTo>
                  <a:lnTo>
                    <a:pt x="154" y="9"/>
                  </a:lnTo>
                  <a:lnTo>
                    <a:pt x="144" y="4"/>
                  </a:lnTo>
                  <a:lnTo>
                    <a:pt x="132" y="2"/>
                  </a:lnTo>
                  <a:lnTo>
                    <a:pt x="119" y="0"/>
                  </a:lnTo>
                  <a:lnTo>
                    <a:pt x="105" y="2"/>
                  </a:lnTo>
                  <a:lnTo>
                    <a:pt x="91" y="5"/>
                  </a:lnTo>
                  <a:lnTo>
                    <a:pt x="77" y="9"/>
                  </a:lnTo>
                  <a:lnTo>
                    <a:pt x="67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66" name="Freeform 37"/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0267" name="Group 38"/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0370" name="Freeform 39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1" name="Freeform 40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2" name="Freeform 41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3" name="Freeform 42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4" name="Freeform 43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5" name="Freeform 44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6" name="Freeform 45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7" name="Freeform 46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8" name="Freeform 47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9" name="Freeform 48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0" name="Freeform 49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1" name="Freeform 50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2" name="Freeform 51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3" name="Freeform 52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4" name="Freeform 53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5" name="Freeform 54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6" name="Freeform 55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7" name="Freeform 56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8" name="Freeform 57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9" name="Freeform 58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0" name="Freeform 59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1" name="Freeform 60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2" name="Freeform 61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3" name="Freeform 62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4" name="Freeform 63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5" name="Freeform 64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6" name="Freeform 65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7" name="Freeform 66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8" name="Freeform 67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9" name="Freeform 68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0" name="Freeform 69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1" name="Freeform 70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2" name="Freeform 71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268" name="Group 72"/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10337" name="Freeform 73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8" name="Freeform 74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9" name="Freeform 75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0" name="Freeform 76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1" name="Freeform 77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2" name="Freeform 78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3" name="Freeform 79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4" name="Freeform 80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5" name="Freeform 81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6" name="Freeform 82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7" name="Freeform 83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8" name="Freeform 84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9" name="Freeform 85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0" name="Freeform 86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1" name="Freeform 87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2" name="Freeform 88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3" name="Freeform 89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4" name="Freeform 90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5" name="Freeform 91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6" name="Freeform 92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7" name="Freeform 93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8" name="Freeform 94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9" name="Freeform 95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0" name="Freeform 96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1" name="Freeform 97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2" name="Freeform 98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3" name="Freeform 99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4" name="Freeform 100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5" name="Freeform 101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6" name="Freeform 102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7" name="Freeform 103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8" name="Freeform 104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9" name="Freeform 105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269" name="Group 106"/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10304" name="Freeform 107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5" name="Freeform 108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6" name="Freeform 109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7" name="Freeform 110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8" name="Freeform 111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9" name="Freeform 112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0" name="Freeform 113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1" name="Freeform 114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2" name="Freeform 115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3" name="Freeform 116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4" name="Freeform 117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5" name="Freeform 118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6" name="Freeform 119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7" name="Freeform 120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8" name="Freeform 121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9" name="Freeform 122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0" name="Freeform 123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1" name="Freeform 124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2" name="Freeform 125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3" name="Freeform 126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4" name="Freeform 127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5" name="Freeform 128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6" name="Freeform 129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7" name="Freeform 130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8" name="Freeform 131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9" name="Freeform 132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0" name="Freeform 133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1" name="Freeform 134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2" name="Freeform 135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3" name="Freeform 136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4" name="Freeform 137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5" name="Freeform 138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6" name="Freeform 139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270" name="Group 140"/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10271" name="Freeform 141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2" name="Freeform 142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3" name="Freeform 143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4" name="Freeform 144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5" name="Freeform 145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6" name="Freeform 146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7" name="Freeform 147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8" name="Freeform 148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9" name="Freeform 149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0" name="Freeform 150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1" name="Freeform 151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2" name="Freeform 152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3" name="Freeform 153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4" name="Freeform 154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5" name="Freeform 155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6" name="Freeform 156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7" name="Freeform 157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8" name="Freeform 158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9" name="Freeform 159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0" name="Freeform 160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1" name="Freeform 161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2" name="Freeform 162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3" name="Freeform 163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4" name="Freeform 164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5" name="Freeform 165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6" name="Freeform 166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7" name="Freeform 167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8" name="Freeform 168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9" name="Freeform 169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0" name="Freeform 170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1" name="Freeform 171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2" name="Freeform 172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3" name="Freeform 173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58820" y="2731135"/>
            <a:ext cx="8337550" cy="1395095"/>
          </a:xfrm>
          <a:prstGeom prst="rect">
            <a:avLst/>
          </a:prstGeom>
        </p:spPr>
      </p:pic>
      <p:pic>
        <p:nvPicPr>
          <p:cNvPr id="3" name="Content Placeholder 1" descr="mặt phách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48555" y="3990340"/>
            <a:ext cx="845820" cy="648335"/>
          </a:xfrm>
          <a:prstGeom prst="rect">
            <a:avLst/>
          </a:prstGeom>
        </p:spPr>
      </p:pic>
      <p:pic>
        <p:nvPicPr>
          <p:cNvPr id="4" name="Content Placeholder 1" descr="mặt phách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35700" y="3990340"/>
            <a:ext cx="845820" cy="648335"/>
          </a:xfrm>
          <a:prstGeom prst="rect">
            <a:avLst/>
          </a:prstGeom>
        </p:spPr>
      </p:pic>
      <p:pic>
        <p:nvPicPr>
          <p:cNvPr id="5" name="Content Placeholder 1" descr="mặt phách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58455" y="3990340"/>
            <a:ext cx="845820" cy="648335"/>
          </a:xfrm>
          <a:prstGeom prst="rect">
            <a:avLst/>
          </a:prstGeom>
        </p:spPr>
      </p:pic>
      <p:pic>
        <p:nvPicPr>
          <p:cNvPr id="6" name="Content Placeholder 1" descr="mặt phách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24695" y="3990340"/>
            <a:ext cx="845820" cy="648335"/>
          </a:xfrm>
          <a:prstGeom prst="rect">
            <a:avLst/>
          </a:prstGeom>
        </p:spPr>
      </p:pic>
      <p:pic>
        <p:nvPicPr>
          <p:cNvPr id="17" name="Unknown_cau1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798807" y="1010549"/>
            <a:ext cx="619125" cy="619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42" dur="7523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1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Administrator\Desktop\hinh nen dep pp\CON VAT+CAY, HIH ANH NHO NGHEP TRAH\4d93d3c41d690499dcf3d031be2765e9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2180" y="0"/>
            <a:ext cx="1559560" cy="662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269" name="Group 5"/>
          <p:cNvGrpSpPr/>
          <p:nvPr/>
        </p:nvGrpSpPr>
        <p:grpSpPr bwMode="auto">
          <a:xfrm>
            <a:off x="1281430" y="1692593"/>
            <a:ext cx="195263" cy="369887"/>
            <a:chOff x="3890" y="144"/>
            <a:chExt cx="232" cy="441"/>
          </a:xfrm>
        </p:grpSpPr>
        <p:sp>
          <p:nvSpPr>
            <p:cNvPr id="10407" name="Freeform 6"/>
            <p:cNvSpPr/>
            <p:nvPr/>
          </p:nvSpPr>
          <p:spPr bwMode="auto">
            <a:xfrm>
              <a:off x="3897" y="144"/>
              <a:ext cx="166" cy="157"/>
            </a:xfrm>
            <a:custGeom>
              <a:avLst/>
              <a:gdLst>
                <a:gd name="T0" fmla="*/ 0 w 101"/>
                <a:gd name="T1" fmla="*/ 0 h 96"/>
                <a:gd name="T2" fmla="*/ 1750 w 101"/>
                <a:gd name="T3" fmla="*/ 2175 h 96"/>
                <a:gd name="T4" fmla="*/ 3072 w 101"/>
                <a:gd name="T5" fmla="*/ 4694 h 96"/>
                <a:gd name="T6" fmla="*/ 5851 w 101"/>
                <a:gd name="T7" fmla="*/ 6448 h 96"/>
                <a:gd name="T8" fmla="*/ 8946 w 101"/>
                <a:gd name="T9" fmla="*/ 8040 h 96"/>
                <a:gd name="T10" fmla="*/ 11418 w 101"/>
                <a:gd name="T11" fmla="*/ 8800 h 96"/>
                <a:gd name="T12" fmla="*/ 13638 w 101"/>
                <a:gd name="T13" fmla="*/ 9209 h 96"/>
                <a:gd name="T14" fmla="*/ 15136 w 101"/>
                <a:gd name="T15" fmla="*/ 10292 h 96"/>
                <a:gd name="T16" fmla="*/ 17557 w 101"/>
                <a:gd name="T17" fmla="*/ 10545 h 96"/>
                <a:gd name="T18" fmla="*/ 19438 w 101"/>
                <a:gd name="T19" fmla="*/ 11360 h 96"/>
                <a:gd name="T20" fmla="*/ 20987 w 101"/>
                <a:gd name="T21" fmla="*/ 12076 h 96"/>
                <a:gd name="T22" fmla="*/ 22415 w 101"/>
                <a:gd name="T23" fmla="*/ 12742 h 96"/>
                <a:gd name="T24" fmla="*/ 24165 w 101"/>
                <a:gd name="T25" fmla="*/ 13700 h 96"/>
                <a:gd name="T26" fmla="*/ 28383 w 101"/>
                <a:gd name="T27" fmla="*/ 16189 h 96"/>
                <a:gd name="T28" fmla="*/ 31948 w 101"/>
                <a:gd name="T29" fmla="*/ 18578 h 96"/>
                <a:gd name="T30" fmla="*/ 34493 w 101"/>
                <a:gd name="T31" fmla="*/ 21910 h 96"/>
                <a:gd name="T32" fmla="*/ 36840 w 101"/>
                <a:gd name="T33" fmla="*/ 25373 h 96"/>
                <a:gd name="T34" fmla="*/ 37551 w 101"/>
                <a:gd name="T35" fmla="*/ 27784 h 96"/>
                <a:gd name="T36" fmla="*/ 38496 w 101"/>
                <a:gd name="T37" fmla="*/ 30383 h 96"/>
                <a:gd name="T38" fmla="*/ 38869 w 101"/>
                <a:gd name="T39" fmla="*/ 32906 h 96"/>
                <a:gd name="T40" fmla="*/ 39301 w 101"/>
                <a:gd name="T41" fmla="*/ 35168 h 96"/>
                <a:gd name="T42" fmla="*/ 38164 w 101"/>
                <a:gd name="T43" fmla="*/ 34079 h 96"/>
                <a:gd name="T44" fmla="*/ 37398 w 101"/>
                <a:gd name="T45" fmla="*/ 32697 h 96"/>
                <a:gd name="T46" fmla="*/ 36840 w 101"/>
                <a:gd name="T47" fmla="*/ 30676 h 96"/>
                <a:gd name="T48" fmla="*/ 35741 w 101"/>
                <a:gd name="T49" fmla="*/ 28850 h 96"/>
                <a:gd name="T50" fmla="*/ 34922 w 101"/>
                <a:gd name="T51" fmla="*/ 27527 h 96"/>
                <a:gd name="T52" fmla="*/ 33077 w 101"/>
                <a:gd name="T53" fmla="*/ 24631 h 96"/>
                <a:gd name="T54" fmla="*/ 30196 w 101"/>
                <a:gd name="T55" fmla="*/ 22405 h 96"/>
                <a:gd name="T56" fmla="*/ 27635 w 101"/>
                <a:gd name="T57" fmla="*/ 20121 h 96"/>
                <a:gd name="T58" fmla="*/ 24581 w 101"/>
                <a:gd name="T59" fmla="*/ 18578 h 96"/>
                <a:gd name="T60" fmla="*/ 22847 w 101"/>
                <a:gd name="T61" fmla="*/ 17641 h 96"/>
                <a:gd name="T62" fmla="*/ 20543 w 101"/>
                <a:gd name="T63" fmla="*/ 16832 h 96"/>
                <a:gd name="T64" fmla="*/ 18314 w 101"/>
                <a:gd name="T65" fmla="*/ 16590 h 96"/>
                <a:gd name="T66" fmla="*/ 16303 w 101"/>
                <a:gd name="T67" fmla="*/ 16189 h 96"/>
                <a:gd name="T68" fmla="*/ 13901 w 101"/>
                <a:gd name="T69" fmla="*/ 15558 h 96"/>
                <a:gd name="T70" fmla="*/ 11668 w 101"/>
                <a:gd name="T71" fmla="*/ 15061 h 96"/>
                <a:gd name="T72" fmla="*/ 8946 w 101"/>
                <a:gd name="T73" fmla="*/ 14488 h 96"/>
                <a:gd name="T74" fmla="*/ 6645 w 101"/>
                <a:gd name="T75" fmla="*/ 14488 h 96"/>
                <a:gd name="T76" fmla="*/ 0 w 101"/>
                <a:gd name="T77" fmla="*/ 0 h 9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1" h="96">
                  <a:moveTo>
                    <a:pt x="0" y="0"/>
                  </a:moveTo>
                  <a:lnTo>
                    <a:pt x="4" y="6"/>
                  </a:lnTo>
                  <a:lnTo>
                    <a:pt x="8" y="13"/>
                  </a:lnTo>
                  <a:lnTo>
                    <a:pt x="15" y="18"/>
                  </a:lnTo>
                  <a:lnTo>
                    <a:pt x="23" y="22"/>
                  </a:lnTo>
                  <a:lnTo>
                    <a:pt x="29" y="24"/>
                  </a:lnTo>
                  <a:lnTo>
                    <a:pt x="35" y="25"/>
                  </a:lnTo>
                  <a:lnTo>
                    <a:pt x="39" y="28"/>
                  </a:lnTo>
                  <a:lnTo>
                    <a:pt x="45" y="29"/>
                  </a:lnTo>
                  <a:lnTo>
                    <a:pt x="50" y="31"/>
                  </a:lnTo>
                  <a:lnTo>
                    <a:pt x="54" y="33"/>
                  </a:lnTo>
                  <a:lnTo>
                    <a:pt x="58" y="35"/>
                  </a:lnTo>
                  <a:lnTo>
                    <a:pt x="62" y="37"/>
                  </a:lnTo>
                  <a:lnTo>
                    <a:pt x="73" y="44"/>
                  </a:lnTo>
                  <a:lnTo>
                    <a:pt x="82" y="51"/>
                  </a:lnTo>
                  <a:lnTo>
                    <a:pt x="89" y="60"/>
                  </a:lnTo>
                  <a:lnTo>
                    <a:pt x="95" y="69"/>
                  </a:lnTo>
                  <a:lnTo>
                    <a:pt x="97" y="76"/>
                  </a:lnTo>
                  <a:lnTo>
                    <a:pt x="99" y="83"/>
                  </a:lnTo>
                  <a:lnTo>
                    <a:pt x="100" y="90"/>
                  </a:lnTo>
                  <a:lnTo>
                    <a:pt x="101" y="96"/>
                  </a:lnTo>
                  <a:lnTo>
                    <a:pt x="98" y="93"/>
                  </a:lnTo>
                  <a:lnTo>
                    <a:pt x="96" y="89"/>
                  </a:lnTo>
                  <a:lnTo>
                    <a:pt x="95" y="84"/>
                  </a:lnTo>
                  <a:lnTo>
                    <a:pt x="92" y="79"/>
                  </a:lnTo>
                  <a:lnTo>
                    <a:pt x="90" y="75"/>
                  </a:lnTo>
                  <a:lnTo>
                    <a:pt x="85" y="67"/>
                  </a:lnTo>
                  <a:lnTo>
                    <a:pt x="78" y="61"/>
                  </a:lnTo>
                  <a:lnTo>
                    <a:pt x="71" y="55"/>
                  </a:lnTo>
                  <a:lnTo>
                    <a:pt x="63" y="51"/>
                  </a:lnTo>
                  <a:lnTo>
                    <a:pt x="59" y="48"/>
                  </a:lnTo>
                  <a:lnTo>
                    <a:pt x="53" y="46"/>
                  </a:lnTo>
                  <a:lnTo>
                    <a:pt x="47" y="45"/>
                  </a:lnTo>
                  <a:lnTo>
                    <a:pt x="42" y="44"/>
                  </a:lnTo>
                  <a:lnTo>
                    <a:pt x="36" y="43"/>
                  </a:lnTo>
                  <a:lnTo>
                    <a:pt x="30" y="41"/>
                  </a:lnTo>
                  <a:lnTo>
                    <a:pt x="23" y="40"/>
                  </a:lnTo>
                  <a:lnTo>
                    <a:pt x="17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08" name="Freeform 7"/>
            <p:cNvSpPr/>
            <p:nvPr/>
          </p:nvSpPr>
          <p:spPr bwMode="auto">
            <a:xfrm>
              <a:off x="3926" y="209"/>
              <a:ext cx="163" cy="154"/>
            </a:xfrm>
            <a:custGeom>
              <a:avLst/>
              <a:gdLst>
                <a:gd name="T0" fmla="*/ 0 w 102"/>
                <a:gd name="T1" fmla="*/ 0 h 94"/>
                <a:gd name="T2" fmla="*/ 1114 w 102"/>
                <a:gd name="T3" fmla="*/ 1782 h 94"/>
                <a:gd name="T4" fmla="*/ 2280 w 102"/>
                <a:gd name="T5" fmla="*/ 3637 h 94"/>
                <a:gd name="T6" fmla="*/ 3783 w 102"/>
                <a:gd name="T7" fmla="*/ 5698 h 94"/>
                <a:gd name="T8" fmla="*/ 6400 w 102"/>
                <a:gd name="T9" fmla="*/ 7484 h 94"/>
                <a:gd name="T10" fmla="*/ 7827 w 102"/>
                <a:gd name="T11" fmla="*/ 8241 h 94"/>
                <a:gd name="T12" fmla="*/ 9305 w 102"/>
                <a:gd name="T13" fmla="*/ 8688 h 94"/>
                <a:gd name="T14" fmla="*/ 10544 w 102"/>
                <a:gd name="T15" fmla="*/ 9761 h 94"/>
                <a:gd name="T16" fmla="*/ 12161 w 102"/>
                <a:gd name="T17" fmla="*/ 10021 h 94"/>
                <a:gd name="T18" fmla="*/ 13609 w 102"/>
                <a:gd name="T19" fmla="*/ 10962 h 94"/>
                <a:gd name="T20" fmla="*/ 14766 w 102"/>
                <a:gd name="T21" fmla="*/ 11152 h 94"/>
                <a:gd name="T22" fmla="*/ 15790 w 102"/>
                <a:gd name="T23" fmla="*/ 12261 h 94"/>
                <a:gd name="T24" fmla="*/ 16850 w 102"/>
                <a:gd name="T25" fmla="*/ 12910 h 94"/>
                <a:gd name="T26" fmla="*/ 19988 w 102"/>
                <a:gd name="T27" fmla="*/ 15294 h 94"/>
                <a:gd name="T28" fmla="*/ 22389 w 102"/>
                <a:gd name="T29" fmla="*/ 18270 h 94"/>
                <a:gd name="T30" fmla="*/ 24669 w 102"/>
                <a:gd name="T31" fmla="*/ 21150 h 94"/>
                <a:gd name="T32" fmla="*/ 26380 w 102"/>
                <a:gd name="T33" fmla="*/ 25056 h 94"/>
                <a:gd name="T34" fmla="*/ 26927 w 102"/>
                <a:gd name="T35" fmla="*/ 27458 h 94"/>
                <a:gd name="T36" fmla="*/ 27379 w 102"/>
                <a:gd name="T37" fmla="*/ 29932 h 94"/>
                <a:gd name="T38" fmla="*/ 27951 w 102"/>
                <a:gd name="T39" fmla="*/ 32538 h 94"/>
                <a:gd name="T40" fmla="*/ 28212 w 102"/>
                <a:gd name="T41" fmla="*/ 35133 h 94"/>
                <a:gd name="T42" fmla="*/ 26927 w 102"/>
                <a:gd name="T43" fmla="*/ 33985 h 94"/>
                <a:gd name="T44" fmla="*/ 26615 w 102"/>
                <a:gd name="T45" fmla="*/ 32538 h 94"/>
                <a:gd name="T46" fmla="*/ 26117 w 102"/>
                <a:gd name="T47" fmla="*/ 30327 h 94"/>
                <a:gd name="T48" fmla="*/ 25813 w 102"/>
                <a:gd name="T49" fmla="*/ 28534 h 94"/>
                <a:gd name="T50" fmla="*/ 25009 w 102"/>
                <a:gd name="T51" fmla="*/ 26896 h 94"/>
                <a:gd name="T52" fmla="*/ 23763 w 102"/>
                <a:gd name="T53" fmla="*/ 23968 h 94"/>
                <a:gd name="T54" fmla="*/ 21813 w 102"/>
                <a:gd name="T55" fmla="*/ 21727 h 94"/>
                <a:gd name="T56" fmla="*/ 19988 w 102"/>
                <a:gd name="T57" fmla="*/ 19861 h 94"/>
                <a:gd name="T58" fmla="*/ 17654 w 102"/>
                <a:gd name="T59" fmla="*/ 18270 h 94"/>
                <a:gd name="T60" fmla="*/ 16153 w 102"/>
                <a:gd name="T61" fmla="*/ 17174 h 94"/>
                <a:gd name="T62" fmla="*/ 14766 w 102"/>
                <a:gd name="T63" fmla="*/ 16417 h 94"/>
                <a:gd name="T64" fmla="*/ 12858 w 102"/>
                <a:gd name="T65" fmla="*/ 15991 h 94"/>
                <a:gd name="T66" fmla="*/ 11394 w 102"/>
                <a:gd name="T67" fmla="*/ 15294 h 94"/>
                <a:gd name="T68" fmla="*/ 9660 w 102"/>
                <a:gd name="T69" fmla="*/ 14630 h 94"/>
                <a:gd name="T70" fmla="*/ 8046 w 102"/>
                <a:gd name="T71" fmla="*/ 14630 h 94"/>
                <a:gd name="T72" fmla="*/ 6400 w 102"/>
                <a:gd name="T73" fmla="*/ 14234 h 94"/>
                <a:gd name="T74" fmla="*/ 5035 w 102"/>
                <a:gd name="T75" fmla="*/ 13962 h 94"/>
                <a:gd name="T76" fmla="*/ 0 w 102"/>
                <a:gd name="T77" fmla="*/ 0 h 9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2" h="94">
                  <a:moveTo>
                    <a:pt x="0" y="0"/>
                  </a:moveTo>
                  <a:lnTo>
                    <a:pt x="4" y="5"/>
                  </a:lnTo>
                  <a:lnTo>
                    <a:pt x="8" y="10"/>
                  </a:lnTo>
                  <a:lnTo>
                    <a:pt x="14" y="15"/>
                  </a:lnTo>
                  <a:lnTo>
                    <a:pt x="23" y="20"/>
                  </a:lnTo>
                  <a:lnTo>
                    <a:pt x="28" y="22"/>
                  </a:lnTo>
                  <a:lnTo>
                    <a:pt x="34" y="23"/>
                  </a:lnTo>
                  <a:lnTo>
                    <a:pt x="38" y="26"/>
                  </a:lnTo>
                  <a:lnTo>
                    <a:pt x="44" y="27"/>
                  </a:lnTo>
                  <a:lnTo>
                    <a:pt x="49" y="29"/>
                  </a:lnTo>
                  <a:lnTo>
                    <a:pt x="53" y="30"/>
                  </a:lnTo>
                  <a:lnTo>
                    <a:pt x="57" y="33"/>
                  </a:lnTo>
                  <a:lnTo>
                    <a:pt x="61" y="35"/>
                  </a:lnTo>
                  <a:lnTo>
                    <a:pt x="72" y="41"/>
                  </a:lnTo>
                  <a:lnTo>
                    <a:pt x="81" y="49"/>
                  </a:lnTo>
                  <a:lnTo>
                    <a:pt x="89" y="57"/>
                  </a:lnTo>
                  <a:lnTo>
                    <a:pt x="95" y="67"/>
                  </a:lnTo>
                  <a:lnTo>
                    <a:pt x="97" y="73"/>
                  </a:lnTo>
                  <a:lnTo>
                    <a:pt x="99" y="80"/>
                  </a:lnTo>
                  <a:lnTo>
                    <a:pt x="101" y="87"/>
                  </a:lnTo>
                  <a:lnTo>
                    <a:pt x="102" y="94"/>
                  </a:lnTo>
                  <a:lnTo>
                    <a:pt x="97" y="91"/>
                  </a:lnTo>
                  <a:lnTo>
                    <a:pt x="96" y="87"/>
                  </a:lnTo>
                  <a:lnTo>
                    <a:pt x="94" y="81"/>
                  </a:lnTo>
                  <a:lnTo>
                    <a:pt x="93" y="76"/>
                  </a:lnTo>
                  <a:lnTo>
                    <a:pt x="90" y="72"/>
                  </a:lnTo>
                  <a:lnTo>
                    <a:pt x="86" y="64"/>
                  </a:lnTo>
                  <a:lnTo>
                    <a:pt x="79" y="58"/>
                  </a:lnTo>
                  <a:lnTo>
                    <a:pt x="72" y="53"/>
                  </a:lnTo>
                  <a:lnTo>
                    <a:pt x="64" y="49"/>
                  </a:lnTo>
                  <a:lnTo>
                    <a:pt x="58" y="46"/>
                  </a:lnTo>
                  <a:lnTo>
                    <a:pt x="53" y="44"/>
                  </a:lnTo>
                  <a:lnTo>
                    <a:pt x="46" y="43"/>
                  </a:lnTo>
                  <a:lnTo>
                    <a:pt x="41" y="41"/>
                  </a:lnTo>
                  <a:lnTo>
                    <a:pt x="35" y="39"/>
                  </a:lnTo>
                  <a:lnTo>
                    <a:pt x="29" y="39"/>
                  </a:lnTo>
                  <a:lnTo>
                    <a:pt x="23" y="38"/>
                  </a:lnTo>
                  <a:lnTo>
                    <a:pt x="18" y="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09" name="Freeform 8"/>
            <p:cNvSpPr/>
            <p:nvPr/>
          </p:nvSpPr>
          <p:spPr bwMode="auto">
            <a:xfrm>
              <a:off x="3952" y="271"/>
              <a:ext cx="170" cy="183"/>
            </a:xfrm>
            <a:custGeom>
              <a:avLst/>
              <a:gdLst>
                <a:gd name="T0" fmla="*/ 0 w 103"/>
                <a:gd name="T1" fmla="*/ 0 h 113"/>
                <a:gd name="T2" fmla="*/ 1804 w 103"/>
                <a:gd name="T3" fmla="*/ 2214 h 113"/>
                <a:gd name="T4" fmla="*/ 4573 w 103"/>
                <a:gd name="T5" fmla="*/ 4581 h 113"/>
                <a:gd name="T6" fmla="*/ 7643 w 103"/>
                <a:gd name="T7" fmla="*/ 6803 h 113"/>
                <a:gd name="T8" fmla="*/ 11073 w 103"/>
                <a:gd name="T9" fmla="*/ 7798 h 113"/>
                <a:gd name="T10" fmla="*/ 13384 w 103"/>
                <a:gd name="T11" fmla="*/ 8790 h 113"/>
                <a:gd name="T12" fmla="*/ 15642 w 103"/>
                <a:gd name="T13" fmla="*/ 9025 h 113"/>
                <a:gd name="T14" fmla="*/ 17589 w 103"/>
                <a:gd name="T15" fmla="*/ 9793 h 113"/>
                <a:gd name="T16" fmla="*/ 20098 w 103"/>
                <a:gd name="T17" fmla="*/ 10407 h 113"/>
                <a:gd name="T18" fmla="*/ 22521 w 103"/>
                <a:gd name="T19" fmla="*/ 11017 h 113"/>
                <a:gd name="T20" fmla="*/ 25132 w 103"/>
                <a:gd name="T21" fmla="*/ 11638 h 113"/>
                <a:gd name="T22" fmla="*/ 26982 w 103"/>
                <a:gd name="T23" fmla="*/ 12395 h 113"/>
                <a:gd name="T24" fmla="*/ 29030 w 103"/>
                <a:gd name="T25" fmla="*/ 13014 h 113"/>
                <a:gd name="T26" fmla="*/ 32686 w 103"/>
                <a:gd name="T27" fmla="*/ 14857 h 113"/>
                <a:gd name="T28" fmla="*/ 35740 w 103"/>
                <a:gd name="T29" fmla="*/ 16854 h 113"/>
                <a:gd name="T30" fmla="*/ 37601 w 103"/>
                <a:gd name="T31" fmla="*/ 19225 h 113"/>
                <a:gd name="T32" fmla="*/ 39130 w 103"/>
                <a:gd name="T33" fmla="*/ 22065 h 113"/>
                <a:gd name="T34" fmla="*/ 41480 w 103"/>
                <a:gd name="T35" fmla="*/ 26214 h 113"/>
                <a:gd name="T36" fmla="*/ 42175 w 103"/>
                <a:gd name="T37" fmla="*/ 29272 h 113"/>
                <a:gd name="T38" fmla="*/ 42175 w 103"/>
                <a:gd name="T39" fmla="*/ 32508 h 113"/>
                <a:gd name="T40" fmla="*/ 41498 w 103"/>
                <a:gd name="T41" fmla="*/ 36257 h 113"/>
                <a:gd name="T42" fmla="*/ 40371 w 103"/>
                <a:gd name="T43" fmla="*/ 36723 h 113"/>
                <a:gd name="T44" fmla="*/ 40371 w 103"/>
                <a:gd name="T45" fmla="*/ 34132 h 113"/>
                <a:gd name="T46" fmla="*/ 40371 w 103"/>
                <a:gd name="T47" fmla="*/ 30901 h 113"/>
                <a:gd name="T48" fmla="*/ 39130 w 103"/>
                <a:gd name="T49" fmla="*/ 27295 h 113"/>
                <a:gd name="T50" fmla="*/ 38001 w 103"/>
                <a:gd name="T51" fmla="*/ 24284 h 113"/>
                <a:gd name="T52" fmla="*/ 36459 w 103"/>
                <a:gd name="T53" fmla="*/ 21989 h 113"/>
                <a:gd name="T54" fmla="*/ 35078 w 103"/>
                <a:gd name="T55" fmla="*/ 19840 h 113"/>
                <a:gd name="T56" fmla="*/ 32686 w 103"/>
                <a:gd name="T57" fmla="*/ 18467 h 113"/>
                <a:gd name="T58" fmla="*/ 29733 w 103"/>
                <a:gd name="T59" fmla="*/ 16854 h 113"/>
                <a:gd name="T60" fmla="*/ 27695 w 103"/>
                <a:gd name="T61" fmla="*/ 16221 h 113"/>
                <a:gd name="T62" fmla="*/ 25143 w 103"/>
                <a:gd name="T63" fmla="*/ 15229 h 113"/>
                <a:gd name="T64" fmla="*/ 22090 w 103"/>
                <a:gd name="T65" fmla="*/ 14857 h 113"/>
                <a:gd name="T66" fmla="*/ 18717 w 103"/>
                <a:gd name="T67" fmla="*/ 14235 h 113"/>
                <a:gd name="T68" fmla="*/ 15642 w 103"/>
                <a:gd name="T69" fmla="*/ 14002 h 113"/>
                <a:gd name="T70" fmla="*/ 12458 w 103"/>
                <a:gd name="T71" fmla="*/ 13014 h 113"/>
                <a:gd name="T72" fmla="*/ 9477 w 103"/>
                <a:gd name="T73" fmla="*/ 12629 h 113"/>
                <a:gd name="T74" fmla="*/ 6457 w 103"/>
                <a:gd name="T75" fmla="*/ 12395 h 113"/>
                <a:gd name="T76" fmla="*/ 0 w 103"/>
                <a:gd name="T77" fmla="*/ 0 h 113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3" h="113">
                  <a:moveTo>
                    <a:pt x="0" y="0"/>
                  </a:moveTo>
                  <a:lnTo>
                    <a:pt x="4" y="7"/>
                  </a:lnTo>
                  <a:lnTo>
                    <a:pt x="11" y="14"/>
                  </a:lnTo>
                  <a:lnTo>
                    <a:pt x="19" y="21"/>
                  </a:lnTo>
                  <a:lnTo>
                    <a:pt x="27" y="24"/>
                  </a:lnTo>
                  <a:lnTo>
                    <a:pt x="33" y="27"/>
                  </a:lnTo>
                  <a:lnTo>
                    <a:pt x="38" y="28"/>
                  </a:lnTo>
                  <a:lnTo>
                    <a:pt x="43" y="30"/>
                  </a:lnTo>
                  <a:lnTo>
                    <a:pt x="49" y="32"/>
                  </a:lnTo>
                  <a:lnTo>
                    <a:pt x="55" y="34"/>
                  </a:lnTo>
                  <a:lnTo>
                    <a:pt x="61" y="36"/>
                  </a:lnTo>
                  <a:lnTo>
                    <a:pt x="66" y="38"/>
                  </a:lnTo>
                  <a:lnTo>
                    <a:pt x="71" y="40"/>
                  </a:lnTo>
                  <a:lnTo>
                    <a:pt x="80" y="46"/>
                  </a:lnTo>
                  <a:lnTo>
                    <a:pt x="87" y="52"/>
                  </a:lnTo>
                  <a:lnTo>
                    <a:pt x="92" y="59"/>
                  </a:lnTo>
                  <a:lnTo>
                    <a:pt x="96" y="68"/>
                  </a:lnTo>
                  <a:lnTo>
                    <a:pt x="101" y="80"/>
                  </a:lnTo>
                  <a:lnTo>
                    <a:pt x="103" y="90"/>
                  </a:lnTo>
                  <a:lnTo>
                    <a:pt x="103" y="100"/>
                  </a:lnTo>
                  <a:lnTo>
                    <a:pt x="102" y="111"/>
                  </a:lnTo>
                  <a:lnTo>
                    <a:pt x="99" y="113"/>
                  </a:lnTo>
                  <a:lnTo>
                    <a:pt x="99" y="105"/>
                  </a:lnTo>
                  <a:lnTo>
                    <a:pt x="99" y="95"/>
                  </a:lnTo>
                  <a:lnTo>
                    <a:pt x="96" y="84"/>
                  </a:lnTo>
                  <a:lnTo>
                    <a:pt x="93" y="75"/>
                  </a:lnTo>
                  <a:lnTo>
                    <a:pt x="89" y="67"/>
                  </a:lnTo>
                  <a:lnTo>
                    <a:pt x="86" y="61"/>
                  </a:lnTo>
                  <a:lnTo>
                    <a:pt x="80" y="57"/>
                  </a:lnTo>
                  <a:lnTo>
                    <a:pt x="73" y="52"/>
                  </a:lnTo>
                  <a:lnTo>
                    <a:pt x="68" y="50"/>
                  </a:lnTo>
                  <a:lnTo>
                    <a:pt x="62" y="47"/>
                  </a:lnTo>
                  <a:lnTo>
                    <a:pt x="54" y="46"/>
                  </a:lnTo>
                  <a:lnTo>
                    <a:pt x="46" y="44"/>
                  </a:lnTo>
                  <a:lnTo>
                    <a:pt x="38" y="43"/>
                  </a:lnTo>
                  <a:lnTo>
                    <a:pt x="30" y="40"/>
                  </a:lnTo>
                  <a:lnTo>
                    <a:pt x="23" y="39"/>
                  </a:lnTo>
                  <a:lnTo>
                    <a:pt x="16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10" name="Freeform 9"/>
            <p:cNvSpPr/>
            <p:nvPr/>
          </p:nvSpPr>
          <p:spPr bwMode="auto">
            <a:xfrm>
              <a:off x="3890" y="144"/>
              <a:ext cx="164" cy="441"/>
            </a:xfrm>
            <a:custGeom>
              <a:avLst/>
              <a:gdLst>
                <a:gd name="T0" fmla="*/ 16760 w 102"/>
                <a:gd name="T1" fmla="*/ 43470 h 269"/>
                <a:gd name="T2" fmla="*/ 29895 w 102"/>
                <a:gd name="T3" fmla="*/ 80041 h 269"/>
                <a:gd name="T4" fmla="*/ 30477 w 102"/>
                <a:gd name="T5" fmla="*/ 83070 h 269"/>
                <a:gd name="T6" fmla="*/ 30477 w 102"/>
                <a:gd name="T7" fmla="*/ 86008 h 269"/>
                <a:gd name="T8" fmla="*/ 29895 w 102"/>
                <a:gd name="T9" fmla="*/ 88864 h 269"/>
                <a:gd name="T10" fmla="*/ 28653 w 102"/>
                <a:gd name="T11" fmla="*/ 91477 h 269"/>
                <a:gd name="T12" fmla="*/ 27168 w 102"/>
                <a:gd name="T13" fmla="*/ 94274 h 269"/>
                <a:gd name="T14" fmla="*/ 25637 w 102"/>
                <a:gd name="T15" fmla="*/ 96728 h 269"/>
                <a:gd name="T16" fmla="*/ 23531 w 102"/>
                <a:gd name="T17" fmla="*/ 98895 h 269"/>
                <a:gd name="T18" fmla="*/ 21606 w 102"/>
                <a:gd name="T19" fmla="*/ 100217 h 269"/>
                <a:gd name="T20" fmla="*/ 20117 w 102"/>
                <a:gd name="T21" fmla="*/ 100932 h 269"/>
                <a:gd name="T22" fmla="*/ 18649 w 102"/>
                <a:gd name="T23" fmla="*/ 100932 h 269"/>
                <a:gd name="T24" fmla="*/ 17275 w 102"/>
                <a:gd name="T25" fmla="*/ 101381 h 269"/>
                <a:gd name="T26" fmla="*/ 16315 w 102"/>
                <a:gd name="T27" fmla="*/ 100932 h 269"/>
                <a:gd name="T28" fmla="*/ 14865 w 102"/>
                <a:gd name="T29" fmla="*/ 100712 h 269"/>
                <a:gd name="T30" fmla="*/ 14070 w 102"/>
                <a:gd name="T31" fmla="*/ 99809 h 269"/>
                <a:gd name="T32" fmla="*/ 13151 w 102"/>
                <a:gd name="T33" fmla="*/ 98468 h 269"/>
                <a:gd name="T34" fmla="*/ 12567 w 102"/>
                <a:gd name="T35" fmla="*/ 97164 h 269"/>
                <a:gd name="T36" fmla="*/ 11917 w 102"/>
                <a:gd name="T37" fmla="*/ 94571 h 269"/>
                <a:gd name="T38" fmla="*/ 11917 w 102"/>
                <a:gd name="T39" fmla="*/ 91477 h 269"/>
                <a:gd name="T40" fmla="*/ 12567 w 102"/>
                <a:gd name="T41" fmla="*/ 88452 h 269"/>
                <a:gd name="T42" fmla="*/ 13438 w 102"/>
                <a:gd name="T43" fmla="*/ 85526 h 269"/>
                <a:gd name="T44" fmla="*/ 14865 w 102"/>
                <a:gd name="T45" fmla="*/ 82672 h 269"/>
                <a:gd name="T46" fmla="*/ 16315 w 102"/>
                <a:gd name="T47" fmla="*/ 80246 h 269"/>
                <a:gd name="T48" fmla="*/ 18593 w 102"/>
                <a:gd name="T49" fmla="*/ 78006 h 269"/>
                <a:gd name="T50" fmla="*/ 20117 w 102"/>
                <a:gd name="T51" fmla="*/ 76800 h 269"/>
                <a:gd name="T52" fmla="*/ 21691 w 102"/>
                <a:gd name="T53" fmla="*/ 75875 h 269"/>
                <a:gd name="T54" fmla="*/ 23531 w 102"/>
                <a:gd name="T55" fmla="*/ 75455 h 269"/>
                <a:gd name="T56" fmla="*/ 24693 w 102"/>
                <a:gd name="T57" fmla="*/ 75455 h 269"/>
                <a:gd name="T58" fmla="*/ 26232 w 102"/>
                <a:gd name="T59" fmla="*/ 75455 h 269"/>
                <a:gd name="T60" fmla="*/ 0 w 102"/>
                <a:gd name="T61" fmla="*/ 667 h 269"/>
                <a:gd name="T62" fmla="*/ 1518 w 102"/>
                <a:gd name="T63" fmla="*/ 0 h 269"/>
                <a:gd name="T64" fmla="*/ 6483 w 102"/>
                <a:gd name="T65" fmla="*/ 15127 h 269"/>
                <a:gd name="T66" fmla="*/ 11917 w 102"/>
                <a:gd name="T67" fmla="*/ 29024 h 269"/>
                <a:gd name="T68" fmla="*/ 16760 w 102"/>
                <a:gd name="T69" fmla="*/ 43470 h 26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02" h="269">
                  <a:moveTo>
                    <a:pt x="56" y="115"/>
                  </a:moveTo>
                  <a:lnTo>
                    <a:pt x="100" y="212"/>
                  </a:lnTo>
                  <a:lnTo>
                    <a:pt x="102" y="220"/>
                  </a:lnTo>
                  <a:lnTo>
                    <a:pt x="102" y="228"/>
                  </a:lnTo>
                  <a:lnTo>
                    <a:pt x="100" y="236"/>
                  </a:lnTo>
                  <a:lnTo>
                    <a:pt x="96" y="243"/>
                  </a:lnTo>
                  <a:lnTo>
                    <a:pt x="91" y="250"/>
                  </a:lnTo>
                  <a:lnTo>
                    <a:pt x="86" y="257"/>
                  </a:lnTo>
                  <a:lnTo>
                    <a:pt x="79" y="262"/>
                  </a:lnTo>
                  <a:lnTo>
                    <a:pt x="72" y="266"/>
                  </a:lnTo>
                  <a:lnTo>
                    <a:pt x="67" y="268"/>
                  </a:lnTo>
                  <a:lnTo>
                    <a:pt x="63" y="268"/>
                  </a:lnTo>
                  <a:lnTo>
                    <a:pt x="58" y="269"/>
                  </a:lnTo>
                  <a:lnTo>
                    <a:pt x="55" y="268"/>
                  </a:lnTo>
                  <a:lnTo>
                    <a:pt x="50" y="267"/>
                  </a:lnTo>
                  <a:lnTo>
                    <a:pt x="47" y="265"/>
                  </a:lnTo>
                  <a:lnTo>
                    <a:pt x="44" y="261"/>
                  </a:lnTo>
                  <a:lnTo>
                    <a:pt x="42" y="258"/>
                  </a:lnTo>
                  <a:lnTo>
                    <a:pt x="40" y="251"/>
                  </a:lnTo>
                  <a:lnTo>
                    <a:pt x="40" y="243"/>
                  </a:lnTo>
                  <a:lnTo>
                    <a:pt x="42" y="235"/>
                  </a:lnTo>
                  <a:lnTo>
                    <a:pt x="45" y="227"/>
                  </a:lnTo>
                  <a:lnTo>
                    <a:pt x="50" y="219"/>
                  </a:lnTo>
                  <a:lnTo>
                    <a:pt x="55" y="213"/>
                  </a:lnTo>
                  <a:lnTo>
                    <a:pt x="62" y="207"/>
                  </a:lnTo>
                  <a:lnTo>
                    <a:pt x="67" y="204"/>
                  </a:lnTo>
                  <a:lnTo>
                    <a:pt x="73" y="201"/>
                  </a:lnTo>
                  <a:lnTo>
                    <a:pt x="79" y="200"/>
                  </a:lnTo>
                  <a:lnTo>
                    <a:pt x="83" y="200"/>
                  </a:lnTo>
                  <a:lnTo>
                    <a:pt x="88" y="200"/>
                  </a:lnTo>
                  <a:lnTo>
                    <a:pt x="0" y="2"/>
                  </a:lnTo>
                  <a:lnTo>
                    <a:pt x="5" y="0"/>
                  </a:lnTo>
                  <a:lnTo>
                    <a:pt x="22" y="40"/>
                  </a:lnTo>
                  <a:lnTo>
                    <a:pt x="40" y="77"/>
                  </a:lnTo>
                  <a:lnTo>
                    <a:pt x="56" y="115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0" y="93345"/>
            <a:ext cx="2009775" cy="1263650"/>
          </a:xfrm>
          <a:prstGeom prst="rect">
            <a:avLst/>
          </a:prstGeom>
        </p:spPr>
      </p:pic>
      <p:grpSp>
        <p:nvGrpSpPr>
          <p:cNvPr id="156" name="Group 5"/>
          <p:cNvGrpSpPr/>
          <p:nvPr/>
        </p:nvGrpSpPr>
        <p:grpSpPr bwMode="auto">
          <a:xfrm>
            <a:off x="219710" y="571818"/>
            <a:ext cx="195263" cy="369887"/>
            <a:chOff x="3890" y="144"/>
            <a:chExt cx="232" cy="441"/>
          </a:xfrm>
        </p:grpSpPr>
        <p:sp>
          <p:nvSpPr>
            <p:cNvPr id="157" name="Freeform 6"/>
            <p:cNvSpPr/>
            <p:nvPr/>
          </p:nvSpPr>
          <p:spPr bwMode="auto">
            <a:xfrm>
              <a:off x="3897" y="144"/>
              <a:ext cx="166" cy="157"/>
            </a:xfrm>
            <a:custGeom>
              <a:avLst/>
              <a:gdLst>
                <a:gd name="T0" fmla="*/ 0 w 101"/>
                <a:gd name="T1" fmla="*/ 0 h 96"/>
                <a:gd name="T2" fmla="*/ 1750 w 101"/>
                <a:gd name="T3" fmla="*/ 2175 h 96"/>
                <a:gd name="T4" fmla="*/ 3072 w 101"/>
                <a:gd name="T5" fmla="*/ 4694 h 96"/>
                <a:gd name="T6" fmla="*/ 5851 w 101"/>
                <a:gd name="T7" fmla="*/ 6448 h 96"/>
                <a:gd name="T8" fmla="*/ 8946 w 101"/>
                <a:gd name="T9" fmla="*/ 8040 h 96"/>
                <a:gd name="T10" fmla="*/ 11418 w 101"/>
                <a:gd name="T11" fmla="*/ 8800 h 96"/>
                <a:gd name="T12" fmla="*/ 13638 w 101"/>
                <a:gd name="T13" fmla="*/ 9209 h 96"/>
                <a:gd name="T14" fmla="*/ 15136 w 101"/>
                <a:gd name="T15" fmla="*/ 10292 h 96"/>
                <a:gd name="T16" fmla="*/ 17557 w 101"/>
                <a:gd name="T17" fmla="*/ 10545 h 96"/>
                <a:gd name="T18" fmla="*/ 19438 w 101"/>
                <a:gd name="T19" fmla="*/ 11360 h 96"/>
                <a:gd name="T20" fmla="*/ 20987 w 101"/>
                <a:gd name="T21" fmla="*/ 12076 h 96"/>
                <a:gd name="T22" fmla="*/ 22415 w 101"/>
                <a:gd name="T23" fmla="*/ 12742 h 96"/>
                <a:gd name="T24" fmla="*/ 24165 w 101"/>
                <a:gd name="T25" fmla="*/ 13700 h 96"/>
                <a:gd name="T26" fmla="*/ 28383 w 101"/>
                <a:gd name="T27" fmla="*/ 16189 h 96"/>
                <a:gd name="T28" fmla="*/ 31948 w 101"/>
                <a:gd name="T29" fmla="*/ 18578 h 96"/>
                <a:gd name="T30" fmla="*/ 34493 w 101"/>
                <a:gd name="T31" fmla="*/ 21910 h 96"/>
                <a:gd name="T32" fmla="*/ 36840 w 101"/>
                <a:gd name="T33" fmla="*/ 25373 h 96"/>
                <a:gd name="T34" fmla="*/ 37551 w 101"/>
                <a:gd name="T35" fmla="*/ 27784 h 96"/>
                <a:gd name="T36" fmla="*/ 38496 w 101"/>
                <a:gd name="T37" fmla="*/ 30383 h 96"/>
                <a:gd name="T38" fmla="*/ 38869 w 101"/>
                <a:gd name="T39" fmla="*/ 32906 h 96"/>
                <a:gd name="T40" fmla="*/ 39301 w 101"/>
                <a:gd name="T41" fmla="*/ 35168 h 96"/>
                <a:gd name="T42" fmla="*/ 38164 w 101"/>
                <a:gd name="T43" fmla="*/ 34079 h 96"/>
                <a:gd name="T44" fmla="*/ 37398 w 101"/>
                <a:gd name="T45" fmla="*/ 32697 h 96"/>
                <a:gd name="T46" fmla="*/ 36840 w 101"/>
                <a:gd name="T47" fmla="*/ 30676 h 96"/>
                <a:gd name="T48" fmla="*/ 35741 w 101"/>
                <a:gd name="T49" fmla="*/ 28850 h 96"/>
                <a:gd name="T50" fmla="*/ 34922 w 101"/>
                <a:gd name="T51" fmla="*/ 27527 h 96"/>
                <a:gd name="T52" fmla="*/ 33077 w 101"/>
                <a:gd name="T53" fmla="*/ 24631 h 96"/>
                <a:gd name="T54" fmla="*/ 30196 w 101"/>
                <a:gd name="T55" fmla="*/ 22405 h 96"/>
                <a:gd name="T56" fmla="*/ 27635 w 101"/>
                <a:gd name="T57" fmla="*/ 20121 h 96"/>
                <a:gd name="T58" fmla="*/ 24581 w 101"/>
                <a:gd name="T59" fmla="*/ 18578 h 96"/>
                <a:gd name="T60" fmla="*/ 22847 w 101"/>
                <a:gd name="T61" fmla="*/ 17641 h 96"/>
                <a:gd name="T62" fmla="*/ 20543 w 101"/>
                <a:gd name="T63" fmla="*/ 16832 h 96"/>
                <a:gd name="T64" fmla="*/ 18314 w 101"/>
                <a:gd name="T65" fmla="*/ 16590 h 96"/>
                <a:gd name="T66" fmla="*/ 16303 w 101"/>
                <a:gd name="T67" fmla="*/ 16189 h 96"/>
                <a:gd name="T68" fmla="*/ 13901 w 101"/>
                <a:gd name="T69" fmla="*/ 15558 h 96"/>
                <a:gd name="T70" fmla="*/ 11668 w 101"/>
                <a:gd name="T71" fmla="*/ 15061 h 96"/>
                <a:gd name="T72" fmla="*/ 8946 w 101"/>
                <a:gd name="T73" fmla="*/ 14488 h 96"/>
                <a:gd name="T74" fmla="*/ 6645 w 101"/>
                <a:gd name="T75" fmla="*/ 14488 h 96"/>
                <a:gd name="T76" fmla="*/ 0 w 101"/>
                <a:gd name="T77" fmla="*/ 0 h 9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1" h="96">
                  <a:moveTo>
                    <a:pt x="0" y="0"/>
                  </a:moveTo>
                  <a:lnTo>
                    <a:pt x="4" y="6"/>
                  </a:lnTo>
                  <a:lnTo>
                    <a:pt x="8" y="13"/>
                  </a:lnTo>
                  <a:lnTo>
                    <a:pt x="15" y="18"/>
                  </a:lnTo>
                  <a:lnTo>
                    <a:pt x="23" y="22"/>
                  </a:lnTo>
                  <a:lnTo>
                    <a:pt x="29" y="24"/>
                  </a:lnTo>
                  <a:lnTo>
                    <a:pt x="35" y="25"/>
                  </a:lnTo>
                  <a:lnTo>
                    <a:pt x="39" y="28"/>
                  </a:lnTo>
                  <a:lnTo>
                    <a:pt x="45" y="29"/>
                  </a:lnTo>
                  <a:lnTo>
                    <a:pt x="50" y="31"/>
                  </a:lnTo>
                  <a:lnTo>
                    <a:pt x="54" y="33"/>
                  </a:lnTo>
                  <a:lnTo>
                    <a:pt x="58" y="35"/>
                  </a:lnTo>
                  <a:lnTo>
                    <a:pt x="62" y="37"/>
                  </a:lnTo>
                  <a:lnTo>
                    <a:pt x="73" y="44"/>
                  </a:lnTo>
                  <a:lnTo>
                    <a:pt x="82" y="51"/>
                  </a:lnTo>
                  <a:lnTo>
                    <a:pt x="89" y="60"/>
                  </a:lnTo>
                  <a:lnTo>
                    <a:pt x="95" y="69"/>
                  </a:lnTo>
                  <a:lnTo>
                    <a:pt x="97" y="76"/>
                  </a:lnTo>
                  <a:lnTo>
                    <a:pt x="99" y="83"/>
                  </a:lnTo>
                  <a:lnTo>
                    <a:pt x="100" y="90"/>
                  </a:lnTo>
                  <a:lnTo>
                    <a:pt x="101" y="96"/>
                  </a:lnTo>
                  <a:lnTo>
                    <a:pt x="98" y="93"/>
                  </a:lnTo>
                  <a:lnTo>
                    <a:pt x="96" y="89"/>
                  </a:lnTo>
                  <a:lnTo>
                    <a:pt x="95" y="84"/>
                  </a:lnTo>
                  <a:lnTo>
                    <a:pt x="92" y="79"/>
                  </a:lnTo>
                  <a:lnTo>
                    <a:pt x="90" y="75"/>
                  </a:lnTo>
                  <a:lnTo>
                    <a:pt x="85" y="67"/>
                  </a:lnTo>
                  <a:lnTo>
                    <a:pt x="78" y="61"/>
                  </a:lnTo>
                  <a:lnTo>
                    <a:pt x="71" y="55"/>
                  </a:lnTo>
                  <a:lnTo>
                    <a:pt x="63" y="51"/>
                  </a:lnTo>
                  <a:lnTo>
                    <a:pt x="59" y="48"/>
                  </a:lnTo>
                  <a:lnTo>
                    <a:pt x="53" y="46"/>
                  </a:lnTo>
                  <a:lnTo>
                    <a:pt x="47" y="45"/>
                  </a:lnTo>
                  <a:lnTo>
                    <a:pt x="42" y="44"/>
                  </a:lnTo>
                  <a:lnTo>
                    <a:pt x="36" y="43"/>
                  </a:lnTo>
                  <a:lnTo>
                    <a:pt x="30" y="41"/>
                  </a:lnTo>
                  <a:lnTo>
                    <a:pt x="23" y="40"/>
                  </a:lnTo>
                  <a:lnTo>
                    <a:pt x="17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8" name="Freeform 7"/>
            <p:cNvSpPr/>
            <p:nvPr/>
          </p:nvSpPr>
          <p:spPr bwMode="auto">
            <a:xfrm>
              <a:off x="3926" y="209"/>
              <a:ext cx="163" cy="154"/>
            </a:xfrm>
            <a:custGeom>
              <a:avLst/>
              <a:gdLst>
                <a:gd name="T0" fmla="*/ 0 w 102"/>
                <a:gd name="T1" fmla="*/ 0 h 94"/>
                <a:gd name="T2" fmla="*/ 1114 w 102"/>
                <a:gd name="T3" fmla="*/ 1782 h 94"/>
                <a:gd name="T4" fmla="*/ 2280 w 102"/>
                <a:gd name="T5" fmla="*/ 3637 h 94"/>
                <a:gd name="T6" fmla="*/ 3783 w 102"/>
                <a:gd name="T7" fmla="*/ 5698 h 94"/>
                <a:gd name="T8" fmla="*/ 6400 w 102"/>
                <a:gd name="T9" fmla="*/ 7484 h 94"/>
                <a:gd name="T10" fmla="*/ 7827 w 102"/>
                <a:gd name="T11" fmla="*/ 8241 h 94"/>
                <a:gd name="T12" fmla="*/ 9305 w 102"/>
                <a:gd name="T13" fmla="*/ 8688 h 94"/>
                <a:gd name="T14" fmla="*/ 10544 w 102"/>
                <a:gd name="T15" fmla="*/ 9761 h 94"/>
                <a:gd name="T16" fmla="*/ 12161 w 102"/>
                <a:gd name="T17" fmla="*/ 10021 h 94"/>
                <a:gd name="T18" fmla="*/ 13609 w 102"/>
                <a:gd name="T19" fmla="*/ 10962 h 94"/>
                <a:gd name="T20" fmla="*/ 14766 w 102"/>
                <a:gd name="T21" fmla="*/ 11152 h 94"/>
                <a:gd name="T22" fmla="*/ 15790 w 102"/>
                <a:gd name="T23" fmla="*/ 12261 h 94"/>
                <a:gd name="T24" fmla="*/ 16850 w 102"/>
                <a:gd name="T25" fmla="*/ 12910 h 94"/>
                <a:gd name="T26" fmla="*/ 19988 w 102"/>
                <a:gd name="T27" fmla="*/ 15294 h 94"/>
                <a:gd name="T28" fmla="*/ 22389 w 102"/>
                <a:gd name="T29" fmla="*/ 18270 h 94"/>
                <a:gd name="T30" fmla="*/ 24669 w 102"/>
                <a:gd name="T31" fmla="*/ 21150 h 94"/>
                <a:gd name="T32" fmla="*/ 26380 w 102"/>
                <a:gd name="T33" fmla="*/ 25056 h 94"/>
                <a:gd name="T34" fmla="*/ 26927 w 102"/>
                <a:gd name="T35" fmla="*/ 27458 h 94"/>
                <a:gd name="T36" fmla="*/ 27379 w 102"/>
                <a:gd name="T37" fmla="*/ 29932 h 94"/>
                <a:gd name="T38" fmla="*/ 27951 w 102"/>
                <a:gd name="T39" fmla="*/ 32538 h 94"/>
                <a:gd name="T40" fmla="*/ 28212 w 102"/>
                <a:gd name="T41" fmla="*/ 35133 h 94"/>
                <a:gd name="T42" fmla="*/ 26927 w 102"/>
                <a:gd name="T43" fmla="*/ 33985 h 94"/>
                <a:gd name="T44" fmla="*/ 26615 w 102"/>
                <a:gd name="T45" fmla="*/ 32538 h 94"/>
                <a:gd name="T46" fmla="*/ 26117 w 102"/>
                <a:gd name="T47" fmla="*/ 30327 h 94"/>
                <a:gd name="T48" fmla="*/ 25813 w 102"/>
                <a:gd name="T49" fmla="*/ 28534 h 94"/>
                <a:gd name="T50" fmla="*/ 25009 w 102"/>
                <a:gd name="T51" fmla="*/ 26896 h 94"/>
                <a:gd name="T52" fmla="*/ 23763 w 102"/>
                <a:gd name="T53" fmla="*/ 23968 h 94"/>
                <a:gd name="T54" fmla="*/ 21813 w 102"/>
                <a:gd name="T55" fmla="*/ 21727 h 94"/>
                <a:gd name="T56" fmla="*/ 19988 w 102"/>
                <a:gd name="T57" fmla="*/ 19861 h 94"/>
                <a:gd name="T58" fmla="*/ 17654 w 102"/>
                <a:gd name="T59" fmla="*/ 18270 h 94"/>
                <a:gd name="T60" fmla="*/ 16153 w 102"/>
                <a:gd name="T61" fmla="*/ 17174 h 94"/>
                <a:gd name="T62" fmla="*/ 14766 w 102"/>
                <a:gd name="T63" fmla="*/ 16417 h 94"/>
                <a:gd name="T64" fmla="*/ 12858 w 102"/>
                <a:gd name="T65" fmla="*/ 15991 h 94"/>
                <a:gd name="T66" fmla="*/ 11394 w 102"/>
                <a:gd name="T67" fmla="*/ 15294 h 94"/>
                <a:gd name="T68" fmla="*/ 9660 w 102"/>
                <a:gd name="T69" fmla="*/ 14630 h 94"/>
                <a:gd name="T70" fmla="*/ 8046 w 102"/>
                <a:gd name="T71" fmla="*/ 14630 h 94"/>
                <a:gd name="T72" fmla="*/ 6400 w 102"/>
                <a:gd name="T73" fmla="*/ 14234 h 94"/>
                <a:gd name="T74" fmla="*/ 5035 w 102"/>
                <a:gd name="T75" fmla="*/ 13962 h 94"/>
                <a:gd name="T76" fmla="*/ 0 w 102"/>
                <a:gd name="T77" fmla="*/ 0 h 9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2" h="94">
                  <a:moveTo>
                    <a:pt x="0" y="0"/>
                  </a:moveTo>
                  <a:lnTo>
                    <a:pt x="4" y="5"/>
                  </a:lnTo>
                  <a:lnTo>
                    <a:pt x="8" y="10"/>
                  </a:lnTo>
                  <a:lnTo>
                    <a:pt x="14" y="15"/>
                  </a:lnTo>
                  <a:lnTo>
                    <a:pt x="23" y="20"/>
                  </a:lnTo>
                  <a:lnTo>
                    <a:pt x="28" y="22"/>
                  </a:lnTo>
                  <a:lnTo>
                    <a:pt x="34" y="23"/>
                  </a:lnTo>
                  <a:lnTo>
                    <a:pt x="38" y="26"/>
                  </a:lnTo>
                  <a:lnTo>
                    <a:pt x="44" y="27"/>
                  </a:lnTo>
                  <a:lnTo>
                    <a:pt x="49" y="29"/>
                  </a:lnTo>
                  <a:lnTo>
                    <a:pt x="53" y="30"/>
                  </a:lnTo>
                  <a:lnTo>
                    <a:pt x="57" y="33"/>
                  </a:lnTo>
                  <a:lnTo>
                    <a:pt x="61" y="35"/>
                  </a:lnTo>
                  <a:lnTo>
                    <a:pt x="72" y="41"/>
                  </a:lnTo>
                  <a:lnTo>
                    <a:pt x="81" y="49"/>
                  </a:lnTo>
                  <a:lnTo>
                    <a:pt x="89" y="57"/>
                  </a:lnTo>
                  <a:lnTo>
                    <a:pt x="95" y="67"/>
                  </a:lnTo>
                  <a:lnTo>
                    <a:pt x="97" y="73"/>
                  </a:lnTo>
                  <a:lnTo>
                    <a:pt x="99" y="80"/>
                  </a:lnTo>
                  <a:lnTo>
                    <a:pt x="101" y="87"/>
                  </a:lnTo>
                  <a:lnTo>
                    <a:pt x="102" y="94"/>
                  </a:lnTo>
                  <a:lnTo>
                    <a:pt x="97" y="91"/>
                  </a:lnTo>
                  <a:lnTo>
                    <a:pt x="96" y="87"/>
                  </a:lnTo>
                  <a:lnTo>
                    <a:pt x="94" y="81"/>
                  </a:lnTo>
                  <a:lnTo>
                    <a:pt x="93" y="76"/>
                  </a:lnTo>
                  <a:lnTo>
                    <a:pt x="90" y="72"/>
                  </a:lnTo>
                  <a:lnTo>
                    <a:pt x="86" y="64"/>
                  </a:lnTo>
                  <a:lnTo>
                    <a:pt x="79" y="58"/>
                  </a:lnTo>
                  <a:lnTo>
                    <a:pt x="72" y="53"/>
                  </a:lnTo>
                  <a:lnTo>
                    <a:pt x="64" y="49"/>
                  </a:lnTo>
                  <a:lnTo>
                    <a:pt x="58" y="46"/>
                  </a:lnTo>
                  <a:lnTo>
                    <a:pt x="53" y="44"/>
                  </a:lnTo>
                  <a:lnTo>
                    <a:pt x="46" y="43"/>
                  </a:lnTo>
                  <a:lnTo>
                    <a:pt x="41" y="41"/>
                  </a:lnTo>
                  <a:lnTo>
                    <a:pt x="35" y="39"/>
                  </a:lnTo>
                  <a:lnTo>
                    <a:pt x="29" y="39"/>
                  </a:lnTo>
                  <a:lnTo>
                    <a:pt x="23" y="38"/>
                  </a:lnTo>
                  <a:lnTo>
                    <a:pt x="18" y="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9" name="Freeform 8"/>
            <p:cNvSpPr/>
            <p:nvPr/>
          </p:nvSpPr>
          <p:spPr bwMode="auto">
            <a:xfrm>
              <a:off x="3952" y="271"/>
              <a:ext cx="170" cy="183"/>
            </a:xfrm>
            <a:custGeom>
              <a:avLst/>
              <a:gdLst>
                <a:gd name="T0" fmla="*/ 0 w 103"/>
                <a:gd name="T1" fmla="*/ 0 h 113"/>
                <a:gd name="T2" fmla="*/ 1804 w 103"/>
                <a:gd name="T3" fmla="*/ 2214 h 113"/>
                <a:gd name="T4" fmla="*/ 4573 w 103"/>
                <a:gd name="T5" fmla="*/ 4581 h 113"/>
                <a:gd name="T6" fmla="*/ 7643 w 103"/>
                <a:gd name="T7" fmla="*/ 6803 h 113"/>
                <a:gd name="T8" fmla="*/ 11073 w 103"/>
                <a:gd name="T9" fmla="*/ 7798 h 113"/>
                <a:gd name="T10" fmla="*/ 13384 w 103"/>
                <a:gd name="T11" fmla="*/ 8790 h 113"/>
                <a:gd name="T12" fmla="*/ 15642 w 103"/>
                <a:gd name="T13" fmla="*/ 9025 h 113"/>
                <a:gd name="T14" fmla="*/ 17589 w 103"/>
                <a:gd name="T15" fmla="*/ 9793 h 113"/>
                <a:gd name="T16" fmla="*/ 20098 w 103"/>
                <a:gd name="T17" fmla="*/ 10407 h 113"/>
                <a:gd name="T18" fmla="*/ 22521 w 103"/>
                <a:gd name="T19" fmla="*/ 11017 h 113"/>
                <a:gd name="T20" fmla="*/ 25132 w 103"/>
                <a:gd name="T21" fmla="*/ 11638 h 113"/>
                <a:gd name="T22" fmla="*/ 26982 w 103"/>
                <a:gd name="T23" fmla="*/ 12395 h 113"/>
                <a:gd name="T24" fmla="*/ 29030 w 103"/>
                <a:gd name="T25" fmla="*/ 13014 h 113"/>
                <a:gd name="T26" fmla="*/ 32686 w 103"/>
                <a:gd name="T27" fmla="*/ 14857 h 113"/>
                <a:gd name="T28" fmla="*/ 35740 w 103"/>
                <a:gd name="T29" fmla="*/ 16854 h 113"/>
                <a:gd name="T30" fmla="*/ 37601 w 103"/>
                <a:gd name="T31" fmla="*/ 19225 h 113"/>
                <a:gd name="T32" fmla="*/ 39130 w 103"/>
                <a:gd name="T33" fmla="*/ 22065 h 113"/>
                <a:gd name="T34" fmla="*/ 41480 w 103"/>
                <a:gd name="T35" fmla="*/ 26214 h 113"/>
                <a:gd name="T36" fmla="*/ 42175 w 103"/>
                <a:gd name="T37" fmla="*/ 29272 h 113"/>
                <a:gd name="T38" fmla="*/ 42175 w 103"/>
                <a:gd name="T39" fmla="*/ 32508 h 113"/>
                <a:gd name="T40" fmla="*/ 41498 w 103"/>
                <a:gd name="T41" fmla="*/ 36257 h 113"/>
                <a:gd name="T42" fmla="*/ 40371 w 103"/>
                <a:gd name="T43" fmla="*/ 36723 h 113"/>
                <a:gd name="T44" fmla="*/ 40371 w 103"/>
                <a:gd name="T45" fmla="*/ 34132 h 113"/>
                <a:gd name="T46" fmla="*/ 40371 w 103"/>
                <a:gd name="T47" fmla="*/ 30901 h 113"/>
                <a:gd name="T48" fmla="*/ 39130 w 103"/>
                <a:gd name="T49" fmla="*/ 27295 h 113"/>
                <a:gd name="T50" fmla="*/ 38001 w 103"/>
                <a:gd name="T51" fmla="*/ 24284 h 113"/>
                <a:gd name="T52" fmla="*/ 36459 w 103"/>
                <a:gd name="T53" fmla="*/ 21989 h 113"/>
                <a:gd name="T54" fmla="*/ 35078 w 103"/>
                <a:gd name="T55" fmla="*/ 19840 h 113"/>
                <a:gd name="T56" fmla="*/ 32686 w 103"/>
                <a:gd name="T57" fmla="*/ 18467 h 113"/>
                <a:gd name="T58" fmla="*/ 29733 w 103"/>
                <a:gd name="T59" fmla="*/ 16854 h 113"/>
                <a:gd name="T60" fmla="*/ 27695 w 103"/>
                <a:gd name="T61" fmla="*/ 16221 h 113"/>
                <a:gd name="T62" fmla="*/ 25143 w 103"/>
                <a:gd name="T63" fmla="*/ 15229 h 113"/>
                <a:gd name="T64" fmla="*/ 22090 w 103"/>
                <a:gd name="T65" fmla="*/ 14857 h 113"/>
                <a:gd name="T66" fmla="*/ 18717 w 103"/>
                <a:gd name="T67" fmla="*/ 14235 h 113"/>
                <a:gd name="T68" fmla="*/ 15642 w 103"/>
                <a:gd name="T69" fmla="*/ 14002 h 113"/>
                <a:gd name="T70" fmla="*/ 12458 w 103"/>
                <a:gd name="T71" fmla="*/ 13014 h 113"/>
                <a:gd name="T72" fmla="*/ 9477 w 103"/>
                <a:gd name="T73" fmla="*/ 12629 h 113"/>
                <a:gd name="T74" fmla="*/ 6457 w 103"/>
                <a:gd name="T75" fmla="*/ 12395 h 113"/>
                <a:gd name="T76" fmla="*/ 0 w 103"/>
                <a:gd name="T77" fmla="*/ 0 h 113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3" h="113">
                  <a:moveTo>
                    <a:pt x="0" y="0"/>
                  </a:moveTo>
                  <a:lnTo>
                    <a:pt x="4" y="7"/>
                  </a:lnTo>
                  <a:lnTo>
                    <a:pt x="11" y="14"/>
                  </a:lnTo>
                  <a:lnTo>
                    <a:pt x="19" y="21"/>
                  </a:lnTo>
                  <a:lnTo>
                    <a:pt x="27" y="24"/>
                  </a:lnTo>
                  <a:lnTo>
                    <a:pt x="33" y="27"/>
                  </a:lnTo>
                  <a:lnTo>
                    <a:pt x="38" y="28"/>
                  </a:lnTo>
                  <a:lnTo>
                    <a:pt x="43" y="30"/>
                  </a:lnTo>
                  <a:lnTo>
                    <a:pt x="49" y="32"/>
                  </a:lnTo>
                  <a:lnTo>
                    <a:pt x="55" y="34"/>
                  </a:lnTo>
                  <a:lnTo>
                    <a:pt x="61" y="36"/>
                  </a:lnTo>
                  <a:lnTo>
                    <a:pt x="66" y="38"/>
                  </a:lnTo>
                  <a:lnTo>
                    <a:pt x="71" y="40"/>
                  </a:lnTo>
                  <a:lnTo>
                    <a:pt x="80" y="46"/>
                  </a:lnTo>
                  <a:lnTo>
                    <a:pt x="87" y="52"/>
                  </a:lnTo>
                  <a:lnTo>
                    <a:pt x="92" y="59"/>
                  </a:lnTo>
                  <a:lnTo>
                    <a:pt x="96" y="68"/>
                  </a:lnTo>
                  <a:lnTo>
                    <a:pt x="101" y="80"/>
                  </a:lnTo>
                  <a:lnTo>
                    <a:pt x="103" y="90"/>
                  </a:lnTo>
                  <a:lnTo>
                    <a:pt x="103" y="100"/>
                  </a:lnTo>
                  <a:lnTo>
                    <a:pt x="102" y="111"/>
                  </a:lnTo>
                  <a:lnTo>
                    <a:pt x="99" y="113"/>
                  </a:lnTo>
                  <a:lnTo>
                    <a:pt x="99" y="105"/>
                  </a:lnTo>
                  <a:lnTo>
                    <a:pt x="99" y="95"/>
                  </a:lnTo>
                  <a:lnTo>
                    <a:pt x="96" y="84"/>
                  </a:lnTo>
                  <a:lnTo>
                    <a:pt x="93" y="75"/>
                  </a:lnTo>
                  <a:lnTo>
                    <a:pt x="89" y="67"/>
                  </a:lnTo>
                  <a:lnTo>
                    <a:pt x="86" y="61"/>
                  </a:lnTo>
                  <a:lnTo>
                    <a:pt x="80" y="57"/>
                  </a:lnTo>
                  <a:lnTo>
                    <a:pt x="73" y="52"/>
                  </a:lnTo>
                  <a:lnTo>
                    <a:pt x="68" y="50"/>
                  </a:lnTo>
                  <a:lnTo>
                    <a:pt x="62" y="47"/>
                  </a:lnTo>
                  <a:lnTo>
                    <a:pt x="54" y="46"/>
                  </a:lnTo>
                  <a:lnTo>
                    <a:pt x="46" y="44"/>
                  </a:lnTo>
                  <a:lnTo>
                    <a:pt x="38" y="43"/>
                  </a:lnTo>
                  <a:lnTo>
                    <a:pt x="30" y="40"/>
                  </a:lnTo>
                  <a:lnTo>
                    <a:pt x="23" y="39"/>
                  </a:lnTo>
                  <a:lnTo>
                    <a:pt x="16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0" name="Freeform 9"/>
            <p:cNvSpPr/>
            <p:nvPr/>
          </p:nvSpPr>
          <p:spPr bwMode="auto">
            <a:xfrm>
              <a:off x="3890" y="144"/>
              <a:ext cx="164" cy="441"/>
            </a:xfrm>
            <a:custGeom>
              <a:avLst/>
              <a:gdLst>
                <a:gd name="T0" fmla="*/ 16760 w 102"/>
                <a:gd name="T1" fmla="*/ 43470 h 269"/>
                <a:gd name="T2" fmla="*/ 29895 w 102"/>
                <a:gd name="T3" fmla="*/ 80041 h 269"/>
                <a:gd name="T4" fmla="*/ 30477 w 102"/>
                <a:gd name="T5" fmla="*/ 83070 h 269"/>
                <a:gd name="T6" fmla="*/ 30477 w 102"/>
                <a:gd name="T7" fmla="*/ 86008 h 269"/>
                <a:gd name="T8" fmla="*/ 29895 w 102"/>
                <a:gd name="T9" fmla="*/ 88864 h 269"/>
                <a:gd name="T10" fmla="*/ 28653 w 102"/>
                <a:gd name="T11" fmla="*/ 91477 h 269"/>
                <a:gd name="T12" fmla="*/ 27168 w 102"/>
                <a:gd name="T13" fmla="*/ 94274 h 269"/>
                <a:gd name="T14" fmla="*/ 25637 w 102"/>
                <a:gd name="T15" fmla="*/ 96728 h 269"/>
                <a:gd name="T16" fmla="*/ 23531 w 102"/>
                <a:gd name="T17" fmla="*/ 98895 h 269"/>
                <a:gd name="T18" fmla="*/ 21606 w 102"/>
                <a:gd name="T19" fmla="*/ 100217 h 269"/>
                <a:gd name="T20" fmla="*/ 20117 w 102"/>
                <a:gd name="T21" fmla="*/ 100932 h 269"/>
                <a:gd name="T22" fmla="*/ 18649 w 102"/>
                <a:gd name="T23" fmla="*/ 100932 h 269"/>
                <a:gd name="T24" fmla="*/ 17275 w 102"/>
                <a:gd name="T25" fmla="*/ 101381 h 269"/>
                <a:gd name="T26" fmla="*/ 16315 w 102"/>
                <a:gd name="T27" fmla="*/ 100932 h 269"/>
                <a:gd name="T28" fmla="*/ 14865 w 102"/>
                <a:gd name="T29" fmla="*/ 100712 h 269"/>
                <a:gd name="T30" fmla="*/ 14070 w 102"/>
                <a:gd name="T31" fmla="*/ 99809 h 269"/>
                <a:gd name="T32" fmla="*/ 13151 w 102"/>
                <a:gd name="T33" fmla="*/ 98468 h 269"/>
                <a:gd name="T34" fmla="*/ 12567 w 102"/>
                <a:gd name="T35" fmla="*/ 97164 h 269"/>
                <a:gd name="T36" fmla="*/ 11917 w 102"/>
                <a:gd name="T37" fmla="*/ 94571 h 269"/>
                <a:gd name="T38" fmla="*/ 11917 w 102"/>
                <a:gd name="T39" fmla="*/ 91477 h 269"/>
                <a:gd name="T40" fmla="*/ 12567 w 102"/>
                <a:gd name="T41" fmla="*/ 88452 h 269"/>
                <a:gd name="T42" fmla="*/ 13438 w 102"/>
                <a:gd name="T43" fmla="*/ 85526 h 269"/>
                <a:gd name="T44" fmla="*/ 14865 w 102"/>
                <a:gd name="T45" fmla="*/ 82672 h 269"/>
                <a:gd name="T46" fmla="*/ 16315 w 102"/>
                <a:gd name="T47" fmla="*/ 80246 h 269"/>
                <a:gd name="T48" fmla="*/ 18593 w 102"/>
                <a:gd name="T49" fmla="*/ 78006 h 269"/>
                <a:gd name="T50" fmla="*/ 20117 w 102"/>
                <a:gd name="T51" fmla="*/ 76800 h 269"/>
                <a:gd name="T52" fmla="*/ 21691 w 102"/>
                <a:gd name="T53" fmla="*/ 75875 h 269"/>
                <a:gd name="T54" fmla="*/ 23531 w 102"/>
                <a:gd name="T55" fmla="*/ 75455 h 269"/>
                <a:gd name="T56" fmla="*/ 24693 w 102"/>
                <a:gd name="T57" fmla="*/ 75455 h 269"/>
                <a:gd name="T58" fmla="*/ 26232 w 102"/>
                <a:gd name="T59" fmla="*/ 75455 h 269"/>
                <a:gd name="T60" fmla="*/ 0 w 102"/>
                <a:gd name="T61" fmla="*/ 667 h 269"/>
                <a:gd name="T62" fmla="*/ 1518 w 102"/>
                <a:gd name="T63" fmla="*/ 0 h 269"/>
                <a:gd name="T64" fmla="*/ 6483 w 102"/>
                <a:gd name="T65" fmla="*/ 15127 h 269"/>
                <a:gd name="T66" fmla="*/ 11917 w 102"/>
                <a:gd name="T67" fmla="*/ 29024 h 269"/>
                <a:gd name="T68" fmla="*/ 16760 w 102"/>
                <a:gd name="T69" fmla="*/ 43470 h 26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02" h="269">
                  <a:moveTo>
                    <a:pt x="56" y="115"/>
                  </a:moveTo>
                  <a:lnTo>
                    <a:pt x="100" y="212"/>
                  </a:lnTo>
                  <a:lnTo>
                    <a:pt x="102" y="220"/>
                  </a:lnTo>
                  <a:lnTo>
                    <a:pt x="102" y="228"/>
                  </a:lnTo>
                  <a:lnTo>
                    <a:pt x="100" y="236"/>
                  </a:lnTo>
                  <a:lnTo>
                    <a:pt x="96" y="243"/>
                  </a:lnTo>
                  <a:lnTo>
                    <a:pt x="91" y="250"/>
                  </a:lnTo>
                  <a:lnTo>
                    <a:pt x="86" y="257"/>
                  </a:lnTo>
                  <a:lnTo>
                    <a:pt x="79" y="262"/>
                  </a:lnTo>
                  <a:lnTo>
                    <a:pt x="72" y="266"/>
                  </a:lnTo>
                  <a:lnTo>
                    <a:pt x="67" y="268"/>
                  </a:lnTo>
                  <a:lnTo>
                    <a:pt x="63" y="268"/>
                  </a:lnTo>
                  <a:lnTo>
                    <a:pt x="58" y="269"/>
                  </a:lnTo>
                  <a:lnTo>
                    <a:pt x="55" y="268"/>
                  </a:lnTo>
                  <a:lnTo>
                    <a:pt x="50" y="267"/>
                  </a:lnTo>
                  <a:lnTo>
                    <a:pt x="47" y="265"/>
                  </a:lnTo>
                  <a:lnTo>
                    <a:pt x="44" y="261"/>
                  </a:lnTo>
                  <a:lnTo>
                    <a:pt x="42" y="258"/>
                  </a:lnTo>
                  <a:lnTo>
                    <a:pt x="40" y="251"/>
                  </a:lnTo>
                  <a:lnTo>
                    <a:pt x="40" y="243"/>
                  </a:lnTo>
                  <a:lnTo>
                    <a:pt x="42" y="235"/>
                  </a:lnTo>
                  <a:lnTo>
                    <a:pt x="45" y="227"/>
                  </a:lnTo>
                  <a:lnTo>
                    <a:pt x="50" y="219"/>
                  </a:lnTo>
                  <a:lnTo>
                    <a:pt x="55" y="213"/>
                  </a:lnTo>
                  <a:lnTo>
                    <a:pt x="62" y="207"/>
                  </a:lnTo>
                  <a:lnTo>
                    <a:pt x="67" y="204"/>
                  </a:lnTo>
                  <a:lnTo>
                    <a:pt x="73" y="201"/>
                  </a:lnTo>
                  <a:lnTo>
                    <a:pt x="79" y="200"/>
                  </a:lnTo>
                  <a:lnTo>
                    <a:pt x="83" y="200"/>
                  </a:lnTo>
                  <a:lnTo>
                    <a:pt x="88" y="200"/>
                  </a:lnTo>
                  <a:lnTo>
                    <a:pt x="0" y="2"/>
                  </a:lnTo>
                  <a:lnTo>
                    <a:pt x="5" y="0"/>
                  </a:lnTo>
                  <a:lnTo>
                    <a:pt x="22" y="40"/>
                  </a:lnTo>
                  <a:lnTo>
                    <a:pt x="40" y="77"/>
                  </a:lnTo>
                  <a:lnTo>
                    <a:pt x="56" y="115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1" name="Group 12"/>
          <p:cNvGrpSpPr/>
          <p:nvPr/>
        </p:nvGrpSpPr>
        <p:grpSpPr bwMode="auto">
          <a:xfrm>
            <a:off x="310515" y="1726565"/>
            <a:ext cx="260350" cy="347663"/>
            <a:chOff x="2832" y="663"/>
            <a:chExt cx="310" cy="415"/>
          </a:xfrm>
        </p:grpSpPr>
        <p:sp>
          <p:nvSpPr>
            <p:cNvPr id="162" name="Freeform 13"/>
            <p:cNvSpPr/>
            <p:nvPr/>
          </p:nvSpPr>
          <p:spPr bwMode="auto">
            <a:xfrm>
              <a:off x="2839" y="663"/>
              <a:ext cx="209" cy="111"/>
            </a:xfrm>
            <a:custGeom>
              <a:avLst/>
              <a:gdLst>
                <a:gd name="T0" fmla="*/ 0 w 126"/>
                <a:gd name="T1" fmla="*/ 0 h 68"/>
                <a:gd name="T2" fmla="*/ 1893 w 126"/>
                <a:gd name="T3" fmla="*/ 1461 h 68"/>
                <a:gd name="T4" fmla="*/ 4769 w 126"/>
                <a:gd name="T5" fmla="*/ 3224 h 68"/>
                <a:gd name="T6" fmla="*/ 8350 w 126"/>
                <a:gd name="T7" fmla="*/ 5090 h 68"/>
                <a:gd name="T8" fmla="*/ 11988 w 126"/>
                <a:gd name="T9" fmla="*/ 5681 h 68"/>
                <a:gd name="T10" fmla="*/ 14618 w 126"/>
                <a:gd name="T11" fmla="*/ 5681 h 68"/>
                <a:gd name="T12" fmla="*/ 17201 w 126"/>
                <a:gd name="T13" fmla="*/ 5681 h 68"/>
                <a:gd name="T14" fmla="*/ 19885 w 126"/>
                <a:gd name="T15" fmla="*/ 5681 h 68"/>
                <a:gd name="T16" fmla="*/ 22247 w 126"/>
                <a:gd name="T17" fmla="*/ 6156 h 68"/>
                <a:gd name="T18" fmla="*/ 24949 w 126"/>
                <a:gd name="T19" fmla="*/ 6156 h 68"/>
                <a:gd name="T20" fmla="*/ 26973 w 126"/>
                <a:gd name="T21" fmla="*/ 6355 h 68"/>
                <a:gd name="T22" fmla="*/ 28532 w 126"/>
                <a:gd name="T23" fmla="*/ 6795 h 68"/>
                <a:gd name="T24" fmla="*/ 30887 w 126"/>
                <a:gd name="T25" fmla="*/ 7264 h 68"/>
                <a:gd name="T26" fmla="*/ 33476 w 126"/>
                <a:gd name="T27" fmla="*/ 7904 h 68"/>
                <a:gd name="T28" fmla="*/ 36101 w 126"/>
                <a:gd name="T29" fmla="*/ 8591 h 68"/>
                <a:gd name="T30" fmla="*/ 38106 w 126"/>
                <a:gd name="T31" fmla="*/ 9273 h 68"/>
                <a:gd name="T32" fmla="*/ 40863 w 126"/>
                <a:gd name="T33" fmla="*/ 10374 h 68"/>
                <a:gd name="T34" fmla="*/ 42867 w 126"/>
                <a:gd name="T35" fmla="*/ 11461 h 68"/>
                <a:gd name="T36" fmla="*/ 45255 w 126"/>
                <a:gd name="T37" fmla="*/ 12505 h 68"/>
                <a:gd name="T38" fmla="*/ 46889 w 126"/>
                <a:gd name="T39" fmla="*/ 14024 h 68"/>
                <a:gd name="T40" fmla="*/ 48878 w 126"/>
                <a:gd name="T41" fmla="*/ 15325 h 68"/>
                <a:gd name="T42" fmla="*/ 50782 w 126"/>
                <a:gd name="T43" fmla="*/ 17594 h 68"/>
                <a:gd name="T44" fmla="*/ 52482 w 126"/>
                <a:gd name="T45" fmla="*/ 19774 h 68"/>
                <a:gd name="T46" fmla="*/ 53922 w 126"/>
                <a:gd name="T47" fmla="*/ 22140 h 68"/>
                <a:gd name="T48" fmla="*/ 54712 w 126"/>
                <a:gd name="T49" fmla="*/ 24317 h 68"/>
                <a:gd name="T50" fmla="*/ 52827 w 126"/>
                <a:gd name="T51" fmla="*/ 23935 h 68"/>
                <a:gd name="T52" fmla="*/ 51233 w 126"/>
                <a:gd name="T53" fmla="*/ 22556 h 68"/>
                <a:gd name="T54" fmla="*/ 50092 w 126"/>
                <a:gd name="T55" fmla="*/ 20413 h 68"/>
                <a:gd name="T56" fmla="*/ 48878 w 126"/>
                <a:gd name="T57" fmla="*/ 19113 h 68"/>
                <a:gd name="T58" fmla="*/ 47327 w 126"/>
                <a:gd name="T59" fmla="*/ 17594 h 68"/>
                <a:gd name="T60" fmla="*/ 44111 w 126"/>
                <a:gd name="T61" fmla="*/ 15325 h 68"/>
                <a:gd name="T62" fmla="*/ 40863 w 126"/>
                <a:gd name="T63" fmla="*/ 14024 h 68"/>
                <a:gd name="T64" fmla="*/ 37345 w 126"/>
                <a:gd name="T65" fmla="*/ 12505 h 68"/>
                <a:gd name="T66" fmla="*/ 33476 w 126"/>
                <a:gd name="T67" fmla="*/ 11857 h 68"/>
                <a:gd name="T68" fmla="*/ 30887 w 126"/>
                <a:gd name="T69" fmla="*/ 11461 h 68"/>
                <a:gd name="T70" fmla="*/ 28268 w 126"/>
                <a:gd name="T71" fmla="*/ 11461 h 68"/>
                <a:gd name="T72" fmla="*/ 25110 w 126"/>
                <a:gd name="T73" fmla="*/ 11092 h 68"/>
                <a:gd name="T74" fmla="*/ 22973 w 126"/>
                <a:gd name="T75" fmla="*/ 11461 h 68"/>
                <a:gd name="T76" fmla="*/ 20354 w 126"/>
                <a:gd name="T77" fmla="*/ 11461 h 68"/>
                <a:gd name="T78" fmla="*/ 17201 w 126"/>
                <a:gd name="T79" fmla="*/ 11857 h 68"/>
                <a:gd name="T80" fmla="*/ 14618 w 126"/>
                <a:gd name="T81" fmla="*/ 11857 h 68"/>
                <a:gd name="T82" fmla="*/ 11988 w 126"/>
                <a:gd name="T83" fmla="*/ 12262 h 68"/>
                <a:gd name="T84" fmla="*/ 0 w 126"/>
                <a:gd name="T85" fmla="*/ 0 h 6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26" h="68">
                  <a:moveTo>
                    <a:pt x="0" y="0"/>
                  </a:moveTo>
                  <a:lnTo>
                    <a:pt x="4" y="4"/>
                  </a:lnTo>
                  <a:lnTo>
                    <a:pt x="11" y="9"/>
                  </a:lnTo>
                  <a:lnTo>
                    <a:pt x="19" y="14"/>
                  </a:lnTo>
                  <a:lnTo>
                    <a:pt x="28" y="16"/>
                  </a:lnTo>
                  <a:lnTo>
                    <a:pt x="34" y="16"/>
                  </a:lnTo>
                  <a:lnTo>
                    <a:pt x="40" y="16"/>
                  </a:lnTo>
                  <a:lnTo>
                    <a:pt x="46" y="16"/>
                  </a:lnTo>
                  <a:lnTo>
                    <a:pt x="51" y="17"/>
                  </a:lnTo>
                  <a:lnTo>
                    <a:pt x="57" y="17"/>
                  </a:lnTo>
                  <a:lnTo>
                    <a:pt x="62" y="18"/>
                  </a:lnTo>
                  <a:lnTo>
                    <a:pt x="66" y="19"/>
                  </a:lnTo>
                  <a:lnTo>
                    <a:pt x="71" y="20"/>
                  </a:lnTo>
                  <a:lnTo>
                    <a:pt x="77" y="22"/>
                  </a:lnTo>
                  <a:lnTo>
                    <a:pt x="83" y="24"/>
                  </a:lnTo>
                  <a:lnTo>
                    <a:pt x="88" y="26"/>
                  </a:lnTo>
                  <a:lnTo>
                    <a:pt x="94" y="29"/>
                  </a:lnTo>
                  <a:lnTo>
                    <a:pt x="99" y="32"/>
                  </a:lnTo>
                  <a:lnTo>
                    <a:pt x="104" y="35"/>
                  </a:lnTo>
                  <a:lnTo>
                    <a:pt x="108" y="39"/>
                  </a:lnTo>
                  <a:lnTo>
                    <a:pt x="113" y="43"/>
                  </a:lnTo>
                  <a:lnTo>
                    <a:pt x="117" y="49"/>
                  </a:lnTo>
                  <a:lnTo>
                    <a:pt x="121" y="55"/>
                  </a:lnTo>
                  <a:lnTo>
                    <a:pt x="124" y="62"/>
                  </a:lnTo>
                  <a:lnTo>
                    <a:pt x="126" y="68"/>
                  </a:lnTo>
                  <a:lnTo>
                    <a:pt x="122" y="67"/>
                  </a:lnTo>
                  <a:lnTo>
                    <a:pt x="118" y="63"/>
                  </a:lnTo>
                  <a:lnTo>
                    <a:pt x="116" y="57"/>
                  </a:lnTo>
                  <a:lnTo>
                    <a:pt x="113" y="53"/>
                  </a:lnTo>
                  <a:lnTo>
                    <a:pt x="109" y="49"/>
                  </a:lnTo>
                  <a:lnTo>
                    <a:pt x="102" y="43"/>
                  </a:lnTo>
                  <a:lnTo>
                    <a:pt x="94" y="39"/>
                  </a:lnTo>
                  <a:lnTo>
                    <a:pt x="86" y="35"/>
                  </a:lnTo>
                  <a:lnTo>
                    <a:pt x="77" y="33"/>
                  </a:lnTo>
                  <a:lnTo>
                    <a:pt x="71" y="32"/>
                  </a:lnTo>
                  <a:lnTo>
                    <a:pt x="65" y="32"/>
                  </a:lnTo>
                  <a:lnTo>
                    <a:pt x="58" y="31"/>
                  </a:lnTo>
                  <a:lnTo>
                    <a:pt x="53" y="32"/>
                  </a:lnTo>
                  <a:lnTo>
                    <a:pt x="47" y="32"/>
                  </a:lnTo>
                  <a:lnTo>
                    <a:pt x="40" y="33"/>
                  </a:lnTo>
                  <a:lnTo>
                    <a:pt x="34" y="33"/>
                  </a:lnTo>
                  <a:lnTo>
                    <a:pt x="28" y="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3" name="Freeform 14"/>
            <p:cNvSpPr/>
            <p:nvPr/>
          </p:nvSpPr>
          <p:spPr bwMode="auto">
            <a:xfrm>
              <a:off x="2888" y="719"/>
              <a:ext cx="202" cy="111"/>
            </a:xfrm>
            <a:custGeom>
              <a:avLst/>
              <a:gdLst>
                <a:gd name="T0" fmla="*/ 0 w 125"/>
                <a:gd name="T1" fmla="*/ 0 h 67"/>
                <a:gd name="T2" fmla="*/ 1214 w 125"/>
                <a:gd name="T3" fmla="*/ 2051 h 67"/>
                <a:gd name="T4" fmla="*/ 3171 w 125"/>
                <a:gd name="T5" fmla="*/ 3398 h 67"/>
                <a:gd name="T6" fmla="*/ 5727 w 125"/>
                <a:gd name="T7" fmla="*/ 5630 h 67"/>
                <a:gd name="T8" fmla="*/ 8654 w 125"/>
                <a:gd name="T9" fmla="*/ 5893 h 67"/>
                <a:gd name="T10" fmla="*/ 10470 w 125"/>
                <a:gd name="T11" fmla="*/ 5893 h 67"/>
                <a:gd name="T12" fmla="*/ 12057 w 125"/>
                <a:gd name="T13" fmla="*/ 6420 h 67"/>
                <a:gd name="T14" fmla="*/ 13985 w 125"/>
                <a:gd name="T15" fmla="*/ 6420 h 67"/>
                <a:gd name="T16" fmla="*/ 15940 w 125"/>
                <a:gd name="T17" fmla="*/ 7029 h 67"/>
                <a:gd name="T18" fmla="*/ 17580 w 125"/>
                <a:gd name="T19" fmla="*/ 7029 h 67"/>
                <a:gd name="T20" fmla="*/ 19074 w 125"/>
                <a:gd name="T21" fmla="*/ 7836 h 67"/>
                <a:gd name="T22" fmla="*/ 20662 w 125"/>
                <a:gd name="T23" fmla="*/ 7871 h 67"/>
                <a:gd name="T24" fmla="*/ 22226 w 125"/>
                <a:gd name="T25" fmla="*/ 8567 h 67"/>
                <a:gd name="T26" fmla="*/ 23792 w 125"/>
                <a:gd name="T27" fmla="*/ 9008 h 67"/>
                <a:gd name="T28" fmla="*/ 25759 w 125"/>
                <a:gd name="T29" fmla="*/ 9763 h 67"/>
                <a:gd name="T30" fmla="*/ 27697 w 125"/>
                <a:gd name="T31" fmla="*/ 11059 h 67"/>
                <a:gd name="T32" fmla="*/ 29382 w 125"/>
                <a:gd name="T33" fmla="*/ 11841 h 67"/>
                <a:gd name="T34" fmla="*/ 30824 w 125"/>
                <a:gd name="T35" fmla="*/ 13040 h 67"/>
                <a:gd name="T36" fmla="*/ 32558 w 125"/>
                <a:gd name="T37" fmla="*/ 14924 h 67"/>
                <a:gd name="T38" fmla="*/ 33534 w 125"/>
                <a:gd name="T39" fmla="*/ 16175 h 67"/>
                <a:gd name="T40" fmla="*/ 35119 w 125"/>
                <a:gd name="T41" fmla="*/ 18322 h 67"/>
                <a:gd name="T42" fmla="*/ 36691 w 125"/>
                <a:gd name="T43" fmla="*/ 20904 h 67"/>
                <a:gd name="T44" fmla="*/ 37666 w 125"/>
                <a:gd name="T45" fmla="*/ 22919 h 67"/>
                <a:gd name="T46" fmla="*/ 39057 w 125"/>
                <a:gd name="T47" fmla="*/ 26037 h 67"/>
                <a:gd name="T48" fmla="*/ 39631 w 125"/>
                <a:gd name="T49" fmla="*/ 28679 h 67"/>
                <a:gd name="T50" fmla="*/ 38107 w 125"/>
                <a:gd name="T51" fmla="*/ 28182 h 67"/>
                <a:gd name="T52" fmla="*/ 37065 w 125"/>
                <a:gd name="T53" fmla="*/ 26610 h 67"/>
                <a:gd name="T54" fmla="*/ 36082 w 125"/>
                <a:gd name="T55" fmla="*/ 24215 h 67"/>
                <a:gd name="T56" fmla="*/ 35119 w 125"/>
                <a:gd name="T57" fmla="*/ 22067 h 67"/>
                <a:gd name="T58" fmla="*/ 34372 w 125"/>
                <a:gd name="T59" fmla="*/ 20904 h 67"/>
                <a:gd name="T60" fmla="*/ 31952 w 125"/>
                <a:gd name="T61" fmla="*/ 18322 h 67"/>
                <a:gd name="T62" fmla="*/ 29382 w 125"/>
                <a:gd name="T63" fmla="*/ 16175 h 67"/>
                <a:gd name="T64" fmla="*/ 26360 w 125"/>
                <a:gd name="T65" fmla="*/ 14924 h 67"/>
                <a:gd name="T66" fmla="*/ 23581 w 125"/>
                <a:gd name="T67" fmla="*/ 14193 h 67"/>
                <a:gd name="T68" fmla="*/ 21622 w 125"/>
                <a:gd name="T69" fmla="*/ 13040 h 67"/>
                <a:gd name="T70" fmla="*/ 20038 w 125"/>
                <a:gd name="T71" fmla="*/ 13040 h 67"/>
                <a:gd name="T72" fmla="*/ 18093 w 125"/>
                <a:gd name="T73" fmla="*/ 12982 h 67"/>
                <a:gd name="T74" fmla="*/ 16155 w 125"/>
                <a:gd name="T75" fmla="*/ 13040 h 67"/>
                <a:gd name="T76" fmla="*/ 13985 w 125"/>
                <a:gd name="T77" fmla="*/ 13040 h 67"/>
                <a:gd name="T78" fmla="*/ 12057 w 125"/>
                <a:gd name="T79" fmla="*/ 14193 h 67"/>
                <a:gd name="T80" fmla="*/ 10237 w 125"/>
                <a:gd name="T81" fmla="*/ 14193 h 67"/>
                <a:gd name="T82" fmla="*/ 8280 w 125"/>
                <a:gd name="T83" fmla="*/ 14452 h 67"/>
                <a:gd name="T84" fmla="*/ 0 w 125"/>
                <a:gd name="T85" fmla="*/ 0 h 6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25" h="67">
                  <a:moveTo>
                    <a:pt x="0" y="0"/>
                  </a:moveTo>
                  <a:lnTo>
                    <a:pt x="4" y="5"/>
                  </a:lnTo>
                  <a:lnTo>
                    <a:pt x="10" y="8"/>
                  </a:lnTo>
                  <a:lnTo>
                    <a:pt x="18" y="13"/>
                  </a:lnTo>
                  <a:lnTo>
                    <a:pt x="27" y="14"/>
                  </a:lnTo>
                  <a:lnTo>
                    <a:pt x="33" y="14"/>
                  </a:lnTo>
                  <a:lnTo>
                    <a:pt x="38" y="15"/>
                  </a:lnTo>
                  <a:lnTo>
                    <a:pt x="44" y="15"/>
                  </a:lnTo>
                  <a:lnTo>
                    <a:pt x="50" y="16"/>
                  </a:lnTo>
                  <a:lnTo>
                    <a:pt x="56" y="16"/>
                  </a:lnTo>
                  <a:lnTo>
                    <a:pt x="60" y="18"/>
                  </a:lnTo>
                  <a:lnTo>
                    <a:pt x="65" y="19"/>
                  </a:lnTo>
                  <a:lnTo>
                    <a:pt x="70" y="20"/>
                  </a:lnTo>
                  <a:lnTo>
                    <a:pt x="75" y="21"/>
                  </a:lnTo>
                  <a:lnTo>
                    <a:pt x="81" y="23"/>
                  </a:lnTo>
                  <a:lnTo>
                    <a:pt x="87" y="26"/>
                  </a:lnTo>
                  <a:lnTo>
                    <a:pt x="93" y="28"/>
                  </a:lnTo>
                  <a:lnTo>
                    <a:pt x="97" y="31"/>
                  </a:lnTo>
                  <a:lnTo>
                    <a:pt x="103" y="35"/>
                  </a:lnTo>
                  <a:lnTo>
                    <a:pt x="106" y="38"/>
                  </a:lnTo>
                  <a:lnTo>
                    <a:pt x="111" y="43"/>
                  </a:lnTo>
                  <a:lnTo>
                    <a:pt x="116" y="49"/>
                  </a:lnTo>
                  <a:lnTo>
                    <a:pt x="119" y="54"/>
                  </a:lnTo>
                  <a:lnTo>
                    <a:pt x="123" y="61"/>
                  </a:lnTo>
                  <a:lnTo>
                    <a:pt x="125" y="67"/>
                  </a:lnTo>
                  <a:lnTo>
                    <a:pt x="120" y="66"/>
                  </a:lnTo>
                  <a:lnTo>
                    <a:pt x="117" y="62"/>
                  </a:lnTo>
                  <a:lnTo>
                    <a:pt x="114" y="57"/>
                  </a:lnTo>
                  <a:lnTo>
                    <a:pt x="111" y="52"/>
                  </a:lnTo>
                  <a:lnTo>
                    <a:pt x="108" y="49"/>
                  </a:lnTo>
                  <a:lnTo>
                    <a:pt x="101" y="43"/>
                  </a:lnTo>
                  <a:lnTo>
                    <a:pt x="93" y="38"/>
                  </a:lnTo>
                  <a:lnTo>
                    <a:pt x="83" y="35"/>
                  </a:lnTo>
                  <a:lnTo>
                    <a:pt x="74" y="33"/>
                  </a:lnTo>
                  <a:lnTo>
                    <a:pt x="68" y="31"/>
                  </a:lnTo>
                  <a:lnTo>
                    <a:pt x="63" y="31"/>
                  </a:lnTo>
                  <a:lnTo>
                    <a:pt x="57" y="30"/>
                  </a:lnTo>
                  <a:lnTo>
                    <a:pt x="51" y="31"/>
                  </a:lnTo>
                  <a:lnTo>
                    <a:pt x="44" y="31"/>
                  </a:lnTo>
                  <a:lnTo>
                    <a:pt x="38" y="33"/>
                  </a:lnTo>
                  <a:lnTo>
                    <a:pt x="32" y="33"/>
                  </a:lnTo>
                  <a:lnTo>
                    <a:pt x="26" y="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" name="Freeform 15"/>
            <p:cNvSpPr/>
            <p:nvPr/>
          </p:nvSpPr>
          <p:spPr bwMode="auto">
            <a:xfrm>
              <a:off x="2927" y="774"/>
              <a:ext cx="215" cy="138"/>
            </a:xfrm>
            <a:custGeom>
              <a:avLst/>
              <a:gdLst>
                <a:gd name="T0" fmla="*/ 0 w 131"/>
                <a:gd name="T1" fmla="*/ 0 h 85"/>
                <a:gd name="T2" fmla="*/ 1096 w 131"/>
                <a:gd name="T3" fmla="*/ 1002 h 85"/>
                <a:gd name="T4" fmla="*/ 2559 w 131"/>
                <a:gd name="T5" fmla="*/ 1627 h 85"/>
                <a:gd name="T6" fmla="*/ 4200 w 131"/>
                <a:gd name="T7" fmla="*/ 2641 h 85"/>
                <a:gd name="T8" fmla="*/ 6158 w 131"/>
                <a:gd name="T9" fmla="*/ 3280 h 85"/>
                <a:gd name="T10" fmla="*/ 7707 w 131"/>
                <a:gd name="T11" fmla="*/ 3911 h 85"/>
                <a:gd name="T12" fmla="*/ 9514 w 131"/>
                <a:gd name="T13" fmla="*/ 4288 h 85"/>
                <a:gd name="T14" fmla="*/ 11313 w 131"/>
                <a:gd name="T15" fmla="*/ 4939 h 85"/>
                <a:gd name="T16" fmla="*/ 13056 w 131"/>
                <a:gd name="T17" fmla="*/ 5325 h 85"/>
                <a:gd name="T18" fmla="*/ 15265 w 131"/>
                <a:gd name="T19" fmla="*/ 5325 h 85"/>
                <a:gd name="T20" fmla="*/ 17471 w 131"/>
                <a:gd name="T21" fmla="*/ 5325 h 85"/>
                <a:gd name="T22" fmla="*/ 20353 w 131"/>
                <a:gd name="T23" fmla="*/ 5731 h 85"/>
                <a:gd name="T24" fmla="*/ 22519 w 131"/>
                <a:gd name="T25" fmla="*/ 5731 h 85"/>
                <a:gd name="T26" fmla="*/ 24380 w 131"/>
                <a:gd name="T27" fmla="*/ 5952 h 85"/>
                <a:gd name="T28" fmla="*/ 26763 w 131"/>
                <a:gd name="T29" fmla="*/ 6350 h 85"/>
                <a:gd name="T30" fmla="*/ 29010 w 131"/>
                <a:gd name="T31" fmla="*/ 6350 h 85"/>
                <a:gd name="T32" fmla="*/ 31423 w 131"/>
                <a:gd name="T33" fmla="*/ 6577 h 85"/>
                <a:gd name="T34" fmla="*/ 35168 w 131"/>
                <a:gd name="T35" fmla="*/ 8019 h 85"/>
                <a:gd name="T36" fmla="*/ 38106 w 131"/>
                <a:gd name="T37" fmla="*/ 9046 h 85"/>
                <a:gd name="T38" fmla="*/ 41118 w 131"/>
                <a:gd name="T39" fmla="*/ 11212 h 85"/>
                <a:gd name="T40" fmla="*/ 43924 w 131"/>
                <a:gd name="T41" fmla="*/ 13862 h 85"/>
                <a:gd name="T42" fmla="*/ 46481 w 131"/>
                <a:gd name="T43" fmla="*/ 17180 h 85"/>
                <a:gd name="T44" fmla="*/ 48213 w 131"/>
                <a:gd name="T45" fmla="*/ 20844 h 85"/>
                <a:gd name="T46" fmla="*/ 49585 w 131"/>
                <a:gd name="T47" fmla="*/ 24137 h 85"/>
                <a:gd name="T48" fmla="*/ 50013 w 131"/>
                <a:gd name="T49" fmla="*/ 27892 h 85"/>
                <a:gd name="T50" fmla="*/ 49322 w 131"/>
                <a:gd name="T51" fmla="*/ 28548 h 85"/>
                <a:gd name="T52" fmla="*/ 48213 w 131"/>
                <a:gd name="T53" fmla="*/ 25853 h 85"/>
                <a:gd name="T54" fmla="*/ 47060 w 131"/>
                <a:gd name="T55" fmla="*/ 22121 h 85"/>
                <a:gd name="T56" fmla="*/ 45129 w 131"/>
                <a:gd name="T57" fmla="*/ 19210 h 85"/>
                <a:gd name="T58" fmla="*/ 43525 w 131"/>
                <a:gd name="T59" fmla="*/ 16555 h 85"/>
                <a:gd name="T60" fmla="*/ 41118 w 131"/>
                <a:gd name="T61" fmla="*/ 14035 h 85"/>
                <a:gd name="T62" fmla="*/ 38920 w 131"/>
                <a:gd name="T63" fmla="*/ 12839 h 85"/>
                <a:gd name="T64" fmla="*/ 36269 w 131"/>
                <a:gd name="T65" fmla="*/ 11212 h 85"/>
                <a:gd name="T66" fmla="*/ 33404 w 131"/>
                <a:gd name="T67" fmla="*/ 10309 h 85"/>
                <a:gd name="T68" fmla="*/ 31423 w 131"/>
                <a:gd name="T69" fmla="*/ 10197 h 85"/>
                <a:gd name="T70" fmla="*/ 28674 w 131"/>
                <a:gd name="T71" fmla="*/ 10197 h 85"/>
                <a:gd name="T72" fmla="*/ 25628 w 131"/>
                <a:gd name="T73" fmla="*/ 10197 h 85"/>
                <a:gd name="T74" fmla="*/ 22519 w 131"/>
                <a:gd name="T75" fmla="*/ 10309 h 85"/>
                <a:gd name="T76" fmla="*/ 19146 w 131"/>
                <a:gd name="T77" fmla="*/ 10309 h 85"/>
                <a:gd name="T78" fmla="*/ 15615 w 131"/>
                <a:gd name="T79" fmla="*/ 10678 h 85"/>
                <a:gd name="T80" fmla="*/ 12649 w 131"/>
                <a:gd name="T81" fmla="*/ 10678 h 85"/>
                <a:gd name="T82" fmla="*/ 10107 w 131"/>
                <a:gd name="T83" fmla="*/ 11212 h 85"/>
                <a:gd name="T84" fmla="*/ 0 w 131"/>
                <a:gd name="T85" fmla="*/ 0 h 8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31" h="85">
                  <a:moveTo>
                    <a:pt x="0" y="0"/>
                  </a:moveTo>
                  <a:lnTo>
                    <a:pt x="3" y="3"/>
                  </a:lnTo>
                  <a:lnTo>
                    <a:pt x="7" y="5"/>
                  </a:lnTo>
                  <a:lnTo>
                    <a:pt x="11" y="8"/>
                  </a:lnTo>
                  <a:lnTo>
                    <a:pt x="16" y="10"/>
                  </a:lnTo>
                  <a:lnTo>
                    <a:pt x="20" y="12"/>
                  </a:lnTo>
                  <a:lnTo>
                    <a:pt x="25" y="13"/>
                  </a:lnTo>
                  <a:lnTo>
                    <a:pt x="30" y="15"/>
                  </a:lnTo>
                  <a:lnTo>
                    <a:pt x="34" y="16"/>
                  </a:lnTo>
                  <a:lnTo>
                    <a:pt x="40" y="16"/>
                  </a:lnTo>
                  <a:lnTo>
                    <a:pt x="46" y="16"/>
                  </a:lnTo>
                  <a:lnTo>
                    <a:pt x="53" y="17"/>
                  </a:lnTo>
                  <a:lnTo>
                    <a:pt x="59" y="17"/>
                  </a:lnTo>
                  <a:lnTo>
                    <a:pt x="64" y="18"/>
                  </a:lnTo>
                  <a:lnTo>
                    <a:pt x="70" y="19"/>
                  </a:lnTo>
                  <a:lnTo>
                    <a:pt x="76" y="19"/>
                  </a:lnTo>
                  <a:lnTo>
                    <a:pt x="82" y="20"/>
                  </a:lnTo>
                  <a:lnTo>
                    <a:pt x="92" y="24"/>
                  </a:lnTo>
                  <a:lnTo>
                    <a:pt x="100" y="27"/>
                  </a:lnTo>
                  <a:lnTo>
                    <a:pt x="108" y="33"/>
                  </a:lnTo>
                  <a:lnTo>
                    <a:pt x="115" y="41"/>
                  </a:lnTo>
                  <a:lnTo>
                    <a:pt x="122" y="51"/>
                  </a:lnTo>
                  <a:lnTo>
                    <a:pt x="126" y="62"/>
                  </a:lnTo>
                  <a:lnTo>
                    <a:pt x="130" y="72"/>
                  </a:lnTo>
                  <a:lnTo>
                    <a:pt x="131" y="83"/>
                  </a:lnTo>
                  <a:lnTo>
                    <a:pt x="129" y="85"/>
                  </a:lnTo>
                  <a:lnTo>
                    <a:pt x="126" y="77"/>
                  </a:lnTo>
                  <a:lnTo>
                    <a:pt x="123" y="66"/>
                  </a:lnTo>
                  <a:lnTo>
                    <a:pt x="118" y="57"/>
                  </a:lnTo>
                  <a:lnTo>
                    <a:pt x="114" y="49"/>
                  </a:lnTo>
                  <a:lnTo>
                    <a:pt x="108" y="42"/>
                  </a:lnTo>
                  <a:lnTo>
                    <a:pt x="102" y="38"/>
                  </a:lnTo>
                  <a:lnTo>
                    <a:pt x="95" y="33"/>
                  </a:lnTo>
                  <a:lnTo>
                    <a:pt x="87" y="31"/>
                  </a:lnTo>
                  <a:lnTo>
                    <a:pt x="82" y="30"/>
                  </a:lnTo>
                  <a:lnTo>
                    <a:pt x="75" y="30"/>
                  </a:lnTo>
                  <a:lnTo>
                    <a:pt x="67" y="30"/>
                  </a:lnTo>
                  <a:lnTo>
                    <a:pt x="59" y="31"/>
                  </a:lnTo>
                  <a:lnTo>
                    <a:pt x="50" y="31"/>
                  </a:lnTo>
                  <a:lnTo>
                    <a:pt x="41" y="32"/>
                  </a:lnTo>
                  <a:lnTo>
                    <a:pt x="33" y="32"/>
                  </a:lnTo>
                  <a:lnTo>
                    <a:pt x="26" y="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" name="Freeform 16"/>
            <p:cNvSpPr/>
            <p:nvPr/>
          </p:nvSpPr>
          <p:spPr bwMode="auto">
            <a:xfrm>
              <a:off x="2832" y="663"/>
              <a:ext cx="261" cy="415"/>
            </a:xfrm>
            <a:custGeom>
              <a:avLst/>
              <a:gdLst>
                <a:gd name="T0" fmla="*/ 30276 w 160"/>
                <a:gd name="T1" fmla="*/ 36615 h 254"/>
                <a:gd name="T2" fmla="*/ 54544 w 160"/>
                <a:gd name="T3" fmla="*/ 67379 h 254"/>
                <a:gd name="T4" fmla="*/ 56229 w 160"/>
                <a:gd name="T5" fmla="*/ 69780 h 254"/>
                <a:gd name="T6" fmla="*/ 56867 w 160"/>
                <a:gd name="T7" fmla="*/ 72664 h 254"/>
                <a:gd name="T8" fmla="*/ 56867 w 160"/>
                <a:gd name="T9" fmla="*/ 75517 h 254"/>
                <a:gd name="T10" fmla="*/ 56242 w 160"/>
                <a:gd name="T11" fmla="*/ 78910 h 254"/>
                <a:gd name="T12" fmla="*/ 55813 w 160"/>
                <a:gd name="T13" fmla="*/ 82180 h 254"/>
                <a:gd name="T14" fmla="*/ 54034 w 160"/>
                <a:gd name="T15" fmla="*/ 84938 h 254"/>
                <a:gd name="T16" fmla="*/ 52241 w 160"/>
                <a:gd name="T17" fmla="*/ 87465 h 254"/>
                <a:gd name="T18" fmla="*/ 50048 w 160"/>
                <a:gd name="T19" fmla="*/ 89434 h 254"/>
                <a:gd name="T20" fmla="*/ 48595 w 160"/>
                <a:gd name="T21" fmla="*/ 90851 h 254"/>
                <a:gd name="T22" fmla="*/ 46884 w 160"/>
                <a:gd name="T23" fmla="*/ 91256 h 254"/>
                <a:gd name="T24" fmla="*/ 45487 w 160"/>
                <a:gd name="T25" fmla="*/ 91898 h 254"/>
                <a:gd name="T26" fmla="*/ 43768 w 160"/>
                <a:gd name="T27" fmla="*/ 91898 h 254"/>
                <a:gd name="T28" fmla="*/ 42117 w 160"/>
                <a:gd name="T29" fmla="*/ 91503 h 254"/>
                <a:gd name="T30" fmla="*/ 40956 w 160"/>
                <a:gd name="T31" fmla="*/ 91256 h 254"/>
                <a:gd name="T32" fmla="*/ 39887 w 160"/>
                <a:gd name="T33" fmla="*/ 90455 h 254"/>
                <a:gd name="T34" fmla="*/ 38263 w 160"/>
                <a:gd name="T35" fmla="*/ 89014 h 254"/>
                <a:gd name="T36" fmla="*/ 37196 w 160"/>
                <a:gd name="T37" fmla="*/ 86369 h 254"/>
                <a:gd name="T38" fmla="*/ 36556 w 160"/>
                <a:gd name="T39" fmla="*/ 83892 h 254"/>
                <a:gd name="T40" fmla="*/ 36556 w 160"/>
                <a:gd name="T41" fmla="*/ 80664 h 254"/>
                <a:gd name="T42" fmla="*/ 36948 w 160"/>
                <a:gd name="T43" fmla="*/ 77639 h 254"/>
                <a:gd name="T44" fmla="*/ 37586 w 160"/>
                <a:gd name="T45" fmla="*/ 74839 h 254"/>
                <a:gd name="T46" fmla="*/ 39375 w 160"/>
                <a:gd name="T47" fmla="*/ 72022 h 254"/>
                <a:gd name="T48" fmla="*/ 40956 w 160"/>
                <a:gd name="T49" fmla="*/ 69532 h 254"/>
                <a:gd name="T50" fmla="*/ 42714 w 160"/>
                <a:gd name="T51" fmla="*/ 67379 h 254"/>
                <a:gd name="T52" fmla="*/ 44021 w 160"/>
                <a:gd name="T53" fmla="*/ 66263 h 254"/>
                <a:gd name="T54" fmla="*/ 46146 w 160"/>
                <a:gd name="T55" fmla="*/ 64642 h 254"/>
                <a:gd name="T56" fmla="*/ 47908 w 160"/>
                <a:gd name="T57" fmla="*/ 64399 h 254"/>
                <a:gd name="T58" fmla="*/ 49388 w 160"/>
                <a:gd name="T59" fmla="*/ 63993 h 254"/>
                <a:gd name="T60" fmla="*/ 0 w 160"/>
                <a:gd name="T61" fmla="*/ 1060 h 254"/>
                <a:gd name="T62" fmla="*/ 1700 w 160"/>
                <a:gd name="T63" fmla="*/ 0 h 254"/>
                <a:gd name="T64" fmla="*/ 11781 w 160"/>
                <a:gd name="T65" fmla="*/ 12344 h 254"/>
                <a:gd name="T66" fmla="*/ 20975 w 160"/>
                <a:gd name="T67" fmla="*/ 24578 h 254"/>
                <a:gd name="T68" fmla="*/ 30276 w 160"/>
                <a:gd name="T69" fmla="*/ 36615 h 25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60" h="254">
                  <a:moveTo>
                    <a:pt x="85" y="101"/>
                  </a:moveTo>
                  <a:lnTo>
                    <a:pt x="154" y="186"/>
                  </a:lnTo>
                  <a:lnTo>
                    <a:pt x="158" y="193"/>
                  </a:lnTo>
                  <a:lnTo>
                    <a:pt x="160" y="201"/>
                  </a:lnTo>
                  <a:lnTo>
                    <a:pt x="160" y="209"/>
                  </a:lnTo>
                  <a:lnTo>
                    <a:pt x="159" y="218"/>
                  </a:lnTo>
                  <a:lnTo>
                    <a:pt x="157" y="227"/>
                  </a:lnTo>
                  <a:lnTo>
                    <a:pt x="152" y="235"/>
                  </a:lnTo>
                  <a:lnTo>
                    <a:pt x="147" y="242"/>
                  </a:lnTo>
                  <a:lnTo>
                    <a:pt x="141" y="247"/>
                  </a:lnTo>
                  <a:lnTo>
                    <a:pt x="137" y="251"/>
                  </a:lnTo>
                  <a:lnTo>
                    <a:pt x="132" y="252"/>
                  </a:lnTo>
                  <a:lnTo>
                    <a:pt x="128" y="254"/>
                  </a:lnTo>
                  <a:lnTo>
                    <a:pt x="123" y="254"/>
                  </a:lnTo>
                  <a:lnTo>
                    <a:pt x="119" y="253"/>
                  </a:lnTo>
                  <a:lnTo>
                    <a:pt x="115" y="252"/>
                  </a:lnTo>
                  <a:lnTo>
                    <a:pt x="112" y="250"/>
                  </a:lnTo>
                  <a:lnTo>
                    <a:pt x="108" y="246"/>
                  </a:lnTo>
                  <a:lnTo>
                    <a:pt x="105" y="239"/>
                  </a:lnTo>
                  <a:lnTo>
                    <a:pt x="103" y="232"/>
                  </a:lnTo>
                  <a:lnTo>
                    <a:pt x="103" y="223"/>
                  </a:lnTo>
                  <a:lnTo>
                    <a:pt x="104" y="215"/>
                  </a:lnTo>
                  <a:lnTo>
                    <a:pt x="106" y="207"/>
                  </a:lnTo>
                  <a:lnTo>
                    <a:pt x="111" y="199"/>
                  </a:lnTo>
                  <a:lnTo>
                    <a:pt x="115" y="192"/>
                  </a:lnTo>
                  <a:lnTo>
                    <a:pt x="120" y="186"/>
                  </a:lnTo>
                  <a:lnTo>
                    <a:pt x="124" y="183"/>
                  </a:lnTo>
                  <a:lnTo>
                    <a:pt x="130" y="179"/>
                  </a:lnTo>
                  <a:lnTo>
                    <a:pt x="135" y="178"/>
                  </a:lnTo>
                  <a:lnTo>
                    <a:pt x="139" y="177"/>
                  </a:lnTo>
                  <a:lnTo>
                    <a:pt x="0" y="3"/>
                  </a:lnTo>
                  <a:lnTo>
                    <a:pt x="5" y="0"/>
                  </a:lnTo>
                  <a:lnTo>
                    <a:pt x="33" y="34"/>
                  </a:lnTo>
                  <a:lnTo>
                    <a:pt x="59" y="68"/>
                  </a:lnTo>
                  <a:lnTo>
                    <a:pt x="85" y="101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6" name="Freeform 19"/>
          <p:cNvSpPr/>
          <p:nvPr/>
        </p:nvSpPr>
        <p:spPr bwMode="auto">
          <a:xfrm rot="19620000">
            <a:off x="2419350" y="1379855"/>
            <a:ext cx="155575" cy="245110"/>
          </a:xfrm>
          <a:custGeom>
            <a:avLst/>
            <a:gdLst>
              <a:gd name="T0" fmla="*/ 2147483647 w 316"/>
              <a:gd name="T1" fmla="*/ 2147483647 h 419"/>
              <a:gd name="T2" fmla="*/ 2147483647 w 316"/>
              <a:gd name="T3" fmla="*/ 2147483647 h 419"/>
              <a:gd name="T4" fmla="*/ 2147483647 w 316"/>
              <a:gd name="T5" fmla="*/ 0 h 419"/>
              <a:gd name="T6" fmla="*/ 2147483647 w 316"/>
              <a:gd name="T7" fmla="*/ 2147483647 h 419"/>
              <a:gd name="T8" fmla="*/ 2147483647 w 316"/>
              <a:gd name="T9" fmla="*/ 2147483647 h 419"/>
              <a:gd name="T10" fmla="*/ 2147483647 w 316"/>
              <a:gd name="T11" fmla="*/ 2147483647 h 419"/>
              <a:gd name="T12" fmla="*/ 2147483647 w 316"/>
              <a:gd name="T13" fmla="*/ 2147483647 h 419"/>
              <a:gd name="T14" fmla="*/ 2147483647 w 316"/>
              <a:gd name="T15" fmla="*/ 2147483647 h 419"/>
              <a:gd name="T16" fmla="*/ 2147483647 w 316"/>
              <a:gd name="T17" fmla="*/ 2147483647 h 419"/>
              <a:gd name="T18" fmla="*/ 2147483647 w 316"/>
              <a:gd name="T19" fmla="*/ 2147483647 h 419"/>
              <a:gd name="T20" fmla="*/ 2147483647 w 316"/>
              <a:gd name="T21" fmla="*/ 2147483647 h 419"/>
              <a:gd name="T22" fmla="*/ 2147483647 w 316"/>
              <a:gd name="T23" fmla="*/ 2147483647 h 419"/>
              <a:gd name="T24" fmla="*/ 2147483647 w 316"/>
              <a:gd name="T25" fmla="*/ 2147483647 h 419"/>
              <a:gd name="T26" fmla="*/ 2147483647 w 316"/>
              <a:gd name="T27" fmla="*/ 2147483647 h 419"/>
              <a:gd name="T28" fmla="*/ 2147483647 w 316"/>
              <a:gd name="T29" fmla="*/ 2147483647 h 419"/>
              <a:gd name="T30" fmla="*/ 2147483647 w 316"/>
              <a:gd name="T31" fmla="*/ 2147483647 h 419"/>
              <a:gd name="T32" fmla="*/ 2147483647 w 316"/>
              <a:gd name="T33" fmla="*/ 2147483647 h 419"/>
              <a:gd name="T34" fmla="*/ 2147483647 w 316"/>
              <a:gd name="T35" fmla="*/ 2147483647 h 419"/>
              <a:gd name="T36" fmla="*/ 2147483647 w 316"/>
              <a:gd name="T37" fmla="*/ 2147483647 h 419"/>
              <a:gd name="T38" fmla="*/ 2147483647 w 316"/>
              <a:gd name="T39" fmla="*/ 2147483647 h 419"/>
              <a:gd name="T40" fmla="*/ 2147483647 w 316"/>
              <a:gd name="T41" fmla="*/ 2147483647 h 419"/>
              <a:gd name="T42" fmla="*/ 2147483647 w 316"/>
              <a:gd name="T43" fmla="*/ 2147483647 h 419"/>
              <a:gd name="T44" fmla="*/ 2147483647 w 316"/>
              <a:gd name="T45" fmla="*/ 2147483647 h 419"/>
              <a:gd name="T46" fmla="*/ 2147483647 w 316"/>
              <a:gd name="T47" fmla="*/ 2147483647 h 419"/>
              <a:gd name="T48" fmla="*/ 2147483647 w 316"/>
              <a:gd name="T49" fmla="*/ 2147483647 h 419"/>
              <a:gd name="T50" fmla="*/ 2147483647 w 316"/>
              <a:gd name="T51" fmla="*/ 2147483647 h 419"/>
              <a:gd name="T52" fmla="*/ 2147483647 w 316"/>
              <a:gd name="T53" fmla="*/ 2147483647 h 419"/>
              <a:gd name="T54" fmla="*/ 2147483647 w 316"/>
              <a:gd name="T55" fmla="*/ 2147483647 h 419"/>
              <a:gd name="T56" fmla="*/ 2147483647 w 316"/>
              <a:gd name="T57" fmla="*/ 2147483647 h 419"/>
              <a:gd name="T58" fmla="*/ 2147483647 w 316"/>
              <a:gd name="T59" fmla="*/ 2147483647 h 419"/>
              <a:gd name="T60" fmla="*/ 2147483647 w 316"/>
              <a:gd name="T61" fmla="*/ 2147483647 h 419"/>
              <a:gd name="T62" fmla="*/ 2147483647 w 316"/>
              <a:gd name="T63" fmla="*/ 2147483647 h 419"/>
              <a:gd name="T64" fmla="*/ 2147483647 w 316"/>
              <a:gd name="T65" fmla="*/ 2147483647 h 419"/>
              <a:gd name="T66" fmla="*/ 2147483647 w 316"/>
              <a:gd name="T67" fmla="*/ 2147483647 h 419"/>
              <a:gd name="T68" fmla="*/ 0 w 316"/>
              <a:gd name="T69" fmla="*/ 2147483647 h 419"/>
              <a:gd name="T70" fmla="*/ 2147483647 w 316"/>
              <a:gd name="T71" fmla="*/ 2147483647 h 419"/>
              <a:gd name="T72" fmla="*/ 2147483647 w 316"/>
              <a:gd name="T73" fmla="*/ 2147483647 h 419"/>
              <a:gd name="T74" fmla="*/ 2147483647 w 316"/>
              <a:gd name="T75" fmla="*/ 2147483647 h 419"/>
              <a:gd name="T76" fmla="*/ 2147483647 w 316"/>
              <a:gd name="T77" fmla="*/ 2147483647 h 419"/>
              <a:gd name="T78" fmla="*/ 2147483647 w 316"/>
              <a:gd name="T79" fmla="*/ 2147483647 h 419"/>
              <a:gd name="T80" fmla="*/ 2147483647 w 316"/>
              <a:gd name="T81" fmla="*/ 2147483647 h 419"/>
              <a:gd name="T82" fmla="*/ 2147483647 w 316"/>
              <a:gd name="T83" fmla="*/ 2147483647 h 419"/>
              <a:gd name="T84" fmla="*/ 2147483647 w 316"/>
              <a:gd name="T85" fmla="*/ 2147483647 h 419"/>
              <a:gd name="T86" fmla="*/ 2147483647 w 316"/>
              <a:gd name="T87" fmla="*/ 2147483647 h 419"/>
              <a:gd name="T88" fmla="*/ 2147483647 w 316"/>
              <a:gd name="T89" fmla="*/ 2147483647 h 419"/>
              <a:gd name="T90" fmla="*/ 2147483647 w 316"/>
              <a:gd name="T91" fmla="*/ 2147483647 h 419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316" h="419">
                <a:moveTo>
                  <a:pt x="167" y="335"/>
                </a:moveTo>
                <a:lnTo>
                  <a:pt x="200" y="3"/>
                </a:lnTo>
                <a:lnTo>
                  <a:pt x="252" y="0"/>
                </a:lnTo>
                <a:lnTo>
                  <a:pt x="243" y="62"/>
                </a:lnTo>
                <a:lnTo>
                  <a:pt x="265" y="81"/>
                </a:lnTo>
                <a:lnTo>
                  <a:pt x="286" y="105"/>
                </a:lnTo>
                <a:lnTo>
                  <a:pt x="305" y="134"/>
                </a:lnTo>
                <a:lnTo>
                  <a:pt x="316" y="167"/>
                </a:lnTo>
                <a:lnTo>
                  <a:pt x="316" y="205"/>
                </a:lnTo>
                <a:lnTo>
                  <a:pt x="304" y="245"/>
                </a:lnTo>
                <a:lnTo>
                  <a:pt x="274" y="289"/>
                </a:lnTo>
                <a:lnTo>
                  <a:pt x="223" y="334"/>
                </a:lnTo>
                <a:lnTo>
                  <a:pt x="214" y="326"/>
                </a:lnTo>
                <a:lnTo>
                  <a:pt x="229" y="307"/>
                </a:lnTo>
                <a:lnTo>
                  <a:pt x="246" y="283"/>
                </a:lnTo>
                <a:lnTo>
                  <a:pt x="262" y="256"/>
                </a:lnTo>
                <a:lnTo>
                  <a:pt x="275" y="225"/>
                </a:lnTo>
                <a:lnTo>
                  <a:pt x="281" y="192"/>
                </a:lnTo>
                <a:lnTo>
                  <a:pt x="277" y="159"/>
                </a:lnTo>
                <a:lnTo>
                  <a:pt x="261" y="128"/>
                </a:lnTo>
                <a:lnTo>
                  <a:pt x="230" y="98"/>
                </a:lnTo>
                <a:lnTo>
                  <a:pt x="184" y="345"/>
                </a:lnTo>
                <a:lnTo>
                  <a:pt x="183" y="349"/>
                </a:lnTo>
                <a:lnTo>
                  <a:pt x="178" y="358"/>
                </a:lnTo>
                <a:lnTo>
                  <a:pt x="170" y="372"/>
                </a:lnTo>
                <a:lnTo>
                  <a:pt x="159" y="387"/>
                </a:lnTo>
                <a:lnTo>
                  <a:pt x="142" y="401"/>
                </a:lnTo>
                <a:lnTo>
                  <a:pt x="124" y="412"/>
                </a:lnTo>
                <a:lnTo>
                  <a:pt x="100" y="419"/>
                </a:lnTo>
                <a:lnTo>
                  <a:pt x="72" y="419"/>
                </a:lnTo>
                <a:lnTo>
                  <a:pt x="44" y="412"/>
                </a:lnTo>
                <a:lnTo>
                  <a:pt x="25" y="398"/>
                </a:lnTo>
                <a:lnTo>
                  <a:pt x="11" y="382"/>
                </a:lnTo>
                <a:lnTo>
                  <a:pt x="3" y="364"/>
                </a:lnTo>
                <a:lnTo>
                  <a:pt x="0" y="345"/>
                </a:lnTo>
                <a:lnTo>
                  <a:pt x="1" y="327"/>
                </a:lnTo>
                <a:lnTo>
                  <a:pt x="6" y="312"/>
                </a:lnTo>
                <a:lnTo>
                  <a:pt x="16" y="301"/>
                </a:lnTo>
                <a:lnTo>
                  <a:pt x="29" y="291"/>
                </a:lnTo>
                <a:lnTo>
                  <a:pt x="47" y="283"/>
                </a:lnTo>
                <a:lnTo>
                  <a:pt x="68" y="278"/>
                </a:lnTo>
                <a:lnTo>
                  <a:pt x="91" y="275"/>
                </a:lnTo>
                <a:lnTo>
                  <a:pt x="112" y="279"/>
                </a:lnTo>
                <a:lnTo>
                  <a:pt x="134" y="289"/>
                </a:lnTo>
                <a:lnTo>
                  <a:pt x="153" y="307"/>
                </a:lnTo>
                <a:lnTo>
                  <a:pt x="167" y="335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7" name="Freeform 180"/>
          <p:cNvSpPr/>
          <p:nvPr/>
        </p:nvSpPr>
        <p:spPr bwMode="auto">
          <a:xfrm>
            <a:off x="1819275" y="2853055"/>
            <a:ext cx="185738" cy="188913"/>
          </a:xfrm>
          <a:custGeom>
            <a:avLst/>
            <a:gdLst>
              <a:gd name="T0" fmla="*/ 2147483647 w 137"/>
              <a:gd name="T1" fmla="*/ 2147483647 h 139"/>
              <a:gd name="T2" fmla="*/ 2147483647 w 137"/>
              <a:gd name="T3" fmla="*/ 0 h 139"/>
              <a:gd name="T4" fmla="*/ 2147483647 w 137"/>
              <a:gd name="T5" fmla="*/ 2147483647 h 139"/>
              <a:gd name="T6" fmla="*/ 2147483647 w 137"/>
              <a:gd name="T7" fmla="*/ 2147483647 h 139"/>
              <a:gd name="T8" fmla="*/ 2147483647 w 137"/>
              <a:gd name="T9" fmla="*/ 2147483647 h 139"/>
              <a:gd name="T10" fmla="*/ 2147483647 w 137"/>
              <a:gd name="T11" fmla="*/ 2147483647 h 139"/>
              <a:gd name="T12" fmla="*/ 2147483647 w 137"/>
              <a:gd name="T13" fmla="*/ 2147483647 h 139"/>
              <a:gd name="T14" fmla="*/ 2147483647 w 137"/>
              <a:gd name="T15" fmla="*/ 2147483647 h 139"/>
              <a:gd name="T16" fmla="*/ 2147483647 w 137"/>
              <a:gd name="T17" fmla="*/ 2147483647 h 139"/>
              <a:gd name="T18" fmla="*/ 2147483647 w 137"/>
              <a:gd name="T19" fmla="*/ 2147483647 h 139"/>
              <a:gd name="T20" fmla="*/ 2147483647 w 137"/>
              <a:gd name="T21" fmla="*/ 2147483647 h 139"/>
              <a:gd name="T22" fmla="*/ 2147483647 w 137"/>
              <a:gd name="T23" fmla="*/ 2147483647 h 139"/>
              <a:gd name="T24" fmla="*/ 2147483647 w 137"/>
              <a:gd name="T25" fmla="*/ 2147483647 h 139"/>
              <a:gd name="T26" fmla="*/ 2147483647 w 137"/>
              <a:gd name="T27" fmla="*/ 2147483647 h 139"/>
              <a:gd name="T28" fmla="*/ 0 w 137"/>
              <a:gd name="T29" fmla="*/ 2147483647 h 139"/>
              <a:gd name="T30" fmla="*/ 0 w 137"/>
              <a:gd name="T31" fmla="*/ 2147483647 h 139"/>
              <a:gd name="T32" fmla="*/ 2147483647 w 137"/>
              <a:gd name="T33" fmla="*/ 2147483647 h 139"/>
              <a:gd name="T34" fmla="*/ 2147483647 w 137"/>
              <a:gd name="T35" fmla="*/ 2147483647 h 139"/>
              <a:gd name="T36" fmla="*/ 2147483647 w 137"/>
              <a:gd name="T37" fmla="*/ 2147483647 h 139"/>
              <a:gd name="T38" fmla="*/ 2147483647 w 137"/>
              <a:gd name="T39" fmla="*/ 2147483647 h 139"/>
              <a:gd name="T40" fmla="*/ 2147483647 w 137"/>
              <a:gd name="T41" fmla="*/ 2147483647 h 139"/>
              <a:gd name="T42" fmla="*/ 2147483647 w 137"/>
              <a:gd name="T43" fmla="*/ 2147483647 h 139"/>
              <a:gd name="T44" fmla="*/ 2147483647 w 137"/>
              <a:gd name="T45" fmla="*/ 2147483647 h 139"/>
              <a:gd name="T46" fmla="*/ 2147483647 w 137"/>
              <a:gd name="T47" fmla="*/ 2147483647 h 139"/>
              <a:gd name="T48" fmla="*/ 2147483647 w 137"/>
              <a:gd name="T49" fmla="*/ 2147483647 h 139"/>
              <a:gd name="T50" fmla="*/ 2147483647 w 137"/>
              <a:gd name="T51" fmla="*/ 2147483647 h 139"/>
              <a:gd name="T52" fmla="*/ 2147483647 w 137"/>
              <a:gd name="T53" fmla="*/ 2147483647 h 139"/>
              <a:gd name="T54" fmla="*/ 2147483647 w 137"/>
              <a:gd name="T55" fmla="*/ 2147483647 h 139"/>
              <a:gd name="T56" fmla="*/ 2147483647 w 137"/>
              <a:gd name="T57" fmla="*/ 2147483647 h 139"/>
              <a:gd name="T58" fmla="*/ 2147483647 w 137"/>
              <a:gd name="T59" fmla="*/ 2147483647 h 139"/>
              <a:gd name="T60" fmla="*/ 2147483647 w 137"/>
              <a:gd name="T61" fmla="*/ 2147483647 h 139"/>
              <a:gd name="T62" fmla="*/ 2147483647 w 137"/>
              <a:gd name="T63" fmla="*/ 2147483647 h 139"/>
              <a:gd name="T64" fmla="*/ 2147483647 w 137"/>
              <a:gd name="T65" fmla="*/ 2147483647 h 139"/>
              <a:gd name="T66" fmla="*/ 2147483647 w 137"/>
              <a:gd name="T67" fmla="*/ 2147483647 h 139"/>
              <a:gd name="T68" fmla="*/ 2147483647 w 137"/>
              <a:gd name="T69" fmla="*/ 2147483647 h 139"/>
              <a:gd name="T70" fmla="*/ 2147483647 w 137"/>
              <a:gd name="T71" fmla="*/ 2147483647 h 139"/>
              <a:gd name="T72" fmla="*/ 2147483647 w 137"/>
              <a:gd name="T73" fmla="*/ 2147483647 h 139"/>
              <a:gd name="T74" fmla="*/ 2147483647 w 137"/>
              <a:gd name="T75" fmla="*/ 2147483647 h 139"/>
              <a:gd name="T76" fmla="*/ 2147483647 w 137"/>
              <a:gd name="T77" fmla="*/ 2147483647 h 139"/>
              <a:gd name="T78" fmla="*/ 2147483647 w 137"/>
              <a:gd name="T79" fmla="*/ 2147483647 h 139"/>
              <a:gd name="T80" fmla="*/ 2147483647 w 137"/>
              <a:gd name="T81" fmla="*/ 2147483647 h 139"/>
              <a:gd name="T82" fmla="*/ 2147483647 w 137"/>
              <a:gd name="T83" fmla="*/ 2147483647 h 139"/>
              <a:gd name="T84" fmla="*/ 2147483647 w 137"/>
              <a:gd name="T85" fmla="*/ 2147483647 h 139"/>
              <a:gd name="T86" fmla="*/ 2147483647 w 137"/>
              <a:gd name="T87" fmla="*/ 2147483647 h 139"/>
              <a:gd name="T88" fmla="*/ 2147483647 w 137"/>
              <a:gd name="T89" fmla="*/ 2147483647 h 139"/>
              <a:gd name="T90" fmla="*/ 2147483647 w 137"/>
              <a:gd name="T91" fmla="*/ 2147483647 h 139"/>
              <a:gd name="T92" fmla="*/ 2147483647 w 137"/>
              <a:gd name="T93" fmla="*/ 2147483647 h 139"/>
              <a:gd name="T94" fmla="*/ 2147483647 w 137"/>
              <a:gd name="T95" fmla="*/ 2147483647 h 139"/>
              <a:gd name="T96" fmla="*/ 2147483647 w 137"/>
              <a:gd name="T97" fmla="*/ 2147483647 h 139"/>
              <a:gd name="T98" fmla="*/ 2147483647 w 137"/>
              <a:gd name="T99" fmla="*/ 2147483647 h 139"/>
              <a:gd name="T100" fmla="*/ 2147483647 w 137"/>
              <a:gd name="T101" fmla="*/ 2147483647 h 139"/>
              <a:gd name="T102" fmla="*/ 2147483647 w 137"/>
              <a:gd name="T103" fmla="*/ 2147483647 h 139"/>
              <a:gd name="T104" fmla="*/ 2147483647 w 137"/>
              <a:gd name="T105" fmla="*/ 2147483647 h 139"/>
              <a:gd name="T106" fmla="*/ 2147483647 w 137"/>
              <a:gd name="T107" fmla="*/ 2147483647 h 139"/>
              <a:gd name="T108" fmla="*/ 2147483647 w 137"/>
              <a:gd name="T109" fmla="*/ 2147483647 h 139"/>
              <a:gd name="T110" fmla="*/ 2147483647 w 137"/>
              <a:gd name="T111" fmla="*/ 2147483647 h 139"/>
              <a:gd name="T112" fmla="*/ 2147483647 w 137"/>
              <a:gd name="T113" fmla="*/ 2147483647 h 139"/>
              <a:gd name="T114" fmla="*/ 2147483647 w 137"/>
              <a:gd name="T115" fmla="*/ 2147483647 h 139"/>
              <a:gd name="T116" fmla="*/ 2147483647 w 137"/>
              <a:gd name="T117" fmla="*/ 2147483647 h 139"/>
              <a:gd name="T118" fmla="*/ 2147483647 w 137"/>
              <a:gd name="T119" fmla="*/ 2147483647 h 139"/>
              <a:gd name="T120" fmla="*/ 2147483647 w 137"/>
              <a:gd name="T121" fmla="*/ 2147483647 h 139"/>
              <a:gd name="T122" fmla="*/ 2147483647 w 137"/>
              <a:gd name="T123" fmla="*/ 2147483647 h 139"/>
              <a:gd name="T124" fmla="*/ 2147483647 w 137"/>
              <a:gd name="T125" fmla="*/ 2147483647 h 139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137" h="139">
                <a:moveTo>
                  <a:pt x="137" y="13"/>
                </a:moveTo>
                <a:lnTo>
                  <a:pt x="58" y="0"/>
                </a:lnTo>
                <a:lnTo>
                  <a:pt x="46" y="97"/>
                </a:lnTo>
                <a:lnTo>
                  <a:pt x="43" y="95"/>
                </a:lnTo>
                <a:lnTo>
                  <a:pt x="40" y="94"/>
                </a:lnTo>
                <a:lnTo>
                  <a:pt x="36" y="93"/>
                </a:lnTo>
                <a:lnTo>
                  <a:pt x="33" y="91"/>
                </a:lnTo>
                <a:lnTo>
                  <a:pt x="28" y="91"/>
                </a:lnTo>
                <a:lnTo>
                  <a:pt x="23" y="91"/>
                </a:lnTo>
                <a:lnTo>
                  <a:pt x="18" y="94"/>
                </a:lnTo>
                <a:lnTo>
                  <a:pt x="12" y="96"/>
                </a:lnTo>
                <a:lnTo>
                  <a:pt x="8" y="99"/>
                </a:lnTo>
                <a:lnTo>
                  <a:pt x="4" y="103"/>
                </a:lnTo>
                <a:lnTo>
                  <a:pt x="1" y="108"/>
                </a:lnTo>
                <a:lnTo>
                  <a:pt x="0" y="112"/>
                </a:lnTo>
                <a:lnTo>
                  <a:pt x="0" y="114"/>
                </a:lnTo>
                <a:lnTo>
                  <a:pt x="1" y="117"/>
                </a:lnTo>
                <a:lnTo>
                  <a:pt x="2" y="120"/>
                </a:lnTo>
                <a:lnTo>
                  <a:pt x="3" y="122"/>
                </a:lnTo>
                <a:lnTo>
                  <a:pt x="5" y="124"/>
                </a:lnTo>
                <a:lnTo>
                  <a:pt x="8" y="126"/>
                </a:lnTo>
                <a:lnTo>
                  <a:pt x="10" y="127"/>
                </a:lnTo>
                <a:lnTo>
                  <a:pt x="13" y="127"/>
                </a:lnTo>
                <a:lnTo>
                  <a:pt x="19" y="127"/>
                </a:lnTo>
                <a:lnTo>
                  <a:pt x="24" y="127"/>
                </a:lnTo>
                <a:lnTo>
                  <a:pt x="29" y="125"/>
                </a:lnTo>
                <a:lnTo>
                  <a:pt x="34" y="122"/>
                </a:lnTo>
                <a:lnTo>
                  <a:pt x="39" y="119"/>
                </a:lnTo>
                <a:lnTo>
                  <a:pt x="42" y="116"/>
                </a:lnTo>
                <a:lnTo>
                  <a:pt x="46" y="112"/>
                </a:lnTo>
                <a:lnTo>
                  <a:pt x="47" y="108"/>
                </a:lnTo>
                <a:lnTo>
                  <a:pt x="58" y="25"/>
                </a:lnTo>
                <a:lnTo>
                  <a:pt x="129" y="35"/>
                </a:lnTo>
                <a:lnTo>
                  <a:pt x="119" y="108"/>
                </a:lnTo>
                <a:lnTo>
                  <a:pt x="117" y="106"/>
                </a:lnTo>
                <a:lnTo>
                  <a:pt x="115" y="105"/>
                </a:lnTo>
                <a:lnTo>
                  <a:pt x="111" y="104"/>
                </a:lnTo>
                <a:lnTo>
                  <a:pt x="107" y="103"/>
                </a:lnTo>
                <a:lnTo>
                  <a:pt x="102" y="103"/>
                </a:lnTo>
                <a:lnTo>
                  <a:pt x="97" y="103"/>
                </a:lnTo>
                <a:lnTo>
                  <a:pt x="92" y="105"/>
                </a:lnTo>
                <a:lnTo>
                  <a:pt x="87" y="108"/>
                </a:lnTo>
                <a:lnTo>
                  <a:pt x="82" y="111"/>
                </a:lnTo>
                <a:lnTo>
                  <a:pt x="79" y="114"/>
                </a:lnTo>
                <a:lnTo>
                  <a:pt x="76" y="118"/>
                </a:lnTo>
                <a:lnTo>
                  <a:pt x="74" y="122"/>
                </a:lnTo>
                <a:lnTo>
                  <a:pt x="74" y="126"/>
                </a:lnTo>
                <a:lnTo>
                  <a:pt x="76" y="128"/>
                </a:lnTo>
                <a:lnTo>
                  <a:pt x="77" y="131"/>
                </a:lnTo>
                <a:lnTo>
                  <a:pt x="78" y="133"/>
                </a:lnTo>
                <a:lnTo>
                  <a:pt x="80" y="135"/>
                </a:lnTo>
                <a:lnTo>
                  <a:pt x="82" y="136"/>
                </a:lnTo>
                <a:lnTo>
                  <a:pt x="85" y="137"/>
                </a:lnTo>
                <a:lnTo>
                  <a:pt x="88" y="139"/>
                </a:lnTo>
                <a:lnTo>
                  <a:pt x="94" y="139"/>
                </a:lnTo>
                <a:lnTo>
                  <a:pt x="99" y="137"/>
                </a:lnTo>
                <a:lnTo>
                  <a:pt x="104" y="136"/>
                </a:lnTo>
                <a:lnTo>
                  <a:pt x="109" y="134"/>
                </a:lnTo>
                <a:lnTo>
                  <a:pt x="114" y="131"/>
                </a:lnTo>
                <a:lnTo>
                  <a:pt x="117" y="127"/>
                </a:lnTo>
                <a:lnTo>
                  <a:pt x="120" y="122"/>
                </a:lnTo>
                <a:lnTo>
                  <a:pt x="122" y="118"/>
                </a:lnTo>
                <a:lnTo>
                  <a:pt x="137" y="13"/>
                </a:lnTo>
                <a:close/>
              </a:path>
            </a:pathLst>
          </a:custGeom>
          <a:solidFill>
            <a:srgbClr val="FF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8" name="Freeform 180"/>
          <p:cNvSpPr/>
          <p:nvPr/>
        </p:nvSpPr>
        <p:spPr bwMode="auto">
          <a:xfrm>
            <a:off x="1109980" y="662305"/>
            <a:ext cx="185738" cy="188913"/>
          </a:xfrm>
          <a:custGeom>
            <a:avLst/>
            <a:gdLst>
              <a:gd name="T0" fmla="*/ 2147483647 w 137"/>
              <a:gd name="T1" fmla="*/ 2147483647 h 139"/>
              <a:gd name="T2" fmla="*/ 2147483647 w 137"/>
              <a:gd name="T3" fmla="*/ 0 h 139"/>
              <a:gd name="T4" fmla="*/ 2147483647 w 137"/>
              <a:gd name="T5" fmla="*/ 2147483647 h 139"/>
              <a:gd name="T6" fmla="*/ 2147483647 w 137"/>
              <a:gd name="T7" fmla="*/ 2147483647 h 139"/>
              <a:gd name="T8" fmla="*/ 2147483647 w 137"/>
              <a:gd name="T9" fmla="*/ 2147483647 h 139"/>
              <a:gd name="T10" fmla="*/ 2147483647 w 137"/>
              <a:gd name="T11" fmla="*/ 2147483647 h 139"/>
              <a:gd name="T12" fmla="*/ 2147483647 w 137"/>
              <a:gd name="T13" fmla="*/ 2147483647 h 139"/>
              <a:gd name="T14" fmla="*/ 2147483647 w 137"/>
              <a:gd name="T15" fmla="*/ 2147483647 h 139"/>
              <a:gd name="T16" fmla="*/ 2147483647 w 137"/>
              <a:gd name="T17" fmla="*/ 2147483647 h 139"/>
              <a:gd name="T18" fmla="*/ 2147483647 w 137"/>
              <a:gd name="T19" fmla="*/ 2147483647 h 139"/>
              <a:gd name="T20" fmla="*/ 2147483647 w 137"/>
              <a:gd name="T21" fmla="*/ 2147483647 h 139"/>
              <a:gd name="T22" fmla="*/ 2147483647 w 137"/>
              <a:gd name="T23" fmla="*/ 2147483647 h 139"/>
              <a:gd name="T24" fmla="*/ 2147483647 w 137"/>
              <a:gd name="T25" fmla="*/ 2147483647 h 139"/>
              <a:gd name="T26" fmla="*/ 2147483647 w 137"/>
              <a:gd name="T27" fmla="*/ 2147483647 h 139"/>
              <a:gd name="T28" fmla="*/ 0 w 137"/>
              <a:gd name="T29" fmla="*/ 2147483647 h 139"/>
              <a:gd name="T30" fmla="*/ 0 w 137"/>
              <a:gd name="T31" fmla="*/ 2147483647 h 139"/>
              <a:gd name="T32" fmla="*/ 2147483647 w 137"/>
              <a:gd name="T33" fmla="*/ 2147483647 h 139"/>
              <a:gd name="T34" fmla="*/ 2147483647 w 137"/>
              <a:gd name="T35" fmla="*/ 2147483647 h 139"/>
              <a:gd name="T36" fmla="*/ 2147483647 w 137"/>
              <a:gd name="T37" fmla="*/ 2147483647 h 139"/>
              <a:gd name="T38" fmla="*/ 2147483647 w 137"/>
              <a:gd name="T39" fmla="*/ 2147483647 h 139"/>
              <a:gd name="T40" fmla="*/ 2147483647 w 137"/>
              <a:gd name="T41" fmla="*/ 2147483647 h 139"/>
              <a:gd name="T42" fmla="*/ 2147483647 w 137"/>
              <a:gd name="T43" fmla="*/ 2147483647 h 139"/>
              <a:gd name="T44" fmla="*/ 2147483647 w 137"/>
              <a:gd name="T45" fmla="*/ 2147483647 h 139"/>
              <a:gd name="T46" fmla="*/ 2147483647 w 137"/>
              <a:gd name="T47" fmla="*/ 2147483647 h 139"/>
              <a:gd name="T48" fmla="*/ 2147483647 w 137"/>
              <a:gd name="T49" fmla="*/ 2147483647 h 139"/>
              <a:gd name="T50" fmla="*/ 2147483647 w 137"/>
              <a:gd name="T51" fmla="*/ 2147483647 h 139"/>
              <a:gd name="T52" fmla="*/ 2147483647 w 137"/>
              <a:gd name="T53" fmla="*/ 2147483647 h 139"/>
              <a:gd name="T54" fmla="*/ 2147483647 w 137"/>
              <a:gd name="T55" fmla="*/ 2147483647 h 139"/>
              <a:gd name="T56" fmla="*/ 2147483647 w 137"/>
              <a:gd name="T57" fmla="*/ 2147483647 h 139"/>
              <a:gd name="T58" fmla="*/ 2147483647 w 137"/>
              <a:gd name="T59" fmla="*/ 2147483647 h 139"/>
              <a:gd name="T60" fmla="*/ 2147483647 w 137"/>
              <a:gd name="T61" fmla="*/ 2147483647 h 139"/>
              <a:gd name="T62" fmla="*/ 2147483647 w 137"/>
              <a:gd name="T63" fmla="*/ 2147483647 h 139"/>
              <a:gd name="T64" fmla="*/ 2147483647 w 137"/>
              <a:gd name="T65" fmla="*/ 2147483647 h 139"/>
              <a:gd name="T66" fmla="*/ 2147483647 w 137"/>
              <a:gd name="T67" fmla="*/ 2147483647 h 139"/>
              <a:gd name="T68" fmla="*/ 2147483647 w 137"/>
              <a:gd name="T69" fmla="*/ 2147483647 h 139"/>
              <a:gd name="T70" fmla="*/ 2147483647 w 137"/>
              <a:gd name="T71" fmla="*/ 2147483647 h 139"/>
              <a:gd name="T72" fmla="*/ 2147483647 w 137"/>
              <a:gd name="T73" fmla="*/ 2147483647 h 139"/>
              <a:gd name="T74" fmla="*/ 2147483647 w 137"/>
              <a:gd name="T75" fmla="*/ 2147483647 h 139"/>
              <a:gd name="T76" fmla="*/ 2147483647 w 137"/>
              <a:gd name="T77" fmla="*/ 2147483647 h 139"/>
              <a:gd name="T78" fmla="*/ 2147483647 w 137"/>
              <a:gd name="T79" fmla="*/ 2147483647 h 139"/>
              <a:gd name="T80" fmla="*/ 2147483647 w 137"/>
              <a:gd name="T81" fmla="*/ 2147483647 h 139"/>
              <a:gd name="T82" fmla="*/ 2147483647 w 137"/>
              <a:gd name="T83" fmla="*/ 2147483647 h 139"/>
              <a:gd name="T84" fmla="*/ 2147483647 w 137"/>
              <a:gd name="T85" fmla="*/ 2147483647 h 139"/>
              <a:gd name="T86" fmla="*/ 2147483647 w 137"/>
              <a:gd name="T87" fmla="*/ 2147483647 h 139"/>
              <a:gd name="T88" fmla="*/ 2147483647 w 137"/>
              <a:gd name="T89" fmla="*/ 2147483647 h 139"/>
              <a:gd name="T90" fmla="*/ 2147483647 w 137"/>
              <a:gd name="T91" fmla="*/ 2147483647 h 139"/>
              <a:gd name="T92" fmla="*/ 2147483647 w 137"/>
              <a:gd name="T93" fmla="*/ 2147483647 h 139"/>
              <a:gd name="T94" fmla="*/ 2147483647 w 137"/>
              <a:gd name="T95" fmla="*/ 2147483647 h 139"/>
              <a:gd name="T96" fmla="*/ 2147483647 w 137"/>
              <a:gd name="T97" fmla="*/ 2147483647 h 139"/>
              <a:gd name="T98" fmla="*/ 2147483647 w 137"/>
              <a:gd name="T99" fmla="*/ 2147483647 h 139"/>
              <a:gd name="T100" fmla="*/ 2147483647 w 137"/>
              <a:gd name="T101" fmla="*/ 2147483647 h 139"/>
              <a:gd name="T102" fmla="*/ 2147483647 w 137"/>
              <a:gd name="T103" fmla="*/ 2147483647 h 139"/>
              <a:gd name="T104" fmla="*/ 2147483647 w 137"/>
              <a:gd name="T105" fmla="*/ 2147483647 h 139"/>
              <a:gd name="T106" fmla="*/ 2147483647 w 137"/>
              <a:gd name="T107" fmla="*/ 2147483647 h 139"/>
              <a:gd name="T108" fmla="*/ 2147483647 w 137"/>
              <a:gd name="T109" fmla="*/ 2147483647 h 139"/>
              <a:gd name="T110" fmla="*/ 2147483647 w 137"/>
              <a:gd name="T111" fmla="*/ 2147483647 h 139"/>
              <a:gd name="T112" fmla="*/ 2147483647 w 137"/>
              <a:gd name="T113" fmla="*/ 2147483647 h 139"/>
              <a:gd name="T114" fmla="*/ 2147483647 w 137"/>
              <a:gd name="T115" fmla="*/ 2147483647 h 139"/>
              <a:gd name="T116" fmla="*/ 2147483647 w 137"/>
              <a:gd name="T117" fmla="*/ 2147483647 h 139"/>
              <a:gd name="T118" fmla="*/ 2147483647 w 137"/>
              <a:gd name="T119" fmla="*/ 2147483647 h 139"/>
              <a:gd name="T120" fmla="*/ 2147483647 w 137"/>
              <a:gd name="T121" fmla="*/ 2147483647 h 139"/>
              <a:gd name="T122" fmla="*/ 2147483647 w 137"/>
              <a:gd name="T123" fmla="*/ 2147483647 h 139"/>
              <a:gd name="T124" fmla="*/ 2147483647 w 137"/>
              <a:gd name="T125" fmla="*/ 2147483647 h 139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137" h="139">
                <a:moveTo>
                  <a:pt x="137" y="13"/>
                </a:moveTo>
                <a:lnTo>
                  <a:pt x="58" y="0"/>
                </a:lnTo>
                <a:lnTo>
                  <a:pt x="46" y="97"/>
                </a:lnTo>
                <a:lnTo>
                  <a:pt x="43" y="95"/>
                </a:lnTo>
                <a:lnTo>
                  <a:pt x="40" y="94"/>
                </a:lnTo>
                <a:lnTo>
                  <a:pt x="36" y="93"/>
                </a:lnTo>
                <a:lnTo>
                  <a:pt x="33" y="91"/>
                </a:lnTo>
                <a:lnTo>
                  <a:pt x="28" y="91"/>
                </a:lnTo>
                <a:lnTo>
                  <a:pt x="23" y="91"/>
                </a:lnTo>
                <a:lnTo>
                  <a:pt x="18" y="94"/>
                </a:lnTo>
                <a:lnTo>
                  <a:pt x="12" y="96"/>
                </a:lnTo>
                <a:lnTo>
                  <a:pt x="8" y="99"/>
                </a:lnTo>
                <a:lnTo>
                  <a:pt x="4" y="103"/>
                </a:lnTo>
                <a:lnTo>
                  <a:pt x="1" y="108"/>
                </a:lnTo>
                <a:lnTo>
                  <a:pt x="0" y="112"/>
                </a:lnTo>
                <a:lnTo>
                  <a:pt x="0" y="114"/>
                </a:lnTo>
                <a:lnTo>
                  <a:pt x="1" y="117"/>
                </a:lnTo>
                <a:lnTo>
                  <a:pt x="2" y="120"/>
                </a:lnTo>
                <a:lnTo>
                  <a:pt x="3" y="122"/>
                </a:lnTo>
                <a:lnTo>
                  <a:pt x="5" y="124"/>
                </a:lnTo>
                <a:lnTo>
                  <a:pt x="8" y="126"/>
                </a:lnTo>
                <a:lnTo>
                  <a:pt x="10" y="127"/>
                </a:lnTo>
                <a:lnTo>
                  <a:pt x="13" y="127"/>
                </a:lnTo>
                <a:lnTo>
                  <a:pt x="19" y="127"/>
                </a:lnTo>
                <a:lnTo>
                  <a:pt x="24" y="127"/>
                </a:lnTo>
                <a:lnTo>
                  <a:pt x="29" y="125"/>
                </a:lnTo>
                <a:lnTo>
                  <a:pt x="34" y="122"/>
                </a:lnTo>
                <a:lnTo>
                  <a:pt x="39" y="119"/>
                </a:lnTo>
                <a:lnTo>
                  <a:pt x="42" y="116"/>
                </a:lnTo>
                <a:lnTo>
                  <a:pt x="46" y="112"/>
                </a:lnTo>
                <a:lnTo>
                  <a:pt x="47" y="108"/>
                </a:lnTo>
                <a:lnTo>
                  <a:pt x="58" y="25"/>
                </a:lnTo>
                <a:lnTo>
                  <a:pt x="129" y="35"/>
                </a:lnTo>
                <a:lnTo>
                  <a:pt x="119" y="108"/>
                </a:lnTo>
                <a:lnTo>
                  <a:pt x="117" y="106"/>
                </a:lnTo>
                <a:lnTo>
                  <a:pt x="115" y="105"/>
                </a:lnTo>
                <a:lnTo>
                  <a:pt x="111" y="104"/>
                </a:lnTo>
                <a:lnTo>
                  <a:pt x="107" y="103"/>
                </a:lnTo>
                <a:lnTo>
                  <a:pt x="102" y="103"/>
                </a:lnTo>
                <a:lnTo>
                  <a:pt x="97" y="103"/>
                </a:lnTo>
                <a:lnTo>
                  <a:pt x="92" y="105"/>
                </a:lnTo>
                <a:lnTo>
                  <a:pt x="87" y="108"/>
                </a:lnTo>
                <a:lnTo>
                  <a:pt x="82" y="111"/>
                </a:lnTo>
                <a:lnTo>
                  <a:pt x="79" y="114"/>
                </a:lnTo>
                <a:lnTo>
                  <a:pt x="76" y="118"/>
                </a:lnTo>
                <a:lnTo>
                  <a:pt x="74" y="122"/>
                </a:lnTo>
                <a:lnTo>
                  <a:pt x="74" y="126"/>
                </a:lnTo>
                <a:lnTo>
                  <a:pt x="76" y="128"/>
                </a:lnTo>
                <a:lnTo>
                  <a:pt x="77" y="131"/>
                </a:lnTo>
                <a:lnTo>
                  <a:pt x="78" y="133"/>
                </a:lnTo>
                <a:lnTo>
                  <a:pt x="80" y="135"/>
                </a:lnTo>
                <a:lnTo>
                  <a:pt x="82" y="136"/>
                </a:lnTo>
                <a:lnTo>
                  <a:pt x="85" y="137"/>
                </a:lnTo>
                <a:lnTo>
                  <a:pt x="88" y="139"/>
                </a:lnTo>
                <a:lnTo>
                  <a:pt x="94" y="139"/>
                </a:lnTo>
                <a:lnTo>
                  <a:pt x="99" y="137"/>
                </a:lnTo>
                <a:lnTo>
                  <a:pt x="104" y="136"/>
                </a:lnTo>
                <a:lnTo>
                  <a:pt x="109" y="134"/>
                </a:lnTo>
                <a:lnTo>
                  <a:pt x="114" y="131"/>
                </a:lnTo>
                <a:lnTo>
                  <a:pt x="117" y="127"/>
                </a:lnTo>
                <a:lnTo>
                  <a:pt x="120" y="122"/>
                </a:lnTo>
                <a:lnTo>
                  <a:pt x="122" y="118"/>
                </a:lnTo>
                <a:lnTo>
                  <a:pt x="137" y="13"/>
                </a:lnTo>
                <a:close/>
              </a:path>
            </a:pathLst>
          </a:custGeom>
          <a:solidFill>
            <a:srgbClr val="FF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02" name="Picture 301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969094" y="2015682"/>
            <a:ext cx="3766185" cy="5002530"/>
          </a:xfrm>
          <a:prstGeom prst="rect">
            <a:avLst/>
          </a:prstGeom>
        </p:spPr>
      </p:pic>
      <p:pic>
        <p:nvPicPr>
          <p:cNvPr id="445" name="Picture 444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30375" y="572135"/>
            <a:ext cx="8524875" cy="4740910"/>
          </a:xfrm>
          <a:prstGeom prst="rect">
            <a:avLst/>
          </a:prstGeom>
        </p:spPr>
      </p:pic>
      <p:sp>
        <p:nvSpPr>
          <p:cNvPr id="446" name="TextBox 5"/>
          <p:cNvSpPr txBox="1"/>
          <p:nvPr/>
        </p:nvSpPr>
        <p:spPr>
          <a:xfrm>
            <a:off x="6932295" y="1019810"/>
            <a:ext cx="304609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chemeClr val="accent5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 ca Thái</a:t>
            </a:r>
          </a:p>
          <a:p>
            <a:r>
              <a:rPr lang="en-US" sz="2000" b="1" i="1" dirty="0">
                <a:solidFill>
                  <a:schemeClr val="accent5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 mới: Phan Duy</a:t>
            </a:r>
          </a:p>
        </p:txBody>
      </p:sp>
      <p:pic>
        <p:nvPicPr>
          <p:cNvPr id="448" name="Picture 447"/>
          <p:cNvPicPr>
            <a:picLocks noChangeAspect="1"/>
          </p:cNvPicPr>
          <p:nvPr/>
        </p:nvPicPr>
        <p:blipFill>
          <a:blip r:embed="rId8">
            <a:clrChange>
              <a:clrFrom>
                <a:srgbClr val="F5F5F5">
                  <a:alpha val="100000"/>
                </a:srgbClr>
              </a:clrFrom>
              <a:clrTo>
                <a:srgbClr val="F5F5F5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-418831" y="2468225"/>
            <a:ext cx="2656205" cy="4577080"/>
          </a:xfrm>
          <a:prstGeom prst="rect">
            <a:avLst/>
          </a:prstGeom>
        </p:spPr>
      </p:pic>
      <p:grpSp>
        <p:nvGrpSpPr>
          <p:cNvPr id="449" name="Group 34"/>
          <p:cNvGrpSpPr/>
          <p:nvPr/>
        </p:nvGrpSpPr>
        <p:grpSpPr bwMode="auto">
          <a:xfrm>
            <a:off x="-148590" y="5838508"/>
            <a:ext cx="12489180" cy="1066800"/>
            <a:chOff x="0" y="4003"/>
            <a:chExt cx="5511" cy="317"/>
          </a:xfrm>
        </p:grpSpPr>
        <p:sp>
          <p:nvSpPr>
            <p:cNvPr id="450" name="Freeform 35"/>
            <p:cNvSpPr/>
            <p:nvPr/>
          </p:nvSpPr>
          <p:spPr bwMode="auto">
            <a:xfrm>
              <a:off x="527" y="4003"/>
              <a:ext cx="301" cy="189"/>
            </a:xfrm>
            <a:custGeom>
              <a:avLst/>
              <a:gdLst>
                <a:gd name="T0" fmla="*/ 170 w 301"/>
                <a:gd name="T1" fmla="*/ 106 h 189"/>
                <a:gd name="T2" fmla="*/ 177 w 301"/>
                <a:gd name="T3" fmla="*/ 97 h 189"/>
                <a:gd name="T4" fmla="*/ 186 w 301"/>
                <a:gd name="T5" fmla="*/ 88 h 189"/>
                <a:gd name="T6" fmla="*/ 199 w 301"/>
                <a:gd name="T7" fmla="*/ 80 h 189"/>
                <a:gd name="T8" fmla="*/ 212 w 301"/>
                <a:gd name="T9" fmla="*/ 72 h 189"/>
                <a:gd name="T10" fmla="*/ 229 w 301"/>
                <a:gd name="T11" fmla="*/ 67 h 189"/>
                <a:gd name="T12" fmla="*/ 247 w 301"/>
                <a:gd name="T13" fmla="*/ 63 h 189"/>
                <a:gd name="T14" fmla="*/ 269 w 301"/>
                <a:gd name="T15" fmla="*/ 63 h 189"/>
                <a:gd name="T16" fmla="*/ 291 w 301"/>
                <a:gd name="T17" fmla="*/ 67 h 189"/>
                <a:gd name="T18" fmla="*/ 298 w 301"/>
                <a:gd name="T19" fmla="*/ 75 h 189"/>
                <a:gd name="T20" fmla="*/ 301 w 301"/>
                <a:gd name="T21" fmla="*/ 87 h 189"/>
                <a:gd name="T22" fmla="*/ 298 w 301"/>
                <a:gd name="T23" fmla="*/ 101 h 189"/>
                <a:gd name="T24" fmla="*/ 291 w 301"/>
                <a:gd name="T25" fmla="*/ 117 h 189"/>
                <a:gd name="T26" fmla="*/ 279 w 301"/>
                <a:gd name="T27" fmla="*/ 135 h 189"/>
                <a:gd name="T28" fmla="*/ 264 w 301"/>
                <a:gd name="T29" fmla="*/ 153 h 189"/>
                <a:gd name="T30" fmla="*/ 243 w 301"/>
                <a:gd name="T31" fmla="*/ 172 h 189"/>
                <a:gd name="T32" fmla="*/ 217 w 301"/>
                <a:gd name="T33" fmla="*/ 189 h 189"/>
                <a:gd name="T34" fmla="*/ 194 w 301"/>
                <a:gd name="T35" fmla="*/ 186 h 189"/>
                <a:gd name="T36" fmla="*/ 173 w 301"/>
                <a:gd name="T37" fmla="*/ 182 h 189"/>
                <a:gd name="T38" fmla="*/ 151 w 301"/>
                <a:gd name="T39" fmla="*/ 179 h 189"/>
                <a:gd name="T40" fmla="*/ 131 w 301"/>
                <a:gd name="T41" fmla="*/ 174 h 189"/>
                <a:gd name="T42" fmla="*/ 112 w 301"/>
                <a:gd name="T43" fmla="*/ 169 h 189"/>
                <a:gd name="T44" fmla="*/ 92 w 301"/>
                <a:gd name="T45" fmla="*/ 163 h 189"/>
                <a:gd name="T46" fmla="*/ 74 w 301"/>
                <a:gd name="T47" fmla="*/ 157 h 189"/>
                <a:gd name="T48" fmla="*/ 55 w 301"/>
                <a:gd name="T49" fmla="*/ 150 h 189"/>
                <a:gd name="T50" fmla="*/ 42 w 301"/>
                <a:gd name="T51" fmla="*/ 143 h 189"/>
                <a:gd name="T52" fmla="*/ 28 w 301"/>
                <a:gd name="T53" fmla="*/ 136 h 189"/>
                <a:gd name="T54" fmla="*/ 17 w 301"/>
                <a:gd name="T55" fmla="*/ 127 h 189"/>
                <a:gd name="T56" fmla="*/ 8 w 301"/>
                <a:gd name="T57" fmla="*/ 119 h 189"/>
                <a:gd name="T58" fmla="*/ 3 w 301"/>
                <a:gd name="T59" fmla="*/ 109 h 189"/>
                <a:gd name="T60" fmla="*/ 0 w 301"/>
                <a:gd name="T61" fmla="*/ 101 h 189"/>
                <a:gd name="T62" fmla="*/ 2 w 301"/>
                <a:gd name="T63" fmla="*/ 93 h 189"/>
                <a:gd name="T64" fmla="*/ 6 w 301"/>
                <a:gd name="T65" fmla="*/ 87 h 189"/>
                <a:gd name="T66" fmla="*/ 16 w 301"/>
                <a:gd name="T67" fmla="*/ 82 h 189"/>
                <a:gd name="T68" fmla="*/ 28 w 301"/>
                <a:gd name="T69" fmla="*/ 77 h 189"/>
                <a:gd name="T70" fmla="*/ 42 w 301"/>
                <a:gd name="T71" fmla="*/ 74 h 189"/>
                <a:gd name="T72" fmla="*/ 60 w 301"/>
                <a:gd name="T73" fmla="*/ 74 h 189"/>
                <a:gd name="T74" fmla="*/ 78 w 301"/>
                <a:gd name="T75" fmla="*/ 76 h 189"/>
                <a:gd name="T76" fmla="*/ 96 w 301"/>
                <a:gd name="T77" fmla="*/ 83 h 189"/>
                <a:gd name="T78" fmla="*/ 116 w 301"/>
                <a:gd name="T79" fmla="*/ 95 h 189"/>
                <a:gd name="T80" fmla="*/ 136 w 301"/>
                <a:gd name="T81" fmla="*/ 114 h 189"/>
                <a:gd name="T82" fmla="*/ 133 w 301"/>
                <a:gd name="T83" fmla="*/ 82 h 189"/>
                <a:gd name="T84" fmla="*/ 131 w 301"/>
                <a:gd name="T85" fmla="*/ 45 h 189"/>
                <a:gd name="T86" fmla="*/ 130 w 301"/>
                <a:gd name="T87" fmla="*/ 16 h 189"/>
                <a:gd name="T88" fmla="*/ 130 w 301"/>
                <a:gd name="T89" fmla="*/ 3 h 189"/>
                <a:gd name="T90" fmla="*/ 156 w 301"/>
                <a:gd name="T91" fmla="*/ 0 h 189"/>
                <a:gd name="T92" fmla="*/ 157 w 301"/>
                <a:gd name="T93" fmla="*/ 12 h 189"/>
                <a:gd name="T94" fmla="*/ 163 w 301"/>
                <a:gd name="T95" fmla="*/ 39 h 189"/>
                <a:gd name="T96" fmla="*/ 168 w 301"/>
                <a:gd name="T97" fmla="*/ 74 h 189"/>
                <a:gd name="T98" fmla="*/ 170 w 301"/>
                <a:gd name="T99" fmla="*/ 106 h 18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301" h="189">
                  <a:moveTo>
                    <a:pt x="170" y="106"/>
                  </a:moveTo>
                  <a:lnTo>
                    <a:pt x="177" y="97"/>
                  </a:lnTo>
                  <a:lnTo>
                    <a:pt x="186" y="88"/>
                  </a:lnTo>
                  <a:lnTo>
                    <a:pt x="199" y="80"/>
                  </a:lnTo>
                  <a:lnTo>
                    <a:pt x="212" y="72"/>
                  </a:lnTo>
                  <a:lnTo>
                    <a:pt x="229" y="67"/>
                  </a:lnTo>
                  <a:lnTo>
                    <a:pt x="247" y="63"/>
                  </a:lnTo>
                  <a:lnTo>
                    <a:pt x="269" y="63"/>
                  </a:lnTo>
                  <a:lnTo>
                    <a:pt x="291" y="67"/>
                  </a:lnTo>
                  <a:lnTo>
                    <a:pt x="298" y="75"/>
                  </a:lnTo>
                  <a:lnTo>
                    <a:pt x="301" y="87"/>
                  </a:lnTo>
                  <a:lnTo>
                    <a:pt x="298" y="101"/>
                  </a:lnTo>
                  <a:lnTo>
                    <a:pt x="291" y="117"/>
                  </a:lnTo>
                  <a:lnTo>
                    <a:pt x="279" y="135"/>
                  </a:lnTo>
                  <a:lnTo>
                    <a:pt x="264" y="153"/>
                  </a:lnTo>
                  <a:lnTo>
                    <a:pt x="243" y="172"/>
                  </a:lnTo>
                  <a:lnTo>
                    <a:pt x="217" y="189"/>
                  </a:lnTo>
                  <a:lnTo>
                    <a:pt x="194" y="186"/>
                  </a:lnTo>
                  <a:lnTo>
                    <a:pt x="173" y="182"/>
                  </a:lnTo>
                  <a:lnTo>
                    <a:pt x="151" y="179"/>
                  </a:lnTo>
                  <a:lnTo>
                    <a:pt x="131" y="174"/>
                  </a:lnTo>
                  <a:lnTo>
                    <a:pt x="112" y="169"/>
                  </a:lnTo>
                  <a:lnTo>
                    <a:pt x="92" y="163"/>
                  </a:lnTo>
                  <a:lnTo>
                    <a:pt x="74" y="157"/>
                  </a:lnTo>
                  <a:lnTo>
                    <a:pt x="55" y="150"/>
                  </a:lnTo>
                  <a:lnTo>
                    <a:pt x="42" y="143"/>
                  </a:lnTo>
                  <a:lnTo>
                    <a:pt x="28" y="136"/>
                  </a:lnTo>
                  <a:lnTo>
                    <a:pt x="17" y="127"/>
                  </a:lnTo>
                  <a:lnTo>
                    <a:pt x="8" y="119"/>
                  </a:lnTo>
                  <a:lnTo>
                    <a:pt x="3" y="109"/>
                  </a:lnTo>
                  <a:lnTo>
                    <a:pt x="0" y="101"/>
                  </a:lnTo>
                  <a:lnTo>
                    <a:pt x="2" y="93"/>
                  </a:lnTo>
                  <a:lnTo>
                    <a:pt x="6" y="87"/>
                  </a:lnTo>
                  <a:lnTo>
                    <a:pt x="16" y="82"/>
                  </a:lnTo>
                  <a:lnTo>
                    <a:pt x="28" y="77"/>
                  </a:lnTo>
                  <a:lnTo>
                    <a:pt x="42" y="74"/>
                  </a:lnTo>
                  <a:lnTo>
                    <a:pt x="60" y="74"/>
                  </a:lnTo>
                  <a:lnTo>
                    <a:pt x="78" y="76"/>
                  </a:lnTo>
                  <a:lnTo>
                    <a:pt x="96" y="83"/>
                  </a:lnTo>
                  <a:lnTo>
                    <a:pt x="116" y="95"/>
                  </a:lnTo>
                  <a:lnTo>
                    <a:pt x="136" y="114"/>
                  </a:lnTo>
                  <a:lnTo>
                    <a:pt x="133" y="82"/>
                  </a:lnTo>
                  <a:lnTo>
                    <a:pt x="131" y="45"/>
                  </a:lnTo>
                  <a:lnTo>
                    <a:pt x="130" y="16"/>
                  </a:lnTo>
                  <a:lnTo>
                    <a:pt x="130" y="3"/>
                  </a:lnTo>
                  <a:lnTo>
                    <a:pt x="156" y="0"/>
                  </a:lnTo>
                  <a:lnTo>
                    <a:pt x="157" y="12"/>
                  </a:lnTo>
                  <a:lnTo>
                    <a:pt x="163" y="39"/>
                  </a:lnTo>
                  <a:lnTo>
                    <a:pt x="168" y="74"/>
                  </a:lnTo>
                  <a:lnTo>
                    <a:pt x="170" y="106"/>
                  </a:lnTo>
                  <a:close/>
                </a:path>
              </a:pathLst>
            </a:custGeom>
            <a:solidFill>
              <a:srgbClr val="7FE5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1" name="Freeform 36"/>
            <p:cNvSpPr/>
            <p:nvPr/>
          </p:nvSpPr>
          <p:spPr bwMode="auto">
            <a:xfrm>
              <a:off x="988" y="4094"/>
              <a:ext cx="169" cy="97"/>
            </a:xfrm>
            <a:custGeom>
              <a:avLst/>
              <a:gdLst>
                <a:gd name="T0" fmla="*/ 67 w 169"/>
                <a:gd name="T1" fmla="*/ 15 h 97"/>
                <a:gd name="T2" fmla="*/ 53 w 169"/>
                <a:gd name="T3" fmla="*/ 16 h 97"/>
                <a:gd name="T4" fmla="*/ 41 w 169"/>
                <a:gd name="T5" fmla="*/ 18 h 97"/>
                <a:gd name="T6" fmla="*/ 30 w 169"/>
                <a:gd name="T7" fmla="*/ 20 h 97"/>
                <a:gd name="T8" fmla="*/ 21 w 169"/>
                <a:gd name="T9" fmla="*/ 24 h 97"/>
                <a:gd name="T10" fmla="*/ 13 w 169"/>
                <a:gd name="T11" fmla="*/ 28 h 97"/>
                <a:gd name="T12" fmla="*/ 7 w 169"/>
                <a:gd name="T13" fmla="*/ 33 h 97"/>
                <a:gd name="T14" fmla="*/ 3 w 169"/>
                <a:gd name="T15" fmla="*/ 42 h 97"/>
                <a:gd name="T16" fmla="*/ 0 w 169"/>
                <a:gd name="T17" fmla="*/ 51 h 97"/>
                <a:gd name="T18" fmla="*/ 0 w 169"/>
                <a:gd name="T19" fmla="*/ 62 h 97"/>
                <a:gd name="T20" fmla="*/ 1 w 169"/>
                <a:gd name="T21" fmla="*/ 71 h 97"/>
                <a:gd name="T22" fmla="*/ 6 w 169"/>
                <a:gd name="T23" fmla="*/ 79 h 97"/>
                <a:gd name="T24" fmla="*/ 13 w 169"/>
                <a:gd name="T25" fmla="*/ 87 h 97"/>
                <a:gd name="T26" fmla="*/ 24 w 169"/>
                <a:gd name="T27" fmla="*/ 92 h 97"/>
                <a:gd name="T28" fmla="*/ 36 w 169"/>
                <a:gd name="T29" fmla="*/ 96 h 97"/>
                <a:gd name="T30" fmla="*/ 53 w 169"/>
                <a:gd name="T31" fmla="*/ 97 h 97"/>
                <a:gd name="T32" fmla="*/ 71 w 169"/>
                <a:gd name="T33" fmla="*/ 95 h 97"/>
                <a:gd name="T34" fmla="*/ 91 w 169"/>
                <a:gd name="T35" fmla="*/ 90 h 97"/>
                <a:gd name="T36" fmla="*/ 112 w 169"/>
                <a:gd name="T37" fmla="*/ 84 h 97"/>
                <a:gd name="T38" fmla="*/ 132 w 169"/>
                <a:gd name="T39" fmla="*/ 78 h 97"/>
                <a:gd name="T40" fmla="*/ 149 w 169"/>
                <a:gd name="T41" fmla="*/ 69 h 97"/>
                <a:gd name="T42" fmla="*/ 161 w 169"/>
                <a:gd name="T43" fmla="*/ 59 h 97"/>
                <a:gd name="T44" fmla="*/ 169 w 169"/>
                <a:gd name="T45" fmla="*/ 46 h 97"/>
                <a:gd name="T46" fmla="*/ 169 w 169"/>
                <a:gd name="T47" fmla="*/ 32 h 97"/>
                <a:gd name="T48" fmla="*/ 161 w 169"/>
                <a:gd name="T49" fmla="*/ 15 h 97"/>
                <a:gd name="T50" fmla="*/ 154 w 169"/>
                <a:gd name="T51" fmla="*/ 9 h 97"/>
                <a:gd name="T52" fmla="*/ 144 w 169"/>
                <a:gd name="T53" fmla="*/ 4 h 97"/>
                <a:gd name="T54" fmla="*/ 132 w 169"/>
                <a:gd name="T55" fmla="*/ 2 h 97"/>
                <a:gd name="T56" fmla="*/ 119 w 169"/>
                <a:gd name="T57" fmla="*/ 0 h 97"/>
                <a:gd name="T58" fmla="*/ 105 w 169"/>
                <a:gd name="T59" fmla="*/ 2 h 97"/>
                <a:gd name="T60" fmla="*/ 91 w 169"/>
                <a:gd name="T61" fmla="*/ 5 h 97"/>
                <a:gd name="T62" fmla="*/ 77 w 169"/>
                <a:gd name="T63" fmla="*/ 9 h 97"/>
                <a:gd name="T64" fmla="*/ 67 w 169"/>
                <a:gd name="T65" fmla="*/ 15 h 9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9" h="97">
                  <a:moveTo>
                    <a:pt x="67" y="15"/>
                  </a:moveTo>
                  <a:lnTo>
                    <a:pt x="53" y="16"/>
                  </a:lnTo>
                  <a:lnTo>
                    <a:pt x="41" y="18"/>
                  </a:lnTo>
                  <a:lnTo>
                    <a:pt x="30" y="20"/>
                  </a:lnTo>
                  <a:lnTo>
                    <a:pt x="21" y="24"/>
                  </a:lnTo>
                  <a:lnTo>
                    <a:pt x="13" y="28"/>
                  </a:lnTo>
                  <a:lnTo>
                    <a:pt x="7" y="33"/>
                  </a:lnTo>
                  <a:lnTo>
                    <a:pt x="3" y="42"/>
                  </a:lnTo>
                  <a:lnTo>
                    <a:pt x="0" y="51"/>
                  </a:lnTo>
                  <a:lnTo>
                    <a:pt x="0" y="62"/>
                  </a:lnTo>
                  <a:lnTo>
                    <a:pt x="1" y="71"/>
                  </a:lnTo>
                  <a:lnTo>
                    <a:pt x="6" y="79"/>
                  </a:lnTo>
                  <a:lnTo>
                    <a:pt x="13" y="87"/>
                  </a:lnTo>
                  <a:lnTo>
                    <a:pt x="24" y="92"/>
                  </a:lnTo>
                  <a:lnTo>
                    <a:pt x="36" y="96"/>
                  </a:lnTo>
                  <a:lnTo>
                    <a:pt x="53" y="97"/>
                  </a:lnTo>
                  <a:lnTo>
                    <a:pt x="71" y="95"/>
                  </a:lnTo>
                  <a:lnTo>
                    <a:pt x="91" y="90"/>
                  </a:lnTo>
                  <a:lnTo>
                    <a:pt x="112" y="84"/>
                  </a:lnTo>
                  <a:lnTo>
                    <a:pt x="132" y="78"/>
                  </a:lnTo>
                  <a:lnTo>
                    <a:pt x="149" y="69"/>
                  </a:lnTo>
                  <a:lnTo>
                    <a:pt x="161" y="59"/>
                  </a:lnTo>
                  <a:lnTo>
                    <a:pt x="169" y="46"/>
                  </a:lnTo>
                  <a:lnTo>
                    <a:pt x="169" y="32"/>
                  </a:lnTo>
                  <a:lnTo>
                    <a:pt x="161" y="15"/>
                  </a:lnTo>
                  <a:lnTo>
                    <a:pt x="154" y="9"/>
                  </a:lnTo>
                  <a:lnTo>
                    <a:pt x="144" y="4"/>
                  </a:lnTo>
                  <a:lnTo>
                    <a:pt x="132" y="2"/>
                  </a:lnTo>
                  <a:lnTo>
                    <a:pt x="119" y="0"/>
                  </a:lnTo>
                  <a:lnTo>
                    <a:pt x="105" y="2"/>
                  </a:lnTo>
                  <a:lnTo>
                    <a:pt x="91" y="5"/>
                  </a:lnTo>
                  <a:lnTo>
                    <a:pt x="77" y="9"/>
                  </a:lnTo>
                  <a:lnTo>
                    <a:pt x="67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2" name="Freeform 37"/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453" name="Group 38"/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454" name="Freeform 39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5" name="Freeform 40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6" name="Freeform 41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7" name="Freeform 42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8" name="Freeform 43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9" name="Freeform 44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0" name="Freeform 45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1" name="Freeform 46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2" name="Freeform 47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3" name="Freeform 48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4" name="Freeform 49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5" name="Freeform 50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6" name="Freeform 51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7" name="Freeform 52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8" name="Freeform 53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9" name="Freeform 54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0" name="Freeform 55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1" name="Freeform 56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2" name="Freeform 57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3" name="Freeform 58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4" name="Freeform 59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5" name="Freeform 60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6" name="Freeform 61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7" name="Freeform 62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8" name="Freeform 63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9" name="Freeform 64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0" name="Freeform 65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" name="Freeform 66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2" name="Freeform 67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" name="Freeform 68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4" name="Freeform 69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5" name="Freeform 70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6" name="Freeform 71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87" name="Group 72"/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488" name="Freeform 73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9" name="Freeform 74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0" name="Freeform 75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1" name="Freeform 76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2" name="Freeform 77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3" name="Freeform 78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4" name="Freeform 79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5" name="Freeform 80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6" name="Freeform 81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7" name="Freeform 82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8" name="Freeform 83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9" name="Freeform 84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0" name="Freeform 85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1" name="Freeform 86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2" name="Freeform 87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3" name="Freeform 88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4" name="Freeform 89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5" name="Freeform 90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6" name="Freeform 91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7" name="Freeform 92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8" name="Freeform 93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9" name="Freeform 94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0" name="Freeform 95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1" name="Freeform 96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2" name="Freeform 97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3" name="Freeform 98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4" name="Freeform 99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5" name="Freeform 100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6" name="Freeform 101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7" name="Freeform 102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8" name="Freeform 103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9" name="Freeform 104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0" name="Freeform 105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21" name="Group 106"/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522" name="Freeform 107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3" name="Freeform 108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4" name="Freeform 109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5" name="Freeform 110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6" name="Freeform 111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7" name="Freeform 112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8" name="Freeform 113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9" name="Freeform 114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0" name="Freeform 115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1" name="Freeform 116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2" name="Freeform 117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3" name="Freeform 118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4" name="Freeform 119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5" name="Freeform 120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6" name="Freeform 121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7" name="Freeform 122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8" name="Freeform 123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9" name="Freeform 124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0" name="Freeform 125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1" name="Freeform 126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2" name="Freeform 127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" name="Freeform 128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4" name="Freeform 129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5" name="Freeform 130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6" name="Freeform 131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7" name="Freeform 132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8" name="Freeform 133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9" name="Freeform 134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0" name="Freeform 135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1" name="Freeform 136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2" name="Freeform 137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" name="Freeform 138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4" name="Freeform 139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55" name="Group 140"/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556" name="Freeform 141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7" name="Freeform 142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8" name="Freeform 143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9" name="Freeform 144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0" name="Freeform 145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1" name="Freeform 146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2" name="Freeform 147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" name="Freeform 148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4" name="Freeform 149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5" name="Freeform 150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6" name="Freeform 151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7" name="Freeform 152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8" name="Freeform 153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9" name="Freeform 154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0" name="Freeform 155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1" name="Freeform 156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2" name="Freeform 157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3" name="Freeform 158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4" name="Freeform 159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5" name="Freeform 160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6" name="Freeform 161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7" name="Freeform 162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8" name="Freeform 163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9" name="Freeform 164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0" name="Freeform 165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1" name="Freeform 166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2" name="Freeform 167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3" name="Freeform 168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4" name="Freeform 169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5" name="Freeform 170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6" name="Freeform 171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7" name="Freeform 172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8" name="Freeform 173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7" name="Rectangles 6"/>
          <p:cNvSpPr/>
          <p:nvPr/>
        </p:nvSpPr>
        <p:spPr>
          <a:xfrm>
            <a:off x="2621915" y="39370"/>
            <a:ext cx="9698355" cy="58356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en-US" sz="3200" b="1" kern="0" cap="all" dirty="0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HÁT KẾT HỢP GÕ ĐỆM THEO NHỊP</a:t>
            </a:r>
          </a:p>
        </p:txBody>
      </p:sp>
      <p:pic>
        <p:nvPicPr>
          <p:cNvPr id="2" name="Unknown_beat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802486" y="479848"/>
            <a:ext cx="619125" cy="619125"/>
          </a:xfrm>
          <a:prstGeom prst="rect">
            <a:avLst/>
          </a:prstGeom>
        </p:spPr>
      </p:pic>
      <p:pic>
        <p:nvPicPr>
          <p:cNvPr id="3" name="Content Placeholder 1" descr="mặt phách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49040" y="2627630"/>
            <a:ext cx="654685" cy="502285"/>
          </a:xfrm>
          <a:prstGeom prst="rect">
            <a:avLst/>
          </a:prstGeom>
        </p:spPr>
      </p:pic>
      <p:pic>
        <p:nvPicPr>
          <p:cNvPr id="4" name="Content Placeholder 1" descr="mặt phách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28005" y="2627630"/>
            <a:ext cx="654685" cy="502285"/>
          </a:xfrm>
          <a:prstGeom prst="rect">
            <a:avLst/>
          </a:prstGeom>
        </p:spPr>
      </p:pic>
      <p:pic>
        <p:nvPicPr>
          <p:cNvPr id="5" name="Content Placeholder 1" descr="mặt phách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93050" y="2627630"/>
            <a:ext cx="654685" cy="502285"/>
          </a:xfrm>
          <a:prstGeom prst="rect">
            <a:avLst/>
          </a:prstGeom>
        </p:spPr>
      </p:pic>
      <p:pic>
        <p:nvPicPr>
          <p:cNvPr id="6" name="Content Placeholder 1" descr="mặt phách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23175" y="3952875"/>
            <a:ext cx="654685" cy="502285"/>
          </a:xfrm>
          <a:prstGeom prst="rect">
            <a:avLst/>
          </a:prstGeom>
        </p:spPr>
      </p:pic>
      <p:pic>
        <p:nvPicPr>
          <p:cNvPr id="8" name="Content Placeholder 1" descr="mặt phách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05330" y="3952875"/>
            <a:ext cx="654685" cy="502285"/>
          </a:xfrm>
          <a:prstGeom prst="rect">
            <a:avLst/>
          </a:prstGeom>
        </p:spPr>
      </p:pic>
      <p:pic>
        <p:nvPicPr>
          <p:cNvPr id="10" name="Content Placeholder 1" descr="mặt phách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47590" y="3952875"/>
            <a:ext cx="654685" cy="502285"/>
          </a:xfrm>
          <a:prstGeom prst="rect">
            <a:avLst/>
          </a:prstGeom>
        </p:spPr>
      </p:pic>
      <p:pic>
        <p:nvPicPr>
          <p:cNvPr id="11" name="Content Placeholder 1" descr="mặt phách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67230" y="5100955"/>
            <a:ext cx="654685" cy="502285"/>
          </a:xfrm>
          <a:prstGeom prst="rect">
            <a:avLst/>
          </a:prstGeom>
        </p:spPr>
      </p:pic>
      <p:pic>
        <p:nvPicPr>
          <p:cNvPr id="12" name="Content Placeholder 1" descr="mặt phách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59630" y="5144770"/>
            <a:ext cx="654685" cy="502285"/>
          </a:xfrm>
          <a:prstGeom prst="rect">
            <a:avLst/>
          </a:prstGeom>
        </p:spPr>
      </p:pic>
      <p:pic>
        <p:nvPicPr>
          <p:cNvPr id="14" name="Content Placeholder 1" descr="mặt phách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57975" y="5158105"/>
            <a:ext cx="654685" cy="502285"/>
          </a:xfrm>
          <a:prstGeom prst="rect">
            <a:avLst/>
          </a:prstGeom>
        </p:spPr>
      </p:pic>
      <p:pic>
        <p:nvPicPr>
          <p:cNvPr id="15" name="Content Placeholder 1" descr="mặt phách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971280" y="5161915"/>
            <a:ext cx="654685" cy="5022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3.46821E-6 L 0.03108 -0.06012 " pathEditMode="relative" rAng="0" ptsTypes="AA">
                                      <p:cBhvr>
                                        <p:cTn id="10" dur="3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5" y="-300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5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800000"/>
                                      </p:to>
                                    </p:animClr>
                                    <p:animClr clrSpc="rgb" dir="cw">
                                      <p:cBhvr>
                                        <p:cTn id="13" dur="5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00000"/>
                                      </p:to>
                                    </p:animClr>
                                    <p:set>
                                      <p:cBhvr>
                                        <p:cTn id="14" dur="5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3.46821E-6 L 0.03108 -0.06012 " pathEditMode="relative" rAng="0" ptsTypes="AA">
                                      <p:cBhvr>
                                        <p:cTn id="26" dur="3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5" y="-3006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800000"/>
                                      </p:to>
                                    </p:animClr>
                                    <p:animClr clrSpc="rgb" dir="cw">
                                      <p:cBhvr>
                                        <p:cTn id="29" dur="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00000"/>
                                      </p:to>
                                    </p:animClr>
                                    <p:set>
                                      <p:cBhvr>
                                        <p:cTn id="30" dur="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21387E-6 L -0.0559 0.00809 " pathEditMode="relative" rAng="0" ptsTypes="AA">
                                      <p:cBhvr>
                                        <p:cTn id="42" dur="5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95" y="393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4" dur="5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animClr clrSpc="rgb" dir="cw">
                                      <p:cBhvr>
                                        <p:cTn id="45" dur="5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set>
                                      <p:cBhvr>
                                        <p:cTn id="46" dur="5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5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7.51445E-7 L -0.02205 0.05341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1" y="2659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0" dur="5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61" dur="5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2" dur="5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5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6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2.59259E-6 L -0.04341 -0.09144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70" y="-4583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6" dur="5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77" dur="5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78" dur="5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5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8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6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2.59259E-6 L -0.04341 -0.09144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70" y="-4583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2" dur="5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93" dur="5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94" dur="5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5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9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4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4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7" dur="1000"/>
                                        <p:tgtEl>
                                          <p:spTgt spid="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6000">
                <p:cTn id="113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18" dur="635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66" grpId="0" bldLvl="0" animBg="1"/>
      <p:bldP spid="166" grpId="1" bldLvl="0" animBg="1"/>
      <p:bldP spid="166" grpId="2" bldLvl="0" animBg="1"/>
      <p:bldP spid="167" grpId="0" bldLvl="0" animBg="1"/>
      <p:bldP spid="167" grpId="1" bldLvl="0" animBg="1"/>
      <p:bldP spid="167" grpId="2" bldLvl="0" animBg="1"/>
      <p:bldP spid="168" grpId="0" bldLvl="0" animBg="1"/>
      <p:bldP spid="168" grpId="1" bldLvl="0" animBg="1"/>
      <p:bldP spid="168" grpId="2" bldLvl="0" animBg="1"/>
      <p:bldP spid="446" grpId="0"/>
      <p:bldP spid="446" grpId="1"/>
      <p:bldP spid="7" grpId="0"/>
      <p:bldP spid="7" grpId="1"/>
    </p:bldLst>
  </p:timing>
</p:sld>
</file>

<file path=ppt/theme/theme1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hytvyjr3">
      <a:majorFont>
        <a:latin typeface="Arial"/>
        <a:ea typeface="汉仪乐喵体W"/>
        <a:cs typeface=""/>
      </a:majorFont>
      <a:minorFont>
        <a:latin typeface="Arial"/>
        <a:ea typeface="汉仪乐喵体W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3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NI-Top" pitchFamily="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3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NI-Top" pitchFamily="2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Default Design">
  <a:themeElements>
    <a:clrScheme name="Default Design 5">
      <a:dk1>
        <a:srgbClr val="000000"/>
      </a:dk1>
      <a:lt1>
        <a:srgbClr val="FFFFD9"/>
      </a:lt1>
      <a:dk2>
        <a:srgbClr val="000000"/>
      </a:dk2>
      <a:lt2>
        <a:srgbClr val="777777"/>
      </a:lt2>
      <a:accent1>
        <a:srgbClr val="FFFFF7"/>
      </a:accent1>
      <a:accent2>
        <a:srgbClr val="33CCCC"/>
      </a:accent2>
      <a:accent3>
        <a:srgbClr val="FFFFE9"/>
      </a:accent3>
      <a:accent4>
        <a:srgbClr val="000000"/>
      </a:accent4>
      <a:accent5>
        <a:srgbClr val="FFFFFA"/>
      </a:accent5>
      <a:accent6>
        <a:srgbClr val="2DB9B9"/>
      </a:accent6>
      <a:hlink>
        <a:srgbClr val="FF5050"/>
      </a:hlink>
      <a:folHlink>
        <a:srgbClr val="FF99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567</Words>
  <Application>Microsoft Office PowerPoint</Application>
  <PresentationFormat>Màn hình rộng</PresentationFormat>
  <Paragraphs>45</Paragraphs>
  <Slides>21</Slides>
  <Notes>1</Notes>
  <HiddenSlides>0</HiddenSlides>
  <MMClips>15</MMClips>
  <ScaleCrop>false</ScaleCrop>
  <HeadingPairs>
    <vt:vector size="8" baseType="variant">
      <vt:variant>
        <vt:lpstr>Phông được Dùng</vt:lpstr>
      </vt:variant>
      <vt:variant>
        <vt:i4>4</vt:i4>
      </vt:variant>
      <vt:variant>
        <vt:lpstr>Chủ đề</vt:lpstr>
      </vt:variant>
      <vt:variant>
        <vt:i4>5</vt:i4>
      </vt:variant>
      <vt:variant>
        <vt:lpstr>Máy chủ nhúng OLE</vt:lpstr>
      </vt:variant>
      <vt:variant>
        <vt:i4>1</vt:i4>
      </vt:variant>
      <vt:variant>
        <vt:lpstr>Tiêu đề Bản chiếu</vt:lpstr>
      </vt:variant>
      <vt:variant>
        <vt:i4>21</vt:i4>
      </vt:variant>
    </vt:vector>
  </HeadingPairs>
  <TitlesOfParts>
    <vt:vector size="31" baseType="lpstr">
      <vt:lpstr>Arial</vt:lpstr>
      <vt:lpstr>Calibri</vt:lpstr>
      <vt:lpstr>Calibri Light</vt:lpstr>
      <vt:lpstr>Times New Roman</vt:lpstr>
      <vt:lpstr>1_Default Design</vt:lpstr>
      <vt:lpstr>1_Office Theme</vt:lpstr>
      <vt:lpstr>Office 主题</vt:lpstr>
      <vt:lpstr>2_Default Design</vt:lpstr>
      <vt:lpstr>Default Design</vt:lpstr>
      <vt:lpstr>Bitmap Image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Thị Tân Cao</cp:lastModifiedBy>
  <cp:revision>117</cp:revision>
  <dcterms:created xsi:type="dcterms:W3CDTF">2020-08-11T21:22:00Z</dcterms:created>
  <dcterms:modified xsi:type="dcterms:W3CDTF">2022-09-15T04:39:21Z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727A1CD935064A6895193E71C8BB53CF</vt:lpwstr>
  </property>
  <property fmtid="{D5CDD505-2E9C-101B-9397-08002B2CF9AE}" pid="3" name="KSOProductBuildVer">
    <vt:lpwstr>1033-11.2.0.10463</vt:lpwstr>
  </property>
</Properties>
</file>