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2" r:id="rId2"/>
    <p:sldId id="454" r:id="rId3"/>
    <p:sldId id="258" r:id="rId4"/>
    <p:sldId id="259" r:id="rId5"/>
    <p:sldId id="268" r:id="rId6"/>
    <p:sldId id="265" r:id="rId7"/>
    <p:sldId id="261" r:id="rId8"/>
    <p:sldId id="266" r:id="rId9"/>
    <p:sldId id="260" r:id="rId10"/>
    <p:sldId id="262" r:id="rId11"/>
    <p:sldId id="263" r:id="rId12"/>
    <p:sldId id="267" r:id="rId13"/>
    <p:sldId id="256" r:id="rId14"/>
    <p:sldId id="269" r:id="rId15"/>
    <p:sldId id="442" r:id="rId16"/>
    <p:sldId id="28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24144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DC8EF-1405-4153-923C-B85F0450AE4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CD5E0-1BF5-4EA3-883E-8EDADCD36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7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4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9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2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7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B0AD2-0673-4490-B1AC-46BBAF84F07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29006" y="8884"/>
            <a:ext cx="11292760" cy="6840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5182760" y="4348"/>
            <a:ext cx="7001511" cy="6840232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4689" y="435601"/>
            <a:ext cx="2435809" cy="12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65C2-9370-45A7-9EC3-42FEF483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2798"/>
            <a:ext cx="9479310" cy="6513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dưới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hãy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cây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2C6F4-F857-4815-8D74-0A812BE6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78" y="261892"/>
            <a:ext cx="627368" cy="65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B61EC-82E4-4519-A093-F9535319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854180"/>
            <a:ext cx="6758609" cy="462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6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DE073563-E758-4776-939F-3F56CCDB98B8}"/>
              </a:ext>
            </a:extLst>
          </p:cNvPr>
          <p:cNvSpPr/>
          <p:nvPr/>
        </p:nvSpPr>
        <p:spPr>
          <a:xfrm>
            <a:off x="72827" y="1285461"/>
            <a:ext cx="10595173" cy="3829877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04CEB3-C4A2-4E93-AD80-217918BC1B08}"/>
              </a:ext>
            </a:extLst>
          </p:cNvPr>
          <p:cNvSpPr/>
          <p:nvPr/>
        </p:nvSpPr>
        <p:spPr>
          <a:xfrm>
            <a:off x="72827" y="473619"/>
            <a:ext cx="2743200" cy="696741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434F4-4984-41C6-B86A-6B2393C32BF7}"/>
              </a:ext>
            </a:extLst>
          </p:cNvPr>
          <p:cNvSpPr txBox="1"/>
          <p:nvPr/>
        </p:nvSpPr>
        <p:spPr>
          <a:xfrm>
            <a:off x="390209" y="490755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B8D3A-64DF-4B5A-BB9C-4472C27481DE}"/>
              </a:ext>
            </a:extLst>
          </p:cNvPr>
          <p:cNvSpPr txBox="1"/>
          <p:nvPr/>
        </p:nvSpPr>
        <p:spPr>
          <a:xfrm>
            <a:off x="285845" y="1897814"/>
            <a:ext cx="10090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</a:t>
            </a:r>
            <a:r>
              <a:rPr lang="en-US" sz="2800" dirty="0"/>
              <a:t>Lá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“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”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“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”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  Lá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ánh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,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các-bô-níc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 </a:t>
            </a:r>
            <a:r>
              <a:rPr lang="en-US" sz="2800" dirty="0" err="1"/>
              <a:t>nuôi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ô-xi </a:t>
            </a:r>
            <a:r>
              <a:rPr lang="en-US" sz="2800" dirty="0" err="1"/>
              <a:t>thông</a:t>
            </a:r>
            <a:r>
              <a:rPr lang="en-US" sz="2800" dirty="0"/>
              <a:t> qua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 </a:t>
            </a:r>
          </a:p>
          <a:p>
            <a:pPr algn="just"/>
            <a:r>
              <a:rPr lang="en-US" sz="2800" dirty="0"/>
              <a:t>  Lá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hút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ô-xi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thải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các-bô-níc</a:t>
            </a:r>
            <a:r>
              <a:rPr lang="en-US" sz="2800" dirty="0"/>
              <a:t>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đêm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qua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5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B9BDDB-6D2F-4B45-9F50-AD041454DC7B}"/>
              </a:ext>
            </a:extLst>
          </p:cNvPr>
          <p:cNvSpPr txBox="1">
            <a:spLocks/>
          </p:cNvSpPr>
          <p:nvPr/>
        </p:nvSpPr>
        <p:spPr>
          <a:xfrm>
            <a:off x="184701" y="1408097"/>
            <a:ext cx="8991601" cy="153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nhiều cây xanh giúp cung cấp một lượng lớn ô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chúng ta thở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làm giảm các khí độc hại bị thải ra môi trường, giúp không khí trở nên trong lành hơn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2D1C3-A0C0-49FF-BC17-A11A1109824B}"/>
              </a:ext>
            </a:extLst>
          </p:cNvPr>
          <p:cNvSpPr txBox="1"/>
          <p:nvPr/>
        </p:nvSpPr>
        <p:spPr>
          <a:xfrm>
            <a:off x="1002505" y="761181"/>
            <a:ext cx="6776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D1D93-FCBD-437D-8A0E-9E1C26A2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81" y="821633"/>
            <a:ext cx="501263" cy="431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77F2DB-2510-4F1A-A885-D8C3C8180E19}"/>
              </a:ext>
            </a:extLst>
          </p:cNvPr>
          <p:cNvSpPr txBox="1"/>
          <p:nvPr/>
        </p:nvSpPr>
        <p:spPr>
          <a:xfrm>
            <a:off x="2447924" y="329819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biến đổi khí hậu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E671-E699-4751-AACA-11276CB74F62}"/>
              </a:ext>
            </a:extLst>
          </p:cNvPr>
          <p:cNvSpPr txBox="1"/>
          <p:nvPr/>
        </p:nvSpPr>
        <p:spPr>
          <a:xfrm>
            <a:off x="2447924" y="369692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xói mòn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AA9F2-F107-4FF4-84D0-999AA29D8740}"/>
              </a:ext>
            </a:extLst>
          </p:cNvPr>
          <p:cNvSpPr txBox="1"/>
          <p:nvPr/>
        </p:nvSpPr>
        <p:spPr>
          <a:xfrm>
            <a:off x="2447923" y="412128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FFAF4-4381-4ADB-A2D6-68C043617867}"/>
              </a:ext>
            </a:extLst>
          </p:cNvPr>
          <p:cNvSpPr txBox="1"/>
          <p:nvPr/>
        </p:nvSpPr>
        <p:spPr>
          <a:xfrm>
            <a:off x="2447923" y="4527918"/>
            <a:ext cx="7796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bóng mát (Cây càng cao, bóng càng cả)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16285-FF02-4ADF-BE34-DBC590EFE341}"/>
              </a:ext>
            </a:extLst>
          </p:cNvPr>
          <p:cNvSpPr txBox="1"/>
          <p:nvPr/>
        </p:nvSpPr>
        <p:spPr>
          <a:xfrm>
            <a:off x="2447922" y="4952278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34FF6-991C-43DA-BABC-15647CF5BA1F}"/>
              </a:ext>
            </a:extLst>
          </p:cNvPr>
          <p:cNvSpPr txBox="1"/>
          <p:nvPr/>
        </p:nvSpPr>
        <p:spPr>
          <a:xfrm>
            <a:off x="2447922" y="5757640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tồn năng lượng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</a:t>
            </a:r>
            <a:endParaRPr 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DF5F6-161B-443D-B8D2-20F898A1F16D}"/>
              </a:ext>
            </a:extLst>
          </p:cNvPr>
          <p:cNvSpPr txBox="1"/>
          <p:nvPr/>
        </p:nvSpPr>
        <p:spPr>
          <a:xfrm>
            <a:off x="2447923" y="5333464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</p:spTree>
    <p:extLst>
      <p:ext uri="{BB962C8B-B14F-4D97-AF65-F5344CB8AC3E}">
        <p14:creationId xmlns:p14="http://schemas.microsoft.com/office/powerpoint/2010/main" val="42010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55AE76-5B8D-41EA-A7E9-2EAA1048B20F}"/>
              </a:ext>
            </a:extLst>
          </p:cNvPr>
          <p:cNvSpPr/>
          <p:nvPr/>
        </p:nvSpPr>
        <p:spPr>
          <a:xfrm>
            <a:off x="657446" y="2041451"/>
            <a:ext cx="11111023" cy="24986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FF"/>
                </a:solidFill>
              </a:rPr>
              <a:t>    Lá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màu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xanh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lục</a:t>
            </a:r>
            <a:r>
              <a:rPr lang="en-US" sz="3200" dirty="0">
                <a:solidFill>
                  <a:srgbClr val="0000FF"/>
                </a:solidFill>
              </a:rPr>
              <a:t>. </a:t>
            </a:r>
            <a:r>
              <a:rPr lang="en-US" sz="3200" dirty="0" err="1">
                <a:solidFill>
                  <a:srgbClr val="0000FF"/>
                </a:solidFill>
              </a:rPr>
              <a:t>Mỗi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chiếc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cuống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phiến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;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phiến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gân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. Lá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nhiều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nhau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kích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thước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nhau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</a:rPr>
              <a:t>    Lá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chức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quang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hợp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trao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khí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thoát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nước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490A580-EAC8-42EA-A12F-677EF9E1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" t="-1928" r="91682" b="44697"/>
          <a:stretch/>
        </p:blipFill>
        <p:spPr>
          <a:xfrm>
            <a:off x="283646" y="1749756"/>
            <a:ext cx="961937" cy="968296"/>
          </a:xfrm>
          <a:prstGeom prst="ellipse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5658BED6-C369-451D-9DDE-3F384AC992B2}"/>
              </a:ext>
            </a:extLst>
          </p:cNvPr>
          <p:cNvSpPr txBox="1"/>
          <p:nvPr/>
        </p:nvSpPr>
        <p:spPr>
          <a:xfrm>
            <a:off x="0" y="403579"/>
            <a:ext cx="1200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29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2026</a:t>
            </a:r>
          </a:p>
          <a:p>
            <a:pPr algn="ctr"/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EE0000"/>
                </a:solidFill>
              </a:rPr>
              <a:t>BÀI 13: </a:t>
            </a:r>
            <a:r>
              <a:rPr lang="en-US" sz="2400" b="1" dirty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CÁC BỘ PHẬN CỦA ĐỘNG VẬT VÀ CHỨC NĂNG CỦA CHÚNG ( TIẾT 3)</a:t>
            </a:r>
            <a:endParaRPr lang="en-US" sz="24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F264B-CB11-42C3-9EE2-CFDC5582B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786" y="676274"/>
            <a:ext cx="5537591" cy="5586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A35C6-15C3-4CF8-8792-EEBE6F03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676274"/>
            <a:ext cx="5537591" cy="5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4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" y="-166885"/>
            <a:ext cx="12192000" cy="6849305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endParaRPr lang="zh-CN" altLang="en-US" sz="1348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8" y="4857980"/>
            <a:ext cx="1595938" cy="19956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8112433" y="-166885"/>
            <a:ext cx="4079567" cy="5094171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2" y="-323849"/>
            <a:ext cx="3801681" cy="4423510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445D3A-68BA-166D-40E9-35E3EAB900C6}"/>
              </a:ext>
            </a:extLst>
          </p:cNvPr>
          <p:cNvSpPr txBox="1"/>
          <p:nvPr/>
        </p:nvSpPr>
        <p:spPr>
          <a:xfrm>
            <a:off x="2113695" y="1674506"/>
            <a:ext cx="6695227" cy="258201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91397" tIns="45699" rIns="91397" bIns="45699" rtlCol="0">
            <a:spAutoFit/>
          </a:bodyPr>
          <a:lstStyle/>
          <a:p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39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46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9" y="46261"/>
            <a:ext cx="12176542" cy="676547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445324" y="1618731"/>
            <a:ext cx="10932403" cy="168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9" tIns="45642" rIns="91309" bIns="45642" anchor="t" anchorCtr="0">
            <a:spAutoFit/>
          </a:bodyPr>
          <a:lstStyle/>
          <a:p>
            <a:pPr algn="ctr" defTabSz="913158"/>
            <a:r>
              <a:rPr lang="en-US" sz="10336" b="1" dirty="0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CÁC EM</a:t>
            </a:r>
            <a:endParaRPr sz="10336" b="1" dirty="0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4590" y="3314802"/>
            <a:ext cx="543881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9" tIns="45642" rIns="91309" bIns="45642" anchor="t" anchorCtr="0">
            <a:spAutoFit/>
          </a:bodyPr>
          <a:lstStyle/>
          <a:p>
            <a:pPr algn="ctr" defTabSz="913158"/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卡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通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教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育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类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模</a:t>
            </a:r>
            <a:r>
              <a:rPr lang="en-US" altLang="zh-CN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CN" altLang="en-US" sz="2397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板</a:t>
            </a:r>
            <a:endParaRPr sz="2397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0262" y="2568715"/>
            <a:ext cx="5059791" cy="505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lá mùa xuâ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504FADF-177E-B95B-27D6-E39E7CC9B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7373"/>
            <a:ext cx="12192001" cy="68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893E7B3-7590-4682-A769-AD5DE272AD0B}"/>
              </a:ext>
            </a:extLst>
          </p:cNvPr>
          <p:cNvSpPr txBox="1">
            <a:spLocks/>
          </p:cNvSpPr>
          <p:nvPr/>
        </p:nvSpPr>
        <p:spPr>
          <a:xfrm>
            <a:off x="723015" y="1454700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  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Lá cây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8AC362FE-C650-49B8-8654-52C0AB78F831}"/>
              </a:ext>
            </a:extLst>
          </p:cNvPr>
          <p:cNvSpPr txBox="1"/>
          <p:nvPr/>
        </p:nvSpPr>
        <p:spPr>
          <a:xfrm>
            <a:off x="-1" y="36394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29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2026</a:t>
            </a:r>
          </a:p>
          <a:p>
            <a:pPr algn="ctr"/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78152-5BD3-4DF2-A99B-CA160C91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875" y="2679904"/>
            <a:ext cx="7198242" cy="381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C6750-6395-4152-B8D7-6F39B106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39" y="2028522"/>
            <a:ext cx="627368" cy="651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C02007-C6E6-4F44-8425-F175A00FA671}"/>
              </a:ext>
            </a:extLst>
          </p:cNvPr>
          <p:cNvSpPr txBox="1">
            <a:spLocks/>
          </p:cNvSpPr>
          <p:nvPr/>
        </p:nvSpPr>
        <p:spPr>
          <a:xfrm>
            <a:off x="1585740" y="1990974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1. Hãy chỉ và nói tên các bộ phận của lá cây: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A2D6B6-1E20-4DB5-B671-21EA0590F120}"/>
              </a:ext>
            </a:extLst>
          </p:cNvPr>
          <p:cNvSpPr/>
          <p:nvPr/>
        </p:nvSpPr>
        <p:spPr>
          <a:xfrm>
            <a:off x="731367" y="1537103"/>
            <a:ext cx="546774" cy="45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90CC19-9A63-4391-A22D-1BFEFB7B780F}"/>
              </a:ext>
            </a:extLst>
          </p:cNvPr>
          <p:cNvSpPr/>
          <p:nvPr/>
        </p:nvSpPr>
        <p:spPr>
          <a:xfrm>
            <a:off x="4892576" y="6260915"/>
            <a:ext cx="2870791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A8347B-8AB0-48F3-BE77-039904AA769D}"/>
              </a:ext>
            </a:extLst>
          </p:cNvPr>
          <p:cNvSpPr/>
          <p:nvPr/>
        </p:nvSpPr>
        <p:spPr>
          <a:xfrm>
            <a:off x="4600048" y="6260915"/>
            <a:ext cx="510627" cy="523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447E3-EA1E-48A0-92AC-73BC96A4FB20}"/>
              </a:ext>
            </a:extLst>
          </p:cNvPr>
          <p:cNvSpPr txBox="1"/>
          <p:nvPr/>
        </p:nvSpPr>
        <p:spPr>
          <a:xfrm>
            <a:off x="4674477" y="6235383"/>
            <a:ext cx="43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F765D65-DBAE-41AB-9B33-B283BAE82E73}"/>
              </a:ext>
            </a:extLst>
          </p:cNvPr>
          <p:cNvSpPr txBox="1">
            <a:spLocks/>
          </p:cNvSpPr>
          <p:nvPr/>
        </p:nvSpPr>
        <p:spPr>
          <a:xfrm>
            <a:off x="0" y="868713"/>
            <a:ext cx="12191999" cy="651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EE0000"/>
                </a:solidFill>
              </a:rPr>
              <a:t>BÀI 13: </a:t>
            </a:r>
            <a:r>
              <a:rPr lang="en-US" sz="2400" b="1" dirty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CÁC BỘ PHẬN CỦA ĐỘNG VẬT VÀ CHỨC NĂNG CỦA CHÚNG ( TIẾT 3)</a:t>
            </a:r>
            <a:endParaRPr lang="en-US" sz="36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EDCCED-01DF-4C39-8E4D-169FB5633F71}"/>
              </a:ext>
            </a:extLst>
          </p:cNvPr>
          <p:cNvSpPr txBox="1"/>
          <p:nvPr/>
        </p:nvSpPr>
        <p:spPr>
          <a:xfrm>
            <a:off x="5117247" y="6260915"/>
            <a:ext cx="263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Lá trầu không </a:t>
            </a:r>
          </a:p>
        </p:txBody>
      </p:sp>
    </p:spTree>
    <p:extLst>
      <p:ext uri="{BB962C8B-B14F-4D97-AF65-F5344CB8AC3E}">
        <p14:creationId xmlns:p14="http://schemas.microsoft.com/office/powerpoint/2010/main" val="7155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 animBg="1"/>
      <p:bldP spid="20" grpId="0" animBg="1"/>
      <p:bldP spid="17" grpId="0" animBg="1"/>
      <p:bldP spid="18" grpId="0"/>
      <p:bldP spid="2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92" y="2427257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61" y="2427257"/>
            <a:ext cx="216516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92" y="4656456"/>
            <a:ext cx="2627124" cy="212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786" y="4656456"/>
            <a:ext cx="2753798" cy="2126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1" y="2427257"/>
            <a:ext cx="1783399" cy="4349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F440F2-51A7-4579-A6BE-3A1A7B2B0CED}"/>
              </a:ext>
            </a:extLst>
          </p:cNvPr>
          <p:cNvSpPr txBox="1">
            <a:spLocks/>
          </p:cNvSpPr>
          <p:nvPr/>
        </p:nvSpPr>
        <p:spPr>
          <a:xfrm>
            <a:off x="222230" y="730376"/>
            <a:ext cx="9359092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2.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xét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so </a:t>
            </a:r>
            <a:r>
              <a:rPr lang="en-US" sz="2800" dirty="0" err="1">
                <a:solidFill>
                  <a:schemeClr val="tx1"/>
                </a:solidFill>
              </a:rPr>
              <a:t>sánh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kích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thước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sắc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đây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157557-F534-45DB-B8AE-A9E15F23965F}"/>
              </a:ext>
            </a:extLst>
          </p:cNvPr>
          <p:cNvSpPr txBox="1">
            <a:spLocks/>
          </p:cNvSpPr>
          <p:nvPr/>
        </p:nvSpPr>
        <p:spPr>
          <a:xfrm>
            <a:off x="-834887" y="1635745"/>
            <a:ext cx="1219200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á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dáng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độ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lớn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khác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nhau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lá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nhiều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màu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sắc</a:t>
            </a:r>
            <a:r>
              <a:rPr lang="en-US" sz="2800" b="0" i="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.</a:t>
            </a:r>
            <a:endParaRPr lang="en-US" sz="7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226F3-83A8-4B01-8E59-80753D3620AA}"/>
              </a:ext>
            </a:extLst>
          </p:cNvPr>
          <p:cNvSpPr txBox="1">
            <a:spLocks/>
          </p:cNvSpPr>
          <p:nvPr/>
        </p:nvSpPr>
        <p:spPr>
          <a:xfrm>
            <a:off x="0" y="816515"/>
            <a:ext cx="9462052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2.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xét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so </a:t>
            </a:r>
            <a:r>
              <a:rPr lang="en-US" sz="2800" dirty="0" err="1">
                <a:solidFill>
                  <a:schemeClr val="tx1"/>
                </a:solidFill>
              </a:rPr>
              <a:t>sánh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kích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thước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sắc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đây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0" y="1279386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12" y="1254708"/>
            <a:ext cx="275379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8" y="4236889"/>
            <a:ext cx="3093574" cy="2159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840" y="4111921"/>
            <a:ext cx="2753798" cy="219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073" y="1304086"/>
            <a:ext cx="2015694" cy="4631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3946EC1-E7C3-4DDC-A449-961CF340CEFB}"/>
              </a:ext>
            </a:extLst>
          </p:cNvPr>
          <p:cNvSpPr txBox="1">
            <a:spLocks/>
          </p:cNvSpPr>
          <p:nvPr/>
        </p:nvSpPr>
        <p:spPr>
          <a:xfrm>
            <a:off x="628108" y="6367147"/>
            <a:ext cx="2678781" cy="457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6600FF"/>
                </a:solidFill>
              </a:rPr>
              <a:t>Lá </a:t>
            </a:r>
            <a:r>
              <a:rPr lang="en-US" sz="2800" dirty="0" err="1">
                <a:solidFill>
                  <a:srgbClr val="6600FF"/>
                </a:solidFill>
              </a:rPr>
              <a:t>tròn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EFE957-63BD-443B-AB0E-E37C150021A4}"/>
              </a:ext>
            </a:extLst>
          </p:cNvPr>
          <p:cNvSpPr txBox="1">
            <a:spLocks/>
          </p:cNvSpPr>
          <p:nvPr/>
        </p:nvSpPr>
        <p:spPr>
          <a:xfrm>
            <a:off x="8829824" y="6280484"/>
            <a:ext cx="2821018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dài, to bản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A7D620-698B-4B62-95E7-058F2B8B685E}"/>
              </a:ext>
            </a:extLst>
          </p:cNvPr>
          <p:cNvSpPr txBox="1">
            <a:spLocks/>
          </p:cNvSpPr>
          <p:nvPr/>
        </p:nvSpPr>
        <p:spPr>
          <a:xfrm>
            <a:off x="474509" y="3584526"/>
            <a:ext cx="340077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6600FF"/>
                </a:solidFill>
              </a:rPr>
              <a:t>Lá </a:t>
            </a:r>
            <a:r>
              <a:rPr lang="en-US" sz="2800" dirty="0" err="1">
                <a:solidFill>
                  <a:srgbClr val="6600FF"/>
                </a:solidFill>
              </a:rPr>
              <a:t>xẻ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nhiều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thùy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FA96A1-2E25-4C3B-8572-518AC717CCBA}"/>
              </a:ext>
            </a:extLst>
          </p:cNvPr>
          <p:cNvSpPr txBox="1">
            <a:spLocks/>
          </p:cNvSpPr>
          <p:nvPr/>
        </p:nvSpPr>
        <p:spPr>
          <a:xfrm>
            <a:off x="4190992" y="3619646"/>
            <a:ext cx="4478080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6600FF"/>
                </a:solidFill>
              </a:rPr>
              <a:t>Lá </a:t>
            </a:r>
            <a:r>
              <a:rPr lang="en-US" sz="2800" dirty="0" err="1">
                <a:solidFill>
                  <a:srgbClr val="6600FF"/>
                </a:solidFill>
              </a:rPr>
              <a:t>kép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gồm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nhiều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lá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nhỏ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DC9D72-BD5E-4B71-B632-F16B2CDB6C7D}"/>
              </a:ext>
            </a:extLst>
          </p:cNvPr>
          <p:cNvSpPr txBox="1">
            <a:spLocks/>
          </p:cNvSpPr>
          <p:nvPr/>
        </p:nvSpPr>
        <p:spPr>
          <a:xfrm>
            <a:off x="4429690" y="6299667"/>
            <a:ext cx="467988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có viền hình răng cưa</a:t>
            </a:r>
          </a:p>
        </p:txBody>
      </p:sp>
    </p:spTree>
    <p:extLst>
      <p:ext uri="{BB962C8B-B14F-4D97-AF65-F5344CB8AC3E}">
        <p14:creationId xmlns:p14="http://schemas.microsoft.com/office/powerpoint/2010/main" val="24577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38980C-2197-457A-91AF-EAAFFED42DC8}"/>
              </a:ext>
            </a:extLst>
          </p:cNvPr>
          <p:cNvSpPr txBox="1">
            <a:spLocks/>
          </p:cNvSpPr>
          <p:nvPr/>
        </p:nvSpPr>
        <p:spPr>
          <a:xfrm>
            <a:off x="318052" y="1617649"/>
            <a:ext cx="9223513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F415E-2922-418E-B936-9D3B06D5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5398" cy="7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829A8-D879-42AD-B84D-C9564AF3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98" y="3661939"/>
            <a:ext cx="2990850" cy="2988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178F2-C316-40DD-AF9B-484AEEB7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73" y="3583172"/>
            <a:ext cx="2724162" cy="3021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E1127-46C8-4FD6-841B-B0D811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873" y="233916"/>
            <a:ext cx="2724162" cy="3227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9748-B913-4558-BAF9-F42CB874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87" y="233917"/>
            <a:ext cx="2724162" cy="3195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F3F4A-A7A3-4CCD-A738-A8E2FDC8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387" y="3615863"/>
            <a:ext cx="2724162" cy="3021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5873-A092-4ED5-B846-10479FBB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02" y="3615864"/>
            <a:ext cx="2571496" cy="298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DBC15-5082-4818-A6C3-A3888BE3E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411" y="233917"/>
            <a:ext cx="2887109" cy="3195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7580C-01DB-4E1D-B02B-138434A49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02" y="233917"/>
            <a:ext cx="2571496" cy="3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90B7D8D4-BBA5-4DBD-9711-CF862C7DE0C4}"/>
              </a:ext>
            </a:extLst>
          </p:cNvPr>
          <p:cNvSpPr/>
          <p:nvPr/>
        </p:nvSpPr>
        <p:spPr>
          <a:xfrm>
            <a:off x="63792" y="2012172"/>
            <a:ext cx="10259651" cy="2422427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8127119-F168-45A4-82DB-488D38C4DBB1}"/>
              </a:ext>
            </a:extLst>
          </p:cNvPr>
          <p:cNvSpPr/>
          <p:nvPr/>
        </p:nvSpPr>
        <p:spPr>
          <a:xfrm>
            <a:off x="63792" y="661765"/>
            <a:ext cx="2743200" cy="696302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1A11E-0ABC-45E5-98C2-504034EFB7F3}"/>
              </a:ext>
            </a:extLst>
          </p:cNvPr>
          <p:cNvSpPr txBox="1"/>
          <p:nvPr/>
        </p:nvSpPr>
        <p:spPr>
          <a:xfrm>
            <a:off x="381175" y="748306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72B71-3188-4E84-8B16-81C05F00ECDA}"/>
              </a:ext>
            </a:extLst>
          </p:cNvPr>
          <p:cNvSpPr txBox="1"/>
          <p:nvPr/>
        </p:nvSpPr>
        <p:spPr>
          <a:xfrm>
            <a:off x="568785" y="2958133"/>
            <a:ext cx="9211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lục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do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diệp</a:t>
            </a:r>
            <a:r>
              <a:rPr lang="en-US" sz="2800" dirty="0"/>
              <a:t> </a:t>
            </a:r>
            <a:r>
              <a:rPr lang="en-US" sz="2800" dirty="0" err="1"/>
              <a:t>lục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.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diệp</a:t>
            </a:r>
            <a:r>
              <a:rPr lang="en-US" sz="2800" dirty="0"/>
              <a:t> </a:t>
            </a:r>
            <a:r>
              <a:rPr lang="en-US" sz="2800" dirty="0" err="1"/>
              <a:t>lục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462</TotalTime>
  <Words>598</Words>
  <Application>Microsoft Office PowerPoint</Application>
  <PresentationFormat>Widescreen</PresentationFormat>
  <Paragraphs>46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Dựa vào hình dưới đây, em hãy nêu chức năng của lá cây: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51</cp:revision>
  <dcterms:created xsi:type="dcterms:W3CDTF">2023-12-03T02:02:37Z</dcterms:created>
  <dcterms:modified xsi:type="dcterms:W3CDTF">2026-01-20T02:57:40Z</dcterms:modified>
</cp:coreProperties>
</file>