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 id="2147483698" r:id="rId4"/>
    <p:sldMasterId id="2147483709" r:id="rId5"/>
  </p:sldMasterIdLst>
  <p:notesMasterIdLst>
    <p:notesMasterId r:id="rId19"/>
  </p:notesMasterIdLst>
  <p:sldIdLst>
    <p:sldId id="2904" r:id="rId6"/>
    <p:sldId id="257" r:id="rId7"/>
    <p:sldId id="258" r:id="rId8"/>
    <p:sldId id="259" r:id="rId9"/>
    <p:sldId id="260" r:id="rId10"/>
    <p:sldId id="264" r:id="rId11"/>
    <p:sldId id="306" r:id="rId12"/>
    <p:sldId id="2909" r:id="rId13"/>
    <p:sldId id="2911" r:id="rId14"/>
    <p:sldId id="2877" r:id="rId15"/>
    <p:sldId id="2912" r:id="rId16"/>
    <p:sldId id="2891" r:id="rId17"/>
    <p:sldId id="29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98" d="100"/>
          <a:sy n="98" d="100"/>
        </p:scale>
        <p:origin x="4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D5052-AD06-4EEB-B404-C3C577D0B8C7}" type="datetimeFigureOut">
              <a:rPr lang="en-US" smtClean="0"/>
              <a:t>1/16/26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76C43-0F35-4194-A8B8-FC2598E5D674}" type="slidenum">
              <a:rPr lang="en-US" smtClean="0"/>
              <a:t>‹#›</a:t>
            </a:fld>
            <a:endParaRPr lang="en-US"/>
          </a:p>
        </p:txBody>
      </p:sp>
    </p:spTree>
    <p:extLst>
      <p:ext uri="{BB962C8B-B14F-4D97-AF65-F5344CB8AC3E}">
        <p14:creationId xmlns:p14="http://schemas.microsoft.com/office/powerpoint/2010/main" val="286768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1927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07880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7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3061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45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493997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66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8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1/16/26</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17547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1/16/26</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045937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65064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95481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75772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25175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78581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6288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829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121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84095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700711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1/16/26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037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5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4626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305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0603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194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2537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968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09535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46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444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034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297308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032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630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603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035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46468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24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4.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86951756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2758818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19179427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0789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1/16/26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71630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audio" Target="../media/audio3.wav"/><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30.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Layout" Target="../slideLayouts/slideLayout31.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9.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Tộ</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đâu</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Nghệ</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ban bố dụ Cần vương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Tôn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Thất</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Thuyết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cuộc khởi nghĩa Hương Khê</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kéo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dài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nhiêu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năm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Hơn</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10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năm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416560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33C4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sp>
        <p:nvSpPr>
          <p:cNvPr id="2" name="TextBox 1">
            <a:extLst>
              <a:ext uri="{FF2B5EF4-FFF2-40B4-BE49-F238E27FC236}">
                <a16:creationId xmlns:a16="http://schemas.microsoft.com/office/drawing/2014/main" id="{D3C02166-7607-2C88-FD0C-B8A1DB91F4C4}"/>
              </a:ext>
            </a:extLst>
          </p:cNvPr>
          <p:cNvSpPr txBox="1"/>
          <p:nvPr/>
        </p:nvSpPr>
        <p:spPr>
          <a:xfrm>
            <a:off x="4754880" y="3027680"/>
            <a:ext cx="2428240" cy="830997"/>
          </a:xfrm>
          <a:prstGeom prst="rect">
            <a:avLst/>
          </a:prstGeom>
          <a:noFill/>
        </p:spPr>
        <p:txBody>
          <a:bodyPr wrap="square" rtlCol="0">
            <a:spAutoFit/>
          </a:bodyPr>
          <a:lstStyle/>
          <a:p>
            <a:r>
              <a:rPr lang="en-US" sz="4800" b="1" dirty="0">
                <a:solidFill>
                  <a:srgbClr val="002060"/>
                </a:solidFill>
              </a:rPr>
              <a:t>(</a:t>
            </a:r>
            <a:r>
              <a:rPr lang="en-US" sz="4800" b="1" dirty="0" err="1">
                <a:solidFill>
                  <a:srgbClr val="002060"/>
                </a:solidFill>
              </a:rPr>
              <a:t>Tiết</a:t>
            </a:r>
            <a:r>
              <a:rPr lang="en-US" sz="4800" b="1" dirty="0">
                <a:solidFill>
                  <a:srgbClr val="002060"/>
                </a:solidFill>
              </a:rPr>
              <a:t> 3)</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sX0" fmla="*/ 0 w 11730361"/>
              <a:gd name="csY0" fmla="*/ 0 h 6530172"/>
              <a:gd name="csX1" fmla="*/ 11730361 w 11730361"/>
              <a:gd name="csY1" fmla="*/ 0 h 6530172"/>
              <a:gd name="csX2" fmla="*/ 11730361 w 11730361"/>
              <a:gd name="csY2" fmla="*/ 6530172 h 6530172"/>
              <a:gd name="csX3" fmla="*/ 0 w 11730361"/>
              <a:gd name="csY3" fmla="*/ 6530172 h 6530172"/>
              <a:gd name="csX4" fmla="*/ 0 w 11730361"/>
              <a:gd name="csY4" fmla="*/ 0 h 6530172"/>
              <a:gd name="csX0" fmla="*/ 0 w 11730361"/>
              <a:gd name="csY0" fmla="*/ 0 h 6530172"/>
              <a:gd name="csX1" fmla="*/ 11730361 w 11730361"/>
              <a:gd name="csY1" fmla="*/ 0 h 6530172"/>
              <a:gd name="csX2" fmla="*/ 11730361 w 11730361"/>
              <a:gd name="csY2" fmla="*/ 6530172 h 6530172"/>
              <a:gd name="csX3" fmla="*/ 0 w 11730361"/>
              <a:gd name="csY3" fmla="*/ 6530172 h 6530172"/>
              <a:gd name="csX4" fmla="*/ 0 w 11730361"/>
              <a:gd name="csY4" fmla="*/ 0 h 6530172"/>
            </a:gdLst>
            <a:ahLst/>
            <a:cxnLst>
              <a:cxn ang="0">
                <a:pos x="csX0" y="csY0"/>
              </a:cxn>
              <a:cxn ang="0">
                <a:pos x="csX1" y="csY1"/>
              </a:cxn>
              <a:cxn ang="0">
                <a:pos x="csX2" y="csY2"/>
              </a:cxn>
              <a:cxn ang="0">
                <a:pos x="csX3" y="csY3"/>
              </a:cxn>
              <a:cxn ang="0">
                <a:pos x="csX4" y="cs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332</Words>
  <Application>Microsoft Macintosh PowerPoint</Application>
  <PresentationFormat>Widescreen</PresentationFormat>
  <Paragraphs>19</Paragraphs>
  <Slides>13</Slides>
  <Notes>3</Notes>
  <HiddenSlides>0</HiddenSlides>
  <MMClips>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13</vt:i4>
      </vt:variant>
    </vt:vector>
  </HeadingPairs>
  <TitlesOfParts>
    <vt:vector size="24" baseType="lpstr">
      <vt:lpstr>Aptos</vt:lpstr>
      <vt:lpstr>Arial</vt:lpstr>
      <vt:lpstr>Arial-Rounded</vt:lpstr>
      <vt:lpstr>Calibri</vt:lpstr>
      <vt:lpstr>Cambria</vt:lpstr>
      <vt:lpstr>UTM Karate</vt:lpstr>
      <vt:lpstr>Classic English Novels by Slidesgo</vt:lpstr>
      <vt:lpstr>1_Classic English Novels by Slidesgo</vt:lpstr>
      <vt:lpstr>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Hanh</cp:lastModifiedBy>
  <cp:revision>3</cp:revision>
  <dcterms:created xsi:type="dcterms:W3CDTF">2024-11-05T04:39:31Z</dcterms:created>
  <dcterms:modified xsi:type="dcterms:W3CDTF">2026-01-16T04:43:07Z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2026-01-16T04:43:07Z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1e60e433-460d-45df-a4a9-adb3d4c57f59</vt:lpwstr>
  </property>
  <property fmtid="{D5CDD505-2E9C-101B-9397-08002B2CF9AE}" pid="7" name="MSIP_Label_defa4170-0d19-0005-0004-bc88714345d2_ActionId">
    <vt:lpwstr>466cc71d-f895-4ac8-b9a0-0d683e00bf82</vt:lpwstr>
  </property>
  <property fmtid="{D5CDD505-2E9C-101B-9397-08002B2CF9AE}" pid="8" name="MSIP_Label_defa4170-0d19-0005-0004-bc88714345d2_ContentBits">
    <vt:lpwstr>0</vt:lpwstr>
  </property>
  <property fmtid="{D5CDD505-2E9C-101B-9397-08002B2CF9AE}" pid="9" name="MSIP_Label_defa4170-0d19-0005-0004-bc88714345d2_Tag">
    <vt:lpwstr>50, 3, 0, 1</vt:lpwstr>
  </property>
</Properties>
</file>