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21"/>
  </p:notesMasterIdLst>
  <p:sldIdLst>
    <p:sldId id="361" r:id="rId4"/>
    <p:sldId id="376" r:id="rId5"/>
    <p:sldId id="360" r:id="rId6"/>
    <p:sldId id="364" r:id="rId7"/>
    <p:sldId id="357" r:id="rId8"/>
    <p:sldId id="362" r:id="rId9"/>
    <p:sldId id="363" r:id="rId10"/>
    <p:sldId id="365" r:id="rId11"/>
    <p:sldId id="377" r:id="rId12"/>
    <p:sldId id="378" r:id="rId13"/>
    <p:sldId id="380" r:id="rId14"/>
    <p:sldId id="379" r:id="rId15"/>
    <p:sldId id="372" r:id="rId16"/>
    <p:sldId id="381" r:id="rId17"/>
    <p:sldId id="382" r:id="rId18"/>
    <p:sldId id="383" r:id="rId19"/>
    <p:sldId id="348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B49"/>
    <a:srgbClr val="ADB1F2"/>
    <a:srgbClr val="3E877E"/>
    <a:srgbClr val="B70007"/>
    <a:srgbClr val="8F96EB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84" autoAdjust="0"/>
    <p:restoredTop sz="94660"/>
  </p:normalViewPr>
  <p:slideViewPr>
    <p:cSldViewPr snapToGrid="0">
      <p:cViewPr varScale="1">
        <p:scale>
          <a:sx n="90" d="100"/>
          <a:sy n="90" d="100"/>
        </p:scale>
        <p:origin x="23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2026/1/16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7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4"/>
    </p:custDataLst>
    <p:extLst>
      <p:ext uri="{BB962C8B-B14F-4D97-AF65-F5344CB8AC3E}">
        <p14:creationId xmlns:p14="http://schemas.microsoft.com/office/powerpoint/2010/main" val="119485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5" r:id="rId2"/>
    <p:sldLayoutId id="2147483674" r:id="rId3"/>
    <p:sldLayoutId id="2147483673" r:id="rId4"/>
    <p:sldLayoutId id="2147483672" r:id="rId5"/>
    <p:sldLayoutId id="2147483671" r:id="rId6"/>
    <p:sldLayoutId id="214748366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KHỞI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AF53A6-DA71-54B9-75FD-8E12AEFA3F07}"/>
              </a:ext>
            </a:extLst>
          </p:cNvPr>
          <p:cNvGrpSpPr/>
          <p:nvPr/>
        </p:nvGrpSpPr>
        <p:grpSpPr>
          <a:xfrm>
            <a:off x="878608" y="0"/>
            <a:ext cx="10490432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just">
                <a:lnSpc>
                  <a:spcPct val="150000"/>
                </a:lnSpc>
              </a:pP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tờ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khổ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9C3D7E-AD1F-0713-1205-098559AB8511}"/>
              </a:ext>
            </a:extLst>
          </p:cNvPr>
          <p:cNvGrpSpPr/>
          <p:nvPr/>
        </p:nvGrpSpPr>
        <p:grpSpPr>
          <a:xfrm>
            <a:off x="191024" y="2493809"/>
            <a:ext cx="3883136" cy="3185632"/>
            <a:chOff x="621490" y="1736799"/>
            <a:chExt cx="5169710" cy="3773887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17764F7-0C90-D2FD-13E9-F55C1C8A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892850-86EB-5D9E-CF11-9E94B093D25E}"/>
                </a:ext>
              </a:extLst>
            </p:cNvPr>
            <p:cNvSpPr/>
            <p:nvPr/>
          </p:nvSpPr>
          <p:spPr>
            <a:xfrm>
              <a:off x="1012536" y="2858460"/>
              <a:ext cx="4209603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Thái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2B35DC-D409-7394-3FB9-32B4B39E69AF}"/>
              </a:ext>
            </a:extLst>
          </p:cNvPr>
          <p:cNvGrpSpPr/>
          <p:nvPr/>
        </p:nvGrpSpPr>
        <p:grpSpPr>
          <a:xfrm>
            <a:off x="4092464" y="2321089"/>
            <a:ext cx="4157456" cy="3185632"/>
            <a:chOff x="621490" y="1736799"/>
            <a:chExt cx="5169710" cy="3773887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21E782BD-733F-050B-FABF-D1B49E504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4A0FFD-1F6A-DBCA-C606-07A84628643A}"/>
                </a:ext>
              </a:extLst>
            </p:cNvPr>
            <p:cNvSpPr/>
            <p:nvPr/>
          </p:nvSpPr>
          <p:spPr>
            <a:xfrm>
              <a:off x="1012536" y="2581629"/>
              <a:ext cx="4209604" cy="1750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ủi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095E1E-C7A9-62A8-A8A0-E431982C9D35}"/>
              </a:ext>
            </a:extLst>
          </p:cNvPr>
          <p:cNvGrpSpPr/>
          <p:nvPr/>
        </p:nvGrpSpPr>
        <p:grpSpPr>
          <a:xfrm>
            <a:off x="8432800" y="2189009"/>
            <a:ext cx="3616960" cy="3185632"/>
            <a:chOff x="621490" y="1736799"/>
            <a:chExt cx="5169710" cy="3773887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CE4A019-2008-0A8F-D484-8DC83ECA1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3E0E00-E70C-1FA8-76AA-8E16F960BEF7}"/>
                </a:ext>
              </a:extLst>
            </p:cNvPr>
            <p:cNvSpPr/>
            <p:nvPr/>
          </p:nvSpPr>
          <p:spPr>
            <a:xfrm>
              <a:off x="1012536" y="2581629"/>
              <a:ext cx="4209604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9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7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15EE6-249F-6F1C-B39A-D2CF8014415E}"/>
              </a:ext>
            </a:extLst>
          </p:cNvPr>
          <p:cNvSpPr txBox="1"/>
          <p:nvPr/>
        </p:nvSpPr>
        <p:spPr>
          <a:xfrm>
            <a:off x="3515360" y="168656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cách để thể hiện lòng biết ơn với những người thân trong gia đình: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Quan lời nói: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thương, động viên, an ủi, chúc mừng,…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thái độ: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tâm, chia sẻ, gần gũi, vui vẻ,…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việc làm: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hỏi, chúc mừng, gửi thiệp mừng, tặng quà nhân dịp sinh nhật, lễ tết,…hoặc những dịp đặc biệt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VẬN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aseline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DỤNG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34108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HĐ3: </a:t>
            </a: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những việc em dự định làm để thể hiện lòng biết ơn người thân trong gia đình.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AF53A6-DA71-54B9-75FD-8E12AEFA3F07}"/>
              </a:ext>
            </a:extLst>
          </p:cNvPr>
          <p:cNvGrpSpPr/>
          <p:nvPr/>
        </p:nvGrpSpPr>
        <p:grpSpPr>
          <a:xfrm>
            <a:off x="426720" y="0"/>
            <a:ext cx="11094720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3946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Suy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CDA25D-D891-5513-EB21-A170D08C7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597" y="2248217"/>
            <a:ext cx="9484043" cy="40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0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166B5E2-DC94-43AF-8C56-DC89A3E8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EB90AC0-1AEA-4C15-8ED6-166E4CCD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4563352"/>
            <a:ext cx="2178628" cy="21786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1EB365F-D371-41EB-971B-ECE109FD0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334645"/>
          </a:xfrm>
          <a:custGeom>
            <a:avLst/>
            <a:gdLst>
              <a:gd name="connsiteX0" fmla="*/ 0 w 12192000"/>
              <a:gd name="connsiteY0" fmla="*/ 0 h 5334645"/>
              <a:gd name="connsiteX1" fmla="*/ 12192000 w 12192000"/>
              <a:gd name="connsiteY1" fmla="*/ 0 h 5334645"/>
              <a:gd name="connsiteX2" fmla="*/ 12192000 w 12192000"/>
              <a:gd name="connsiteY2" fmla="*/ 5334645 h 5334645"/>
              <a:gd name="connsiteX3" fmla="*/ 0 w 12192000"/>
              <a:gd name="connsiteY3" fmla="*/ 5334645 h 5334645"/>
              <a:gd name="connsiteX4" fmla="*/ 0 w 12192000"/>
              <a:gd name="connsiteY4" fmla="*/ 0 h 5334645"/>
              <a:gd name="connsiteX5" fmla="*/ 7245927 w 12192000"/>
              <a:gd name="connsiteY5" fmla="*/ 443345 h 5334645"/>
              <a:gd name="connsiteX6" fmla="*/ 7245927 w 12192000"/>
              <a:gd name="connsiteY6" fmla="*/ 2064327 h 5334645"/>
              <a:gd name="connsiteX7" fmla="*/ 9739745 w 12192000"/>
              <a:gd name="connsiteY7" fmla="*/ 2064327 h 5334645"/>
              <a:gd name="connsiteX8" fmla="*/ 9739745 w 12192000"/>
              <a:gd name="connsiteY8" fmla="*/ 443345 h 5334645"/>
              <a:gd name="connsiteX9" fmla="*/ 7245927 w 12192000"/>
              <a:gd name="connsiteY9" fmla="*/ 443345 h 533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4645">
                <a:moveTo>
                  <a:pt x="0" y="0"/>
                </a:moveTo>
                <a:lnTo>
                  <a:pt x="12192000" y="0"/>
                </a:lnTo>
                <a:lnTo>
                  <a:pt x="12192000" y="5334645"/>
                </a:lnTo>
                <a:lnTo>
                  <a:pt x="0" y="5334645"/>
                </a:lnTo>
                <a:lnTo>
                  <a:pt x="0" y="0"/>
                </a:lnTo>
                <a:close/>
                <a:moveTo>
                  <a:pt x="7245927" y="443345"/>
                </a:moveTo>
                <a:lnTo>
                  <a:pt x="7245927" y="2064327"/>
                </a:lnTo>
                <a:lnTo>
                  <a:pt x="9739745" y="2064327"/>
                </a:lnTo>
                <a:lnTo>
                  <a:pt x="9739745" y="443345"/>
                </a:lnTo>
                <a:lnTo>
                  <a:pt x="7245927" y="443345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DB8D3C-9819-47E9-974B-4DC68403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3" y="3367284"/>
            <a:ext cx="3737264" cy="373726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89E22A-731D-410C-8AC6-8C1FC77AB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92" y="5373895"/>
            <a:ext cx="1681108" cy="107867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49" y="2818619"/>
            <a:ext cx="2743854" cy="34894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28C49C-A28B-603E-D3EF-22B7D72C3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754" y="1480207"/>
            <a:ext cx="1151024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oi TV  Dạy Bé Học Nói Thành Viên Trong Gia Đình  Học Tiếng Việt Qua Bài Hát 5_720p">
            <a:hlinkClick r:id="" action="ppaction://media"/>
            <a:extLst>
              <a:ext uri="{FF2B5EF4-FFF2-40B4-BE49-F238E27FC236}">
                <a16:creationId xmlns:a16="http://schemas.microsoft.com/office/drawing/2014/main" id="{D9A9F5C6-EA7D-F8C0-5EED-4151B9E22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79" y="1507644"/>
            <a:ext cx="9236681" cy="49312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165" y="3497934"/>
            <a:ext cx="2362835" cy="325374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1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3F37A1-186B-47EC-E51B-33209C9708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4448" y="320777"/>
            <a:ext cx="5279594" cy="993734"/>
          </a:xfrm>
          <a:prstGeom prst="rect">
            <a:avLst/>
          </a:prstGeom>
        </p:spPr>
      </p:pic>
      <p:pic>
        <p:nvPicPr>
          <p:cNvPr id="13" name="图片 8" descr="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530129"/>
            <a:ext cx="2450272" cy="2172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977B2E-2DE8-A986-268F-DD999A61E5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4309" y="2660038"/>
            <a:ext cx="7986452" cy="2005758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E1CAE5A-DD3D-C1E4-3DDE-BC75C0CF7A9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42" y="5049520"/>
            <a:ext cx="1474945" cy="1474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KHÁM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PHÁ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Chia sẻ về lòng biết ơn của em với người thân.</a:t>
            </a:r>
            <a:endParaRPr lang="en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33591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60676E-9C64-3210-B814-990553FE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850" y="1087120"/>
            <a:ext cx="4666576" cy="5323840"/>
          </a:xfrm>
          <a:prstGeom prst="rect">
            <a:avLst/>
          </a:prstGeom>
        </p:spPr>
      </p:pic>
      <p:grpSp>
        <p:nvGrpSpPr>
          <p:cNvPr id="17" name="กลุ่ม 47">
            <a:extLst>
              <a:ext uri="{FF2B5EF4-FFF2-40B4-BE49-F238E27FC236}">
                <a16:creationId xmlns:a16="http://schemas.microsoft.com/office/drawing/2014/main" id="{E33E6F1B-2743-D701-0590-0CBD8BC642E9}"/>
              </a:ext>
            </a:extLst>
          </p:cNvPr>
          <p:cNvGrpSpPr/>
          <p:nvPr/>
        </p:nvGrpSpPr>
        <p:grpSpPr>
          <a:xfrm>
            <a:off x="632030" y="451826"/>
            <a:ext cx="7343569" cy="1335788"/>
            <a:chOff x="2884840" y="2413561"/>
            <a:chExt cx="4304831" cy="705004"/>
          </a:xfrm>
        </p:grpSpPr>
        <p:sp>
          <p:nvSpPr>
            <p:cNvPr id="18" name="สี่เหลี่ยมผืนผ้า 79">
              <a:extLst>
                <a:ext uri="{FF2B5EF4-FFF2-40B4-BE49-F238E27FC236}">
                  <a16:creationId xmlns:a16="http://schemas.microsoft.com/office/drawing/2014/main" id="{EEAF5B68-9746-05FE-AA7F-4B91AFAABE51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1" name="สี่เหลี่ยมผืนผ้า 76">
              <a:extLst>
                <a:ext uri="{FF2B5EF4-FFF2-40B4-BE49-F238E27FC236}">
                  <a16:creationId xmlns:a16="http://schemas.microsoft.com/office/drawing/2014/main" id="{5C38BE8A-2D91-793A-7795-184E56919143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Kể về những điều tốt đẹp mà người thân trong gia đình mang lại cho em.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22" name="กลุ่ม 47">
            <a:extLst>
              <a:ext uri="{FF2B5EF4-FFF2-40B4-BE49-F238E27FC236}">
                <a16:creationId xmlns:a16="http://schemas.microsoft.com/office/drawing/2014/main" id="{DF1A5350-E1C8-B0DF-AD6F-2BE0AC23AE34}"/>
              </a:ext>
            </a:extLst>
          </p:cNvPr>
          <p:cNvGrpSpPr/>
          <p:nvPr/>
        </p:nvGrpSpPr>
        <p:grpSpPr>
          <a:xfrm>
            <a:off x="499951" y="2941026"/>
            <a:ext cx="6571410" cy="1956094"/>
            <a:chOff x="2884840" y="2413561"/>
            <a:chExt cx="4304831" cy="705004"/>
          </a:xfrm>
        </p:grpSpPr>
        <p:sp>
          <p:nvSpPr>
            <p:cNvPr id="23" name="สี่เหลี่ยมผืนผ้า 79">
              <a:extLst>
                <a:ext uri="{FF2B5EF4-FFF2-40B4-BE49-F238E27FC236}">
                  <a16:creationId xmlns:a16="http://schemas.microsoft.com/office/drawing/2014/main" id="{5F9C5DCE-DADE-8F48-0957-39E355ED12BA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4" name="สี่เหลี่ยมผืนผ้า 76">
              <a:extLst>
                <a:ext uri="{FF2B5EF4-FFF2-40B4-BE49-F238E27FC236}">
                  <a16:creationId xmlns:a16="http://schemas.microsoft.com/office/drawing/2014/main" id="{17674812-8B21-D2C2-9E0B-615D7083794C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Nêu 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ữ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ng thái độ, lời nói, việc làm của em để thể hiện lòng biết ơn với người thân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lang="en-US" sz="4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15EE6-249F-6F1C-B39A-D2CF8014415E}"/>
              </a:ext>
            </a:extLst>
          </p:cNvPr>
          <p:cNvSpPr txBox="1"/>
          <p:nvPr/>
        </p:nvSpPr>
        <p:spPr>
          <a:xfrm>
            <a:off x="3525520" y="1991360"/>
            <a:ext cx="7660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Xác định cách thể hiện lòng biết ơn người thân trong gia đình.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4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428543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353</Words>
  <Application>Microsoft Macintosh PowerPoint</Application>
  <PresentationFormat>Widescreen</PresentationFormat>
  <Paragraphs>27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#9Slide07 Cadena</vt:lpstr>
      <vt:lpstr>Arial</vt:lpstr>
      <vt:lpstr>Calibri</vt:lpstr>
      <vt:lpstr>Cambria</vt:lpstr>
      <vt:lpstr>FC Onigiri Outline</vt:lpstr>
      <vt:lpstr>Wingdings</vt:lpstr>
      <vt:lpstr>字魂131号-酷乐潮玩体</vt:lpstr>
      <vt:lpstr>Office 主题</vt:lpstr>
      <vt:lpstr>Office 主题​​</vt:lpstr>
      <vt:lpstr>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Hanh</cp:lastModifiedBy>
  <cp:revision>150</cp:revision>
  <dcterms:created xsi:type="dcterms:W3CDTF">2020-12-18T11:03:25Z</dcterms:created>
  <dcterms:modified xsi:type="dcterms:W3CDTF">2026-01-16T04:41:10Z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2026-01-16T04:41:10Z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1e60e433-460d-45df-a4a9-adb3d4c57f59</vt:lpwstr>
  </property>
  <property fmtid="{D5CDD505-2E9C-101B-9397-08002B2CF9AE}" pid="7" name="MSIP_Label_defa4170-0d19-0005-0004-bc88714345d2_ActionId">
    <vt:lpwstr>c6ba7576-7891-4912-9a86-c84cf052c3b5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50, 3, 0, 1</vt:lpwstr>
  </property>
</Properties>
</file>