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0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04" r:id="rId10"/>
    <p:sldId id="300" r:id="rId11"/>
    <p:sldId id="301" r:id="rId12"/>
    <p:sldId id="302" r:id="rId13"/>
    <p:sldId id="303" r:id="rId14"/>
    <p:sldId id="297" r:id="rId15"/>
    <p:sldId id="294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宋体" panose="02010600030101010101" pitchFamily="2" charset="-122"/>
      <p:regular r:id="rId19"/>
    </p:embeddedFont>
    <p:embeddedFont>
      <p:font typeface="Yu Gothic" panose="020B0400000000000000" pitchFamily="34" charset="-128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61B900"/>
    <a:srgbClr val="FFEBC4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17AFE8-5F0D-4BE8-9E46-73A90ECAE6F9}"/>
              </a:ext>
            </a:extLst>
          </p:cNvPr>
          <p:cNvSpPr/>
          <p:nvPr userDrawn="1"/>
        </p:nvSpPr>
        <p:spPr bwMode="auto">
          <a:xfrm>
            <a:off x="11155680" y="136525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64F625B-CF03-445C-A5F2-DBADAF397E63}"/>
              </a:ext>
            </a:extLst>
          </p:cNvPr>
          <p:cNvSpPr/>
          <p:nvPr userDrawn="1"/>
        </p:nvSpPr>
        <p:spPr bwMode="auto">
          <a:xfrm>
            <a:off x="10769030" y="266338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0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0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0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0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microsoft.com/office/2007/relationships/hdphoto" Target="../media/hdphoto10.wdp"/><Relationship Id="rId26" Type="http://schemas.openxmlformats.org/officeDocument/2006/relationships/image" Target="../media/image28.png"/><Relationship Id="rId39" Type="http://schemas.microsoft.com/office/2007/relationships/hdphoto" Target="../media/hdphoto19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34" Type="http://schemas.openxmlformats.org/officeDocument/2006/relationships/image" Target="../media/image32.png"/><Relationship Id="rId42" Type="http://schemas.microsoft.com/office/2007/relationships/hdphoto" Target="../media/hdphoto20.wdp"/><Relationship Id="rId47" Type="http://schemas.openxmlformats.org/officeDocument/2006/relationships/image" Target="../media/image37.png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microsoft.com/office/2007/relationships/hdphoto" Target="../media/hdphoto17.wdp"/><Relationship Id="rId38" Type="http://schemas.openxmlformats.org/officeDocument/2006/relationships/image" Target="../media/image34.png"/><Relationship Id="rId46" Type="http://schemas.openxmlformats.org/officeDocument/2006/relationships/slide" Target="slide13.xml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29" Type="http://schemas.microsoft.com/office/2007/relationships/hdphoto" Target="../media/hdphoto15.wdp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24" Type="http://schemas.microsoft.com/office/2007/relationships/hdphoto" Target="../media/hdphoto13.wdp"/><Relationship Id="rId32" Type="http://schemas.openxmlformats.org/officeDocument/2006/relationships/image" Target="../media/image31.png"/><Relationship Id="rId37" Type="http://schemas.openxmlformats.org/officeDocument/2006/relationships/slide" Target="slide10.xml"/><Relationship Id="rId40" Type="http://schemas.openxmlformats.org/officeDocument/2006/relationships/slide" Target="slide11.xml"/><Relationship Id="rId45" Type="http://schemas.microsoft.com/office/2007/relationships/hdphoto" Target="../media/hdphoto21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36" Type="http://schemas.microsoft.com/office/2007/relationships/hdphoto" Target="../media/hdphoto18.wdp"/><Relationship Id="rId49" Type="http://schemas.openxmlformats.org/officeDocument/2006/relationships/slide" Target="slide14.xml"/><Relationship Id="rId10" Type="http://schemas.microsoft.com/office/2007/relationships/hdphoto" Target="../media/hdphoto6.wdp"/><Relationship Id="rId19" Type="http://schemas.openxmlformats.org/officeDocument/2006/relationships/image" Target="../media/image24.png"/><Relationship Id="rId31" Type="http://schemas.microsoft.com/office/2007/relationships/hdphoto" Target="../media/hdphoto16.wdp"/><Relationship Id="rId44" Type="http://schemas.openxmlformats.org/officeDocument/2006/relationships/image" Target="../media/image36.png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microsoft.com/office/2007/relationships/hdphoto" Target="../media/hdphoto14.wdp"/><Relationship Id="rId30" Type="http://schemas.openxmlformats.org/officeDocument/2006/relationships/image" Target="../media/image30.png"/><Relationship Id="rId35" Type="http://schemas.openxmlformats.org/officeDocument/2006/relationships/image" Target="../media/image33.png"/><Relationship Id="rId43" Type="http://schemas.openxmlformats.org/officeDocument/2006/relationships/slide" Target="slide12.xml"/><Relationship Id="rId48" Type="http://schemas.microsoft.com/office/2007/relationships/hdphoto" Target="../media/hdphoto22.wdp"/><Relationship Id="rId8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864472" y="1935717"/>
            <a:ext cx="9761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000" b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TOÁN: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</a:t>
            </a:r>
            <a:r>
              <a:rPr lang="en-US" sz="32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(Tiết 1)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/>
          </p:cNvSpPr>
          <p:nvPr/>
        </p:nvSpPr>
        <p:spPr>
          <a:xfrm>
            <a:off x="3165191" y="326571"/>
            <a:ext cx="6697266" cy="7751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TÍCH LƯƠNG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XÁ</a:t>
            </a:r>
          </a:p>
        </p:txBody>
      </p:sp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/>
          </p:cNvSpPr>
          <p:nvPr/>
        </p:nvSpPr>
        <p:spPr>
          <a:xfrm>
            <a:off x="3947601" y="5747656"/>
            <a:ext cx="5144861" cy="4920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LƯƠNG, THÁNG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01/2026</a:t>
            </a:r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276850" y="1101760"/>
            <a:ext cx="228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6153150" y="2800350"/>
            <a:ext cx="11811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27250" y="661988"/>
            <a:ext cx="90932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81575" y="4022725"/>
            <a:ext cx="7210425" cy="582613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C000"/>
                </a:solidFill>
                <a:latin typeface="UTM Avo" panose="02040603050506020204" pitchFamily="18" charset="0"/>
              </a:rPr>
              <a:t>VẬN DỤNG</a:t>
            </a:r>
            <a:endParaRPr lang="vi-VN" altLang="en-US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1548" t="9761" r="18127" b="2928"/>
          <a:stretch>
            <a:fillRect/>
          </a:stretch>
        </p:blipFill>
        <p:spPr>
          <a:xfrm>
            <a:off x="4700045" y="4050916"/>
            <a:ext cx="2756946" cy="23127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Callout 4">
            <a:extLst>
              <a:ext uri="{FF2B5EF4-FFF2-40B4-BE49-F238E27FC236}">
                <a16:creationId xmlns:a16="http://schemas.microsoft.com/office/drawing/2014/main" id="{2BD47EC1-F022-4E6B-8B2C-23563B120A7A}"/>
              </a:ext>
            </a:extLst>
          </p:cNvPr>
          <p:cNvSpPr/>
          <p:nvPr/>
        </p:nvSpPr>
        <p:spPr>
          <a:xfrm>
            <a:off x="3224686" y="608872"/>
            <a:ext cx="6186014" cy="2714734"/>
          </a:xfrm>
          <a:prstGeom prst="cloudCallout">
            <a:avLst>
              <a:gd name="adj1" fmla="val 1786"/>
              <a:gd name="adj2" fmla="val 83192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kể</a:t>
            </a:r>
            <a:r>
              <a:rPr kumimoji="0" lang="en-US" altLang="zh-CN" sz="32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các tình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huống </a:t>
            </a:r>
            <a:r>
              <a:rPr kumimoji="0" lang="en-US" altLang="zh-CN" sz="3200" b="1" i="1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thực </a:t>
            </a: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tế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phép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trừ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phạm</a:t>
            </a:r>
            <a:r>
              <a:rPr kumimoji="0" lang="en-US" altLang="zh-C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vi 10 </a:t>
            </a:r>
            <a:endParaRPr kumimoji="0" lang="zh-CN" alt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82321" y="515938"/>
            <a:ext cx="97663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66425" y="3909561"/>
            <a:ext cx="6327240" cy="582613"/>
          </a:xfrm>
        </p:spPr>
        <p:txBody>
          <a:bodyPr/>
          <a:lstStyle/>
          <a:p>
            <a:r>
              <a:rPr lang="en-US" altLang="en-US" sz="7200" b="1" dirty="0">
                <a:solidFill>
                  <a:srgbClr val="FFC000"/>
                </a:solidFill>
                <a:latin typeface="UTM Avo" panose="02040603050506020204" pitchFamily="18" charset="0"/>
              </a:rPr>
              <a:t>KHỞI ĐỘNG</a:t>
            </a:r>
            <a:endParaRPr lang="vi-VN" altLang="en-US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5064"/>
          <a:stretch/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03400" y="642938"/>
            <a:ext cx="98806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358741" y="4113999"/>
            <a:ext cx="6702959" cy="582613"/>
          </a:xfrm>
        </p:spPr>
        <p:txBody>
          <a:bodyPr/>
          <a:lstStyle/>
          <a:p>
            <a:r>
              <a:rPr lang="en-US" altLang="en-US" sz="8000" b="1" dirty="0">
                <a:solidFill>
                  <a:srgbClr val="FFC000"/>
                </a:solidFill>
                <a:latin typeface="UTM Avo" panose="02040603050506020204" pitchFamily="18" charset="0"/>
              </a:rPr>
              <a:t>KHÁM PHÁ</a:t>
            </a:r>
            <a:endParaRPr lang="vi-VN" altLang="en-US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91792" y="1554619"/>
            <a:ext cx="4002723" cy="52197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5287254" y="1401266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7424750" y="1554619"/>
            <a:ext cx="3907135" cy="521970"/>
            <a:chOff x="1814" y="2425"/>
            <a:chExt cx="8174" cy="124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1791792" y="4090035"/>
            <a:ext cx="3952875" cy="485140"/>
            <a:chOff x="1861" y="7302"/>
            <a:chExt cx="823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6891337" y="4090035"/>
            <a:ext cx="4801235" cy="521246"/>
            <a:chOff x="9366" y="7302"/>
            <a:chExt cx="923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>
            <a:off x="5240098" y="3938674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210925" y="3932482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94570" y="3932482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154726" y="3925948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617177" y="3961071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9037634" y="399479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554874" y="401165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FB6C3F-60F8-4AB2-92DE-794F73163690}"/>
              </a:ext>
            </a:extLst>
          </p:cNvPr>
          <p:cNvSpPr txBox="1"/>
          <p:nvPr/>
        </p:nvSpPr>
        <p:spPr>
          <a:xfrm>
            <a:off x="2536131" y="2260109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1 =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E9DFCD-B45B-4CE5-95DE-E1112A9ABAE9}"/>
              </a:ext>
            </a:extLst>
          </p:cNvPr>
          <p:cNvSpPr txBox="1"/>
          <p:nvPr/>
        </p:nvSpPr>
        <p:spPr>
          <a:xfrm>
            <a:off x="8556829" y="2188666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2 = 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55D297-0F2D-45FF-A145-5928DC748192}"/>
              </a:ext>
            </a:extLst>
          </p:cNvPr>
          <p:cNvSpPr txBox="1"/>
          <p:nvPr/>
        </p:nvSpPr>
        <p:spPr>
          <a:xfrm>
            <a:off x="2788287" y="4782190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– 1 = 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CAA724-2D8A-46F4-B9AC-C0FD92819E28}"/>
              </a:ext>
            </a:extLst>
          </p:cNvPr>
          <p:cNvSpPr txBox="1"/>
          <p:nvPr/>
        </p:nvSpPr>
        <p:spPr>
          <a:xfrm>
            <a:off x="8542795" y="4819464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– 6 =3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58900" y="592138"/>
            <a:ext cx="993775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343334" y="4011924"/>
            <a:ext cx="8347016" cy="58261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C000"/>
                </a:solidFill>
                <a:latin typeface="UTM Avo" panose="02040603050506020204" pitchFamily="18" charset="0"/>
              </a:rPr>
              <a:t>THỰC HÀNH – LUYỆN TẬP</a:t>
            </a:r>
            <a:endParaRPr lang="vi-VN" altLang="en-US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190" y="819150"/>
            <a:ext cx="9647245" cy="4861718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8" y="-92888"/>
            <a:ext cx="12706668" cy="71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9743" y="5334000"/>
            <a:ext cx="2550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XÂY DỰNG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9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123</Words>
  <Application>Microsoft Office PowerPoint</Application>
  <PresentationFormat>Widescreen</PresentationFormat>
  <Paragraphs>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 Math</vt:lpstr>
      <vt:lpstr>宋体</vt:lpstr>
      <vt:lpstr>Times New Roman</vt:lpstr>
      <vt:lpstr>Calibri</vt:lpstr>
      <vt:lpstr>UTM Avo</vt:lpstr>
      <vt:lpstr>宋体</vt:lpstr>
      <vt:lpstr>Yu Gothic</vt:lpstr>
      <vt:lpstr>Green Color</vt:lpstr>
      <vt:lpstr>PowerPoint Presentation</vt:lpstr>
      <vt:lpstr>KHỞI ĐỘNG</vt:lpstr>
      <vt:lpstr>PowerPoint Presentation</vt:lpstr>
      <vt:lpstr>KHÁM PHÁ</vt:lpstr>
      <vt:lpstr>PowerPoint Presentation</vt:lpstr>
      <vt:lpstr>THỰC HÀNH –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TGS</cp:lastModifiedBy>
  <cp:revision>73</cp:revision>
  <dcterms:created xsi:type="dcterms:W3CDTF">2021-11-01T08:16:00Z</dcterms:created>
  <dcterms:modified xsi:type="dcterms:W3CDTF">2026-01-11T10:10:36Z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