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9.wav" ContentType="audio/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320" r:id="rId4"/>
    <p:sldId id="260" r:id="rId5"/>
    <p:sldId id="1042" r:id="rId6"/>
    <p:sldId id="280" r:id="rId7"/>
    <p:sldId id="1133" r:id="rId8"/>
    <p:sldId id="269" r:id="rId9"/>
    <p:sldId id="1134" r:id="rId10"/>
    <p:sldId id="270" r:id="rId11"/>
    <p:sldId id="1135" r:id="rId12"/>
    <p:sldId id="281" r:id="rId13"/>
    <p:sldId id="1129" r:id="rId14"/>
    <p:sldId id="1091" r:id="rId15"/>
    <p:sldId id="264" r:id="rId16"/>
    <p:sldId id="265" r:id="rId17"/>
    <p:sldId id="267" r:id="rId18"/>
    <p:sldId id="1076" r:id="rId19"/>
    <p:sldId id="1136" r:id="rId20"/>
    <p:sldId id="1137" r:id="rId21"/>
    <p:sldId id="1138" r:id="rId22"/>
    <p:sldId id="1139" r:id="rId23"/>
    <p:sldId id="1040" r:id="rId24"/>
    <p:sldId id="1117" r:id="rId25"/>
    <p:sldId id="1130" r:id="rId26"/>
    <p:sldId id="1078" r:id="rId27"/>
    <p:sldId id="1118" r:id="rId28"/>
    <p:sldId id="1108" r:id="rId29"/>
    <p:sldId id="1131" r:id="rId30"/>
    <p:sldId id="1132" r:id="rId31"/>
    <p:sldId id="11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61F"/>
    <a:srgbClr val="F169A7"/>
    <a:srgbClr val="467DAF"/>
    <a:srgbClr val="FED2E1"/>
    <a:srgbClr val="D96EAB"/>
    <a:srgbClr val="FE7FAA"/>
    <a:srgbClr val="FAC090"/>
    <a:srgbClr val="F2A49B"/>
    <a:srgbClr val="FEB0CA"/>
    <a:srgbClr val="9F0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7" autoAdjust="0"/>
    <p:restoredTop sz="88267" autoAdjust="0"/>
  </p:normalViewPr>
  <p:slideViewPr>
    <p:cSldViewPr snapToGrid="0">
      <p:cViewPr varScale="1">
        <p:scale>
          <a:sx n="75" d="100"/>
          <a:sy n="75" d="100"/>
        </p:scale>
        <p:origin x="6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0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69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08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1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34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8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82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55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50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07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9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414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68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Choose 1 student without the class knowing who is chosen. Describe him/her using sentences similar to Activity 2.</a:t>
            </a:r>
          </a:p>
          <a:p>
            <a:pPr marL="171450" indent="-171450">
              <a:buFontTx/>
              <a:buChar char="-"/>
            </a:pPr>
            <a:r>
              <a:rPr lang="en-SG" dirty="0"/>
              <a:t>The class should guess who that student is by asking “Is it…?” and the teacher will answer either “Yes, it is.” or “No, it isn’t.”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22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81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Give Ss instructions and show them an example.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Give each student a sheet of A4 paper or ask them to take out their notebook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SG" dirty="0"/>
              <a:t>Tell them to draw a picture of a friend and write 3 body parts he/she has got. Then put Ss into pairs and have them tell their partner about their drawing.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28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6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4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2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88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6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9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8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0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15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28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95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90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8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2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26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68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9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9.jpeg"/><Relationship Id="rId5" Type="http://schemas.openxmlformats.org/officeDocument/2006/relationships/image" Target="../media/image19.png"/><Relationship Id="rId10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46.gif"/><Relationship Id="rId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audio" Target="../media/audio4.wav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audio" Target="../media/audio4.wav"/><Relationship Id="rId15" Type="http://schemas.openxmlformats.org/officeDocument/2006/relationships/image" Target="../media/image58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audio" Target="../media/audio4.wav"/><Relationship Id="rId15" Type="http://schemas.openxmlformats.org/officeDocument/2006/relationships/image" Target="../media/image61.png"/><Relationship Id="rId10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9.wav"/><Relationship Id="rId7" Type="http://schemas.microsoft.com/office/2007/relationships/hdphoto" Target="../media/hdphoto10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46.gif"/><Relationship Id="rId5" Type="http://schemas.openxmlformats.org/officeDocument/2006/relationships/audio" Target="../media/audio6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19.png"/><Relationship Id="rId10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8.jpeg"/><Relationship Id="rId5" Type="http://schemas.openxmlformats.org/officeDocument/2006/relationships/image" Target="../media/image19.png"/><Relationship Id="rId10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29.jpeg"/><Relationship Id="rId5" Type="http://schemas.openxmlformats.org/officeDocument/2006/relationships/image" Target="../media/image19.png"/><Relationship Id="rId10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8.jpeg"/><Relationship Id="rId5" Type="http://schemas.openxmlformats.org/officeDocument/2006/relationships/image" Target="../media/image19.png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4277360" y="1981200"/>
            <a:ext cx="7609840" cy="3068320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Monday, December 29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MEET MY FAMILY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6 – Review &amp; Extension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06A2B-7120-E661-3502-AC4983FF90E0}"/>
              </a:ext>
            </a:extLst>
          </p:cNvPr>
          <p:cNvGrpSpPr/>
          <p:nvPr/>
        </p:nvGrpSpPr>
        <p:grpSpPr>
          <a:xfrm>
            <a:off x="8791871" y="247704"/>
            <a:ext cx="2282010" cy="3083414"/>
            <a:chOff x="8791871" y="247704"/>
            <a:chExt cx="2282010" cy="3083414"/>
          </a:xfrm>
        </p:grpSpPr>
        <p:grpSp>
          <p:nvGrpSpPr>
            <p:cNvPr id="35" name="dung"/>
            <p:cNvGrpSpPr/>
            <p:nvPr/>
          </p:nvGrpSpPr>
          <p:grpSpPr>
            <a:xfrm rot="16200000">
              <a:off x="8391169" y="648406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DBEEEB-D45E-B56B-DC4D-83E69E0F2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86304" y="1391108"/>
              <a:ext cx="1693141" cy="17865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2CA4C7-852E-F58A-EB0B-03EAE0478BA2}"/>
              </a:ext>
            </a:extLst>
          </p:cNvPr>
          <p:cNvGrpSpPr/>
          <p:nvPr/>
        </p:nvGrpSpPr>
        <p:grpSpPr>
          <a:xfrm>
            <a:off x="1118118" y="266788"/>
            <a:ext cx="2282010" cy="3083414"/>
            <a:chOff x="1118118" y="266788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717416" y="667490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7D7CFD-44F3-7C80-1DF3-D63267524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4317" y="1416531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6AFC0F-1BE8-FB55-ED6F-1E9399167111}"/>
              </a:ext>
            </a:extLst>
          </p:cNvPr>
          <p:cNvGrpSpPr/>
          <p:nvPr/>
        </p:nvGrpSpPr>
        <p:grpSpPr>
          <a:xfrm>
            <a:off x="4957248" y="244829"/>
            <a:ext cx="2282010" cy="3083414"/>
            <a:chOff x="4957248" y="244829"/>
            <a:chExt cx="2282010" cy="3083414"/>
          </a:xfrm>
        </p:grpSpPr>
        <p:grpSp>
          <p:nvGrpSpPr>
            <p:cNvPr id="34" name="sai3"/>
            <p:cNvGrpSpPr/>
            <p:nvPr/>
          </p:nvGrpSpPr>
          <p:grpSpPr>
            <a:xfrm rot="16200000">
              <a:off x="4556546" y="645531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C6E430-15A7-A645-D2A6-F84AD27EB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6542" y="1408623"/>
              <a:ext cx="1668281" cy="17864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377173" y="380478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4797588" y="416579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This is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my grandad.</a:t>
            </a:r>
          </a:p>
        </p:txBody>
      </p:sp>
      <p:sp>
        <p:nvSpPr>
          <p:cNvPr id="47" name="Oval 46"/>
          <p:cNvSpPr/>
          <p:nvPr/>
        </p:nvSpPr>
        <p:spPr>
          <a:xfrm>
            <a:off x="1894212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8" name="Oval 47"/>
          <p:cNvSpPr/>
          <p:nvPr/>
        </p:nvSpPr>
        <p:spPr>
          <a:xfrm>
            <a:off x="5733342" y="614856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9567965" y="57761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59" y="2855620"/>
            <a:ext cx="755608" cy="755608"/>
          </a:xfrm>
          <a:prstGeom prst="ellipse">
            <a:avLst/>
          </a:prstGeom>
        </p:spPr>
      </p:pic>
      <p:pic>
        <p:nvPicPr>
          <p:cNvPr id="16" name="icon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94" y="2878089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49" y="2869474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040251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78 L 0.34258 -0.09769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474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278 L 0.34192 -0.09491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-46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06" y="1895474"/>
            <a:ext cx="3986842" cy="3571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799" y="2509864"/>
            <a:ext cx="8119146" cy="147732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glow rad="114300">
                    <a:srgbClr val="157EBE"/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YOU’RE GREAT!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C000"/>
              </a:solidFill>
              <a:effectLst>
                <a:glow rad="114300">
                  <a:srgbClr val="157EBE"/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6843618" y="4002237"/>
            <a:ext cx="1630017" cy="742121"/>
          </a:xfrm>
          <a:prstGeom prst="rightArrow">
            <a:avLst>
              <a:gd name="adj1" fmla="val 60714"/>
              <a:gd name="adj2" fmla="val 50000"/>
            </a:avLst>
          </a:prstGeom>
          <a:solidFill>
            <a:srgbClr val="157EB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157E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218854600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6C827-C33B-96FC-E94B-1B4BB693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215" y="658847"/>
            <a:ext cx="2169180" cy="2251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4F9A5-F14F-DF6D-CE8E-D5EB620DF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93215" l="2210" r="89503">
                        <a14:foregroundMark x1="6630" y1="53097" x2="7182" y2="58407"/>
                        <a14:foregroundMark x1="3591" y1="54572" x2="3591" y2="54572"/>
                        <a14:foregroundMark x1="3867" y1="50737" x2="5249" y2="57227"/>
                        <a14:foregroundMark x1="12155" y1="68437" x2="17956" y2="64307"/>
                        <a14:foregroundMark x1="7182" y1="65782" x2="3315" y2="56342"/>
                        <a14:foregroundMark x1="9945" y1="68732" x2="4972" y2="62537"/>
                        <a14:foregroundMark x1="3315" y1="61652" x2="2762" y2="50442"/>
                        <a14:foregroundMark x1="3591" y1="49558" x2="8840" y2="45723"/>
                        <a14:foregroundMark x1="11326" y1="45428" x2="6077" y2="47198"/>
                        <a14:foregroundMark x1="50276" y1="18879" x2="46961" y2="25664"/>
                        <a14:foregroundMark x1="49448" y1="11799" x2="34530" y2="12389"/>
                        <a14:foregroundMark x1="88674" y1="29794" x2="87293" y2="37463"/>
                        <a14:foregroundMark x1="34530" y1="89971" x2="44475" y2="89086"/>
                        <a14:foregroundMark x1="35359" y1="90855" x2="45856" y2="92035"/>
                        <a14:foregroundMark x1="48343" y1="92330" x2="59116" y2="93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701" y="614418"/>
            <a:ext cx="2094220" cy="1961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9A9AF-D423-7CAA-885F-67EBAE8F5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89863" l="9859" r="89906">
                        <a14:foregroundMark x1="49531" y1="9041" x2="49531" y2="9041"/>
                        <a14:foregroundMark x1="40376" y1="9863" x2="40610" y2="10959"/>
                        <a14:foregroundMark x1="43897" y1="11507" x2="42488" y2="30959"/>
                        <a14:foregroundMark x1="39906" y1="31233" x2="27465" y2="39178"/>
                        <a14:foregroundMark x1="25822" y1="61096" x2="24413" y2="66849"/>
                        <a14:foregroundMark x1="21596" y1="68219" x2="27934" y2="78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343" y="3314466"/>
            <a:ext cx="2560582" cy="2193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B9889-AB0C-C1D5-263A-8A6E5211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06" b="95550" l="4762" r="96359">
                        <a14:foregroundMark x1="25770" y1="20157" x2="30252" y2="31937"/>
                        <a14:foregroundMark x1="21289" y1="22775" x2="21569" y2="31675"/>
                        <a14:foregroundMark x1="21569" y1="21466" x2="33053" y2="23560"/>
                        <a14:foregroundMark x1="49860" y1="13874" x2="60224" y2="14136"/>
                        <a14:foregroundMark x1="59384" y1="14921" x2="59664" y2="46597"/>
                        <a14:foregroundMark x1="57143" y1="35864" x2="55742" y2="54188"/>
                        <a14:foregroundMark x1="54902" y1="24346" x2="36975" y2="35864"/>
                        <a14:foregroundMark x1="29412" y1="23037" x2="19888" y2="30105"/>
                        <a14:foregroundMark x1="40896" y1="27487" x2="17087" y2="20419"/>
                        <a14:foregroundMark x1="24370" y1="37173" x2="17367" y2="38220"/>
                        <a14:foregroundMark x1="31653" y1="36649" x2="35014" y2="50524"/>
                        <a14:foregroundMark x1="23529" y1="54450" x2="19048" y2="68586"/>
                        <a14:foregroundMark x1="41176" y1="52880" x2="21289" y2="63089"/>
                        <a14:foregroundMark x1="23529" y1="56283" x2="14286" y2="67277"/>
                        <a14:foregroundMark x1="29132" y1="54712" x2="20448" y2="61780"/>
                        <a14:foregroundMark x1="7283" y1="59162" x2="17927" y2="68586"/>
                        <a14:foregroundMark x1="14286" y1="70942" x2="31933" y2="76702"/>
                        <a14:foregroundMark x1="12605" y1="78010" x2="23810" y2="78796"/>
                        <a14:foregroundMark x1="43417" y1="85079" x2="44258" y2="91099"/>
                        <a14:foregroundMark x1="42857" y1="95550" x2="50140" y2="93979"/>
                        <a14:foregroundMark x1="42857" y1="87435" x2="48459" y2="90314"/>
                        <a14:foregroundMark x1="93277" y1="35602" x2="91597" y2="42408"/>
                        <a14:foregroundMark x1="5322" y1="76178" x2="5882" y2="76440"/>
                        <a14:foregroundMark x1="54622" y1="7068" x2="59664" y2="7330"/>
                        <a14:foregroundMark x1="96359" y1="31152" x2="96359" y2="31152"/>
                        <a14:foregroundMark x1="40056" y1="88220" x2="42297" y2="90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927" y="586171"/>
            <a:ext cx="2086394" cy="2232499"/>
          </a:xfrm>
          <a:prstGeom prst="rect">
            <a:avLst/>
          </a:prstGeom>
        </p:spPr>
      </p:pic>
      <p:sp>
        <p:nvSpPr>
          <p:cNvPr id="26" name="Google Shape;281;p15">
            <a:extLst>
              <a:ext uri="{FF2B5EF4-FFF2-40B4-BE49-F238E27FC236}">
                <a16:creationId xmlns:a16="http://schemas.microsoft.com/office/drawing/2014/main" id="{415112B3-1836-C11D-CD96-8BBB0D8244D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Body parts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1824383" y="2671917"/>
            <a:ext cx="91087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90487" y="2700164"/>
            <a:ext cx="100228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1897850" y="5150235"/>
            <a:ext cx="105356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8490730" y="5111427"/>
            <a:ext cx="199459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1B483-3ED0-A556-0BAB-E2FABD374EF0}"/>
              </a:ext>
            </a:extLst>
          </p:cNvPr>
          <p:cNvSpPr txBox="1"/>
          <p:nvPr/>
        </p:nvSpPr>
        <p:spPr>
          <a:xfrm>
            <a:off x="8726754" y="2695727"/>
            <a:ext cx="1372306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E48D6-24B7-9AFB-13A9-B2749AAEB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215" y="3363617"/>
            <a:ext cx="2402450" cy="1816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5190487" y="5111427"/>
            <a:ext cx="102502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4D8D26-FACC-5C20-3A2D-F99F7BDEBF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9342" y="3480245"/>
            <a:ext cx="218713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1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6301-2051-251F-62C7-2A98EDBA5407}"/>
              </a:ext>
            </a:extLst>
          </p:cNvPr>
          <p:cNvGrpSpPr/>
          <p:nvPr/>
        </p:nvGrpSpPr>
        <p:grpSpPr>
          <a:xfrm>
            <a:off x="4876236" y="588014"/>
            <a:ext cx="2673991" cy="2705727"/>
            <a:chOff x="3895527" y="525230"/>
            <a:chExt cx="3484232" cy="3927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34505-05C5-E72F-A1F2-505E7C70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280" y="1945982"/>
              <a:ext cx="2440737" cy="1919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3F3909-D5C8-7756-1091-A75DBB8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127">
              <a:off x="3895527" y="525230"/>
              <a:ext cx="3484232" cy="392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B10171-A61D-5140-6C58-A34D35DA1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268" y="2534138"/>
            <a:ext cx="1390476" cy="2727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565B-1B77-8C0D-4487-99E25AB36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3" y="3285840"/>
            <a:ext cx="1363533" cy="2722458"/>
          </a:xfrm>
          <a:prstGeom prst="rect">
            <a:avLst/>
          </a:prstGeom>
        </p:spPr>
      </p:pic>
      <p:sp>
        <p:nvSpPr>
          <p:cNvPr id="18" name="Google Shape;281;p15">
            <a:extLst>
              <a:ext uri="{FF2B5EF4-FFF2-40B4-BE49-F238E27FC236}">
                <a16:creationId xmlns:a16="http://schemas.microsoft.com/office/drawing/2014/main" id="{84A4BAB8-9B4A-90A5-E045-B9E9575917E8}"/>
              </a:ext>
            </a:extLst>
          </p:cNvPr>
          <p:cNvSpPr txBox="1">
            <a:spLocks/>
          </p:cNvSpPr>
          <p:nvPr/>
        </p:nvSpPr>
        <p:spPr>
          <a:xfrm>
            <a:off x="237133" y="12676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He’s got … / She’s got …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A0D799-A8C9-36FA-FB67-8DB50F2A9072}"/>
              </a:ext>
            </a:extLst>
          </p:cNvPr>
          <p:cNvCxnSpPr>
            <a:cxnSpLocks/>
          </p:cNvCxnSpPr>
          <p:nvPr/>
        </p:nvCxnSpPr>
        <p:spPr>
          <a:xfrm>
            <a:off x="6117663" y="814079"/>
            <a:ext cx="0" cy="4943523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FA8AE1-035E-1DFD-83E6-4DC57FE0DAA0}"/>
              </a:ext>
            </a:extLst>
          </p:cNvPr>
          <p:cNvSpPr txBox="1"/>
          <p:nvPr/>
        </p:nvSpPr>
        <p:spPr>
          <a:xfrm>
            <a:off x="1965913" y="725784"/>
            <a:ext cx="1839537" cy="578882"/>
          </a:xfrm>
          <a:prstGeom prst="roundRect">
            <a:avLst/>
          </a:prstGeom>
          <a:solidFill>
            <a:srgbClr val="FED2E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6C9F-50AD-87F7-242B-7DF68B07B945}"/>
              </a:ext>
            </a:extLst>
          </p:cNvPr>
          <p:cNvSpPr txBox="1"/>
          <p:nvPr/>
        </p:nvSpPr>
        <p:spPr>
          <a:xfrm>
            <a:off x="8390375" y="725784"/>
            <a:ext cx="1674981" cy="5788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E5111-5E85-1A6B-7FE9-579668C61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9" y="2622309"/>
            <a:ext cx="1345526" cy="263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55E01-CDFA-5AD8-35EB-A9C09CB9D7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194" y="3373849"/>
            <a:ext cx="1319454" cy="263444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49E02AE-9D0E-5CC8-747D-00D54FB8FA3B}"/>
              </a:ext>
            </a:extLst>
          </p:cNvPr>
          <p:cNvSpPr/>
          <p:nvPr/>
        </p:nvSpPr>
        <p:spPr>
          <a:xfrm>
            <a:off x="259740" y="1571628"/>
            <a:ext cx="1991183" cy="801741"/>
          </a:xfrm>
          <a:prstGeom prst="wedgeRoundRectCallout">
            <a:avLst>
              <a:gd name="adj1" fmla="val -10155"/>
              <a:gd name="adj2" fmla="val 9390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mom!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C996559-465E-6AE1-DDE1-C89125BCB6CE}"/>
              </a:ext>
            </a:extLst>
          </p:cNvPr>
          <p:cNvSpPr/>
          <p:nvPr/>
        </p:nvSpPr>
        <p:spPr>
          <a:xfrm>
            <a:off x="2032538" y="2289585"/>
            <a:ext cx="2875688" cy="801741"/>
          </a:xfrm>
          <a:prstGeom prst="wedgeRoundRectCallout">
            <a:avLst>
              <a:gd name="adj1" fmla="val -3714"/>
              <a:gd name="adj2" fmla="val 10001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mum.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eyes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880591C-308D-816B-9B7F-E166CAD64D7B}"/>
              </a:ext>
            </a:extLst>
          </p:cNvPr>
          <p:cNvSpPr/>
          <p:nvPr/>
        </p:nvSpPr>
        <p:spPr>
          <a:xfrm>
            <a:off x="7438093" y="2377594"/>
            <a:ext cx="2457745" cy="820545"/>
          </a:xfrm>
          <a:prstGeom prst="wedgeRoundRectCallout">
            <a:avLst>
              <a:gd name="adj1" fmla="val -27960"/>
              <a:gd name="adj2" fmla="val 8816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dad.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hair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8CE1B8-6A37-C013-BB7F-EA71DCA3787D}"/>
              </a:ext>
            </a:extLst>
          </p:cNvPr>
          <p:cNvSpPr/>
          <p:nvPr/>
        </p:nvSpPr>
        <p:spPr>
          <a:xfrm>
            <a:off x="9970251" y="1737063"/>
            <a:ext cx="1991183" cy="801741"/>
          </a:xfrm>
          <a:prstGeom prst="wedgeRoundRectCallout">
            <a:avLst>
              <a:gd name="adj1" fmla="val -31350"/>
              <a:gd name="adj2" fmla="val 81370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 your dad!</a:t>
            </a:r>
          </a:p>
        </p:txBody>
      </p:sp>
      <p:pic>
        <p:nvPicPr>
          <p:cNvPr id="1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5FC40D06-BBBA-0B6A-4034-A1BB635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4733046" y="1193610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7227 -0.00209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20" grpId="0" animBg="1"/>
      <p:bldP spid="1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80328" y="5722070"/>
            <a:ext cx="1356285" cy="66764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2348DC-0FB8-F8E9-58F9-274B1516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61" y="72740"/>
            <a:ext cx="5890678" cy="817204"/>
          </a:xfrm>
        </p:spPr>
        <p:txBody>
          <a:bodyPr>
            <a:norm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Rescue SNOW WHITE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7554C5-5434-C10A-AC29-446477E8E7BD}"/>
              </a:ext>
            </a:extLst>
          </p:cNvPr>
          <p:cNvSpPr txBox="1">
            <a:spLocks/>
          </p:cNvSpPr>
          <p:nvPr/>
        </p:nvSpPr>
        <p:spPr>
          <a:xfrm>
            <a:off x="2595716" y="647396"/>
            <a:ext cx="7644531" cy="240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RULES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 the students say aloud the sentence.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student answers by choosing 1 apple A or B.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correct answer = 1 point.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CD5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whole class repeats </a:t>
            </a:r>
            <a:r>
              <a:rPr lang="en-US" sz="20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complete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sentence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CD54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E15FF2-D17F-E912-670E-CD7151801C09}"/>
              </a:ext>
            </a:extLst>
          </p:cNvPr>
          <p:cNvGrpSpPr/>
          <p:nvPr/>
        </p:nvGrpSpPr>
        <p:grpSpPr>
          <a:xfrm>
            <a:off x="3902763" y="3446038"/>
            <a:ext cx="1068018" cy="1278108"/>
            <a:chOff x="3866447" y="3698195"/>
            <a:chExt cx="1068018" cy="12781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51602F-6589-B96C-A5A7-68232191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09DA44-4C66-86A9-0482-970209FD1582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72E23C-2283-CBF3-7845-D021535B319B}"/>
              </a:ext>
            </a:extLst>
          </p:cNvPr>
          <p:cNvGrpSpPr/>
          <p:nvPr/>
        </p:nvGrpSpPr>
        <p:grpSpPr>
          <a:xfrm>
            <a:off x="6786124" y="3471124"/>
            <a:ext cx="1068018" cy="1278108"/>
            <a:chOff x="3862798" y="3489338"/>
            <a:chExt cx="1068018" cy="12781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35F103-5E6D-28BA-4911-2D1E08E3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915697-2151-5E53-0B1D-D4EA56AAE4C1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1.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This is my mum.</a:t>
            </a:r>
            <a:b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</a:b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		She’s got ____________.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5B62B-0539-C3A3-2264-B8995EC183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4320" y="72475"/>
            <a:ext cx="1848769" cy="212351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321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brown hair and big eyes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32830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black hair and small eyes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FF92098D-D331-C9F7-9DCE-CB671B8C9A8F}"/>
              </a:ext>
            </a:extLst>
          </p:cNvPr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2.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This is my granny.</a:t>
            </a:r>
            <a:b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</a:b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		She’s got ____________.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DBD92-E852-DA4F-83C7-69C3CB879A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8671" y="80333"/>
            <a:ext cx="1863188" cy="212833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8644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grey hair and a small 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94126" y="2328308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red hair and a big 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FF92098D-D331-C9F7-9DCE-CB671B8C9A8F}"/>
              </a:ext>
            </a:extLst>
          </p:cNvPr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3. This is my cousin.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He’s got ____________.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A5DBB-7D6A-1DE8-73AE-DA6567AC27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8670" y="88614"/>
            <a:ext cx="1788210" cy="209139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8644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 small nose and big 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94126" y="2328308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 big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nose and small 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4. This is my dad.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He’s got ____________.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E995D-4038-ADEE-9A63-2D0541C15E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4966" y="74519"/>
            <a:ext cx="1762986" cy="21169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321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blond hair and big ears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32830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long hair and a small 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7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957509" y="601948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7139276" y="818026"/>
            <a:ext cx="3382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5: 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/>
              <a:t>MEET MY 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7111746" y="186319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5A33BCFD-DE47-2709-404A-9665FD270CB5}"/>
              </a:ext>
            </a:extLst>
          </p:cNvPr>
          <p:cNvSpPr txBox="1"/>
          <p:nvPr/>
        </p:nvSpPr>
        <p:spPr>
          <a:xfrm>
            <a:off x="7140760" y="2585168"/>
            <a:ext cx="3382176" cy="1569620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- family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members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- body parts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ow to describe a family 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EA502-990F-F567-AB61-5AA9F43C6ACE}"/>
              </a:ext>
            </a:extLst>
          </p:cNvPr>
          <p:cNvSpPr txBox="1"/>
          <p:nvPr/>
        </p:nvSpPr>
        <p:spPr>
          <a:xfrm>
            <a:off x="7140760" y="4367719"/>
            <a:ext cx="3382176" cy="83099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AB p.54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3C796-6D7C-33D8-2C59-6E33E6A64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064" y="601948"/>
            <a:ext cx="3761640" cy="5299548"/>
          </a:xfrm>
          <a:prstGeom prst="rect">
            <a:avLst/>
          </a:prstGeom>
          <a:ln>
            <a:solidFill>
              <a:srgbClr val="F169A7"/>
            </a:solidFill>
          </a:ln>
        </p:spPr>
      </p:pic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5. This is my aunt.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She’s got ____________.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707FE-52AB-D168-0A13-42D9C7B9C7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4965" y="69264"/>
            <a:ext cx="1799435" cy="212218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321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black hair </a:t>
            </a:r>
            <a:b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 small mouth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328309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long red hair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 big mouth</a:t>
            </a:r>
          </a:p>
        </p:txBody>
      </p:sp>
    </p:spTree>
    <p:extLst>
      <p:ext uri="{BB962C8B-B14F-4D97-AF65-F5344CB8AC3E}">
        <p14:creationId xmlns:p14="http://schemas.microsoft.com/office/powerpoint/2010/main" val="30588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FF92098D-D331-C9F7-9DCE-CB671B8C9A8F}"/>
              </a:ext>
            </a:extLst>
          </p:cNvPr>
          <p:cNvSpPr/>
          <p:nvPr/>
        </p:nvSpPr>
        <p:spPr>
          <a:xfrm>
            <a:off x="324465" y="56349"/>
            <a:ext cx="11592232" cy="217630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6. This is my baby cousin.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She’s got ____________.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E6B1E-D417-FF0A-35A0-4E8D7E34AA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8670" y="75570"/>
            <a:ext cx="1880934" cy="210131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2318644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small green eyes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and short hair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4126" y="2328308"/>
            <a:ext cx="5427406" cy="95827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small black eyes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and no hair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E8E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51B29-E0A9-9F82-86E0-51DD0C3F9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326" y="603006"/>
            <a:ext cx="7711794" cy="5316246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472C4"/>
              </a:buClr>
              <a:buSzPts val="3600"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(p.64)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5673244" y="623326"/>
            <a:ext cx="1316836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B9C57D-7EE7-3720-2EEF-F1B52E520833}"/>
              </a:ext>
            </a:extLst>
          </p:cNvPr>
          <p:cNvSpPr/>
          <p:nvPr/>
        </p:nvSpPr>
        <p:spPr>
          <a:xfrm>
            <a:off x="4419600" y="1686560"/>
            <a:ext cx="1940560" cy="1981200"/>
          </a:xfrm>
          <a:custGeom>
            <a:avLst/>
            <a:gdLst>
              <a:gd name="connsiteX0" fmla="*/ 0 w 1940560"/>
              <a:gd name="connsiteY0" fmla="*/ 0 h 1981200"/>
              <a:gd name="connsiteX1" fmla="*/ 548640 w 1940560"/>
              <a:gd name="connsiteY1" fmla="*/ 1168400 h 1981200"/>
              <a:gd name="connsiteX2" fmla="*/ 1940560 w 1940560"/>
              <a:gd name="connsiteY2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560" h="1981200">
                <a:moveTo>
                  <a:pt x="0" y="0"/>
                </a:moveTo>
                <a:cubicBezTo>
                  <a:pt x="112606" y="419100"/>
                  <a:pt x="225213" y="838200"/>
                  <a:pt x="548640" y="1168400"/>
                </a:cubicBezTo>
                <a:cubicBezTo>
                  <a:pt x="872067" y="1498600"/>
                  <a:pt x="1406313" y="1739900"/>
                  <a:pt x="1940560" y="198120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AB0435C-369C-9EFB-E8F6-BCB97ED2D721}"/>
              </a:ext>
            </a:extLst>
          </p:cNvPr>
          <p:cNvSpPr/>
          <p:nvPr/>
        </p:nvSpPr>
        <p:spPr>
          <a:xfrm>
            <a:off x="6004560" y="1686560"/>
            <a:ext cx="985520" cy="1026160"/>
          </a:xfrm>
          <a:custGeom>
            <a:avLst/>
            <a:gdLst>
              <a:gd name="connsiteX0" fmla="*/ 904240 w 912739"/>
              <a:gd name="connsiteY0" fmla="*/ 0 h 1016000"/>
              <a:gd name="connsiteX1" fmla="*/ 782320 w 912739"/>
              <a:gd name="connsiteY1" fmla="*/ 508000 h 1016000"/>
              <a:gd name="connsiteX2" fmla="*/ 0 w 912739"/>
              <a:gd name="connsiteY2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2739" h="1016000">
                <a:moveTo>
                  <a:pt x="904240" y="0"/>
                </a:moveTo>
                <a:cubicBezTo>
                  <a:pt x="918633" y="169333"/>
                  <a:pt x="933027" y="338667"/>
                  <a:pt x="782320" y="508000"/>
                </a:cubicBezTo>
                <a:cubicBezTo>
                  <a:pt x="631613" y="677333"/>
                  <a:pt x="315806" y="846666"/>
                  <a:pt x="0" y="101600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7AA3443-1A8C-FA62-8A17-4B9C441DCC47}"/>
              </a:ext>
            </a:extLst>
          </p:cNvPr>
          <p:cNvSpPr/>
          <p:nvPr/>
        </p:nvSpPr>
        <p:spPr>
          <a:xfrm>
            <a:off x="5223595" y="2814320"/>
            <a:ext cx="394885" cy="2580640"/>
          </a:xfrm>
          <a:custGeom>
            <a:avLst/>
            <a:gdLst>
              <a:gd name="connsiteX0" fmla="*/ 394885 w 394885"/>
              <a:gd name="connsiteY0" fmla="*/ 2428240 h 2428240"/>
              <a:gd name="connsiteX1" fmla="*/ 293285 w 394885"/>
              <a:gd name="connsiteY1" fmla="*/ 1686560 h 2428240"/>
              <a:gd name="connsiteX2" fmla="*/ 8805 w 394885"/>
              <a:gd name="connsiteY2" fmla="*/ 629920 h 2428240"/>
              <a:gd name="connsiteX3" fmla="*/ 100245 w 394885"/>
              <a:gd name="connsiteY3" fmla="*/ 0 h 242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885" h="2428240">
                <a:moveTo>
                  <a:pt x="394885" y="2428240"/>
                </a:moveTo>
                <a:cubicBezTo>
                  <a:pt x="376258" y="2207260"/>
                  <a:pt x="357632" y="1986280"/>
                  <a:pt x="293285" y="1686560"/>
                </a:cubicBezTo>
                <a:cubicBezTo>
                  <a:pt x="228938" y="1386840"/>
                  <a:pt x="40978" y="911013"/>
                  <a:pt x="8805" y="629920"/>
                </a:cubicBezTo>
                <a:cubicBezTo>
                  <a:pt x="-23368" y="348827"/>
                  <a:pt x="38438" y="174413"/>
                  <a:pt x="100245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E603410-B632-E39C-6CDF-A3AF5F8DBDB0}"/>
              </a:ext>
            </a:extLst>
          </p:cNvPr>
          <p:cNvSpPr/>
          <p:nvPr/>
        </p:nvSpPr>
        <p:spPr>
          <a:xfrm>
            <a:off x="7924800" y="4886960"/>
            <a:ext cx="550970" cy="497840"/>
          </a:xfrm>
          <a:custGeom>
            <a:avLst/>
            <a:gdLst>
              <a:gd name="connsiteX0" fmla="*/ 548640 w 550970"/>
              <a:gd name="connsiteY0" fmla="*/ 497840 h 497840"/>
              <a:gd name="connsiteX1" fmla="*/ 467360 w 550970"/>
              <a:gd name="connsiteY1" fmla="*/ 243840 h 497840"/>
              <a:gd name="connsiteX2" fmla="*/ 0 w 550970"/>
              <a:gd name="connsiteY2" fmla="*/ 0 h 49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970" h="497840">
                <a:moveTo>
                  <a:pt x="548640" y="497840"/>
                </a:moveTo>
                <a:cubicBezTo>
                  <a:pt x="553720" y="412326"/>
                  <a:pt x="558800" y="326813"/>
                  <a:pt x="467360" y="243840"/>
                </a:cubicBezTo>
                <a:cubicBezTo>
                  <a:pt x="375920" y="160867"/>
                  <a:pt x="187960" y="80433"/>
                  <a:pt x="0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U5_16">
            <a:hlinkClick r:id="" action="ppaction://media"/>
            <a:extLst>
              <a:ext uri="{FF2B5EF4-FFF2-40B4-BE49-F238E27FC236}">
                <a16:creationId xmlns:a16="http://schemas.microsoft.com/office/drawing/2014/main" id="{8DDBCA45-8435-8986-826A-108F83AA70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285" y="624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A0E275-DB54-641A-8188-85E8C3C2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25" y="938925"/>
            <a:ext cx="10458094" cy="4698691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5DD39D56-4586-1D2F-C6EA-5C5CF8BB8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0910" y="2436725"/>
            <a:ext cx="582891" cy="58289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5227320" y="938925"/>
            <a:ext cx="1371198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3A05BED-CD4D-4030-0A76-A93EAFB27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5431" y="3198514"/>
            <a:ext cx="582891" cy="582891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680616CD-D220-58C7-282C-B62892630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0910" y="3879025"/>
            <a:ext cx="582891" cy="582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D6616-231E-3EEA-78C9-2A22E4D596F0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Pupils’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64) </a:t>
            </a:r>
            <a:endParaRPr lang="en-SG" dirty="0"/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C732B53A-2B85-5FB6-BC99-DC6C44D9D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5430" y="4590225"/>
            <a:ext cx="582891" cy="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DE503-FD61-41C2-A419-2A256F3C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8" y="1110725"/>
            <a:ext cx="11158837" cy="4188199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D6616-231E-3EEA-78C9-2A22E4D596F0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Pupils’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64)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08160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338BB-7BAC-DEFC-B081-8E8A7067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25" y="682409"/>
            <a:ext cx="9866350" cy="51572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BACD7A-99CF-322C-75B2-54969F0F689A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88AA03D-6F21-0579-3F46-FA0E5BB06195}"/>
              </a:ext>
            </a:extLst>
          </p:cNvPr>
          <p:cNvSpPr/>
          <p:nvPr/>
        </p:nvSpPr>
        <p:spPr>
          <a:xfrm>
            <a:off x="4892675" y="823853"/>
            <a:ext cx="1315085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A6D0A8-57CB-B171-B474-F5867712E00A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54) </a:t>
            </a:r>
            <a:endParaRPr lang="en-SG" dirty="0"/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DC2D9C02-6E10-E4E2-1055-21BE76D7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3310" y="4804005"/>
            <a:ext cx="582891" cy="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C74CB-D53C-868D-34E4-7CFDF9192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744" y="622802"/>
            <a:ext cx="7564125" cy="526296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54) </a:t>
            </a:r>
            <a:endParaRPr lang="en-SG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“Example” to show the example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7744627" y="703863"/>
            <a:ext cx="1371198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Example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B9DB3-D0EA-7BB7-CFB7-A483063E74BC}"/>
              </a:ext>
            </a:extLst>
          </p:cNvPr>
          <p:cNvSpPr txBox="1"/>
          <p:nvPr/>
        </p:nvSpPr>
        <p:spPr>
          <a:xfrm>
            <a:off x="4701540" y="3423366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cousin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D4561-8E3F-EF4A-ECD4-09C6AD92B968}"/>
              </a:ext>
            </a:extLst>
          </p:cNvPr>
          <p:cNvSpPr txBox="1"/>
          <p:nvPr/>
        </p:nvSpPr>
        <p:spPr>
          <a:xfrm>
            <a:off x="5108347" y="3889645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Pippi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1899D-41BB-8CC5-F6C3-64884C10EBA2}"/>
              </a:ext>
            </a:extLst>
          </p:cNvPr>
          <p:cNvSpPr txBox="1"/>
          <p:nvPr/>
        </p:nvSpPr>
        <p:spPr>
          <a:xfrm>
            <a:off x="5320234" y="4351310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blond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79788-435D-0031-1A09-9F5CD967B9A7}"/>
              </a:ext>
            </a:extLst>
          </p:cNvPr>
          <p:cNvSpPr txBox="1"/>
          <p:nvPr/>
        </p:nvSpPr>
        <p:spPr>
          <a:xfrm>
            <a:off x="4582567" y="4692171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FF0000"/>
                </a:solidFill>
              </a:rPr>
              <a:t>black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DBAB0-7923-32E3-659F-36012C8176BB}"/>
              </a:ext>
            </a:extLst>
          </p:cNvPr>
          <p:cNvSpPr txBox="1"/>
          <p:nvPr/>
        </p:nvSpPr>
        <p:spPr>
          <a:xfrm>
            <a:off x="5320234" y="5153836"/>
            <a:ext cx="10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2EB7D4-F0C5-D169-EB24-3DB56A0DF697}"/>
              </a:ext>
            </a:extLst>
          </p:cNvPr>
          <p:cNvSpPr/>
          <p:nvPr/>
        </p:nvSpPr>
        <p:spPr>
          <a:xfrm>
            <a:off x="3479254" y="3921759"/>
            <a:ext cx="442506" cy="388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EF7EC6-A897-ECF3-EC85-6EE7634E3640}"/>
              </a:ext>
            </a:extLst>
          </p:cNvPr>
          <p:cNvSpPr/>
          <p:nvPr/>
        </p:nvSpPr>
        <p:spPr>
          <a:xfrm>
            <a:off x="3968337" y="4384620"/>
            <a:ext cx="1051559" cy="388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3999C1-F821-E67A-F643-4BE4C58749D4}"/>
              </a:ext>
            </a:extLst>
          </p:cNvPr>
          <p:cNvSpPr/>
          <p:nvPr/>
        </p:nvSpPr>
        <p:spPr>
          <a:xfrm>
            <a:off x="3968337" y="5188544"/>
            <a:ext cx="1051559" cy="388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4C5B67-959C-8C15-1E73-2BEC516D1856}"/>
              </a:ext>
            </a:extLst>
          </p:cNvPr>
          <p:cNvGrpSpPr/>
          <p:nvPr/>
        </p:nvGrpSpPr>
        <p:grpSpPr>
          <a:xfrm>
            <a:off x="6438902" y="1530301"/>
            <a:ext cx="4053677" cy="3392702"/>
            <a:chOff x="6438902" y="1530301"/>
            <a:chExt cx="4053677" cy="3392702"/>
          </a:xfrm>
        </p:grpSpPr>
        <p:pic>
          <p:nvPicPr>
            <p:cNvPr id="7" name="Picture 2" descr="Woman Hair png download - 600*530 - Free Transparent Blond png Download. -  CleanPNG / KissPNG">
              <a:extLst>
                <a:ext uri="{FF2B5EF4-FFF2-40B4-BE49-F238E27FC236}">
                  <a16:creationId xmlns:a16="http://schemas.microsoft.com/office/drawing/2014/main" id="{17F83F76-C207-5C78-EA0A-3857DEAE9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96" b="96852" l="10000" r="90000">
                          <a14:foregroundMark x1="24667" y1="92963" x2="24667" y2="92963"/>
                          <a14:foregroundMark x1="69444" y1="95741" x2="69444" y2="95741"/>
                          <a14:foregroundMark x1="63778" y1="96852" x2="63778" y2="96852"/>
                          <a14:foregroundMark x1="53222" y1="7222" x2="53222" y2="7222"/>
                          <a14:foregroundMark x1="53333" y1="1296" x2="53333" y2="1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902" y="1530301"/>
              <a:ext cx="4053677" cy="339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176D47-1DFB-4B77-7850-064399FB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104" y="2511475"/>
              <a:ext cx="1332243" cy="190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3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3" grpId="0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Vector - Hand drawing black hearts with cute frame isolated on white  background. Border. 5501111 Vector Art at Vecteezy">
            <a:extLst>
              <a:ext uri="{FF2B5EF4-FFF2-40B4-BE49-F238E27FC236}">
                <a16:creationId xmlns:a16="http://schemas.microsoft.com/office/drawing/2014/main" id="{9EECCB31-1602-E9A4-F982-4761FEC7A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30" y="763930"/>
            <a:ext cx="6852978" cy="48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F4FF50-5F66-BD05-607A-26F78E2EC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028" y="1594820"/>
            <a:ext cx="2282251" cy="4556789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44A9F-23CB-8F14-3960-2D66E9B2899E}"/>
              </a:ext>
            </a:extLst>
          </p:cNvPr>
          <p:cNvSpPr txBox="1"/>
          <p:nvPr/>
        </p:nvSpPr>
        <p:spPr>
          <a:xfrm>
            <a:off x="6476595" y="3907825"/>
            <a:ext cx="4811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________.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got ____________,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7D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 and __________. 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467DA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3F60C-4BB7-4EE9-24E5-DF924424276A}"/>
              </a:ext>
            </a:extLst>
          </p:cNvPr>
          <p:cNvSpPr txBox="1"/>
          <p:nvPr/>
        </p:nvSpPr>
        <p:spPr>
          <a:xfrm>
            <a:off x="8030868" y="4376707"/>
            <a:ext cx="214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big mouth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BFDB0-7FA8-EB1F-330B-F66E8946FB7E}"/>
              </a:ext>
            </a:extLst>
          </p:cNvPr>
          <p:cNvSpPr txBox="1"/>
          <p:nvPr/>
        </p:nvSpPr>
        <p:spPr>
          <a:xfrm>
            <a:off x="6592160" y="4801498"/>
            <a:ext cx="18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hair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E03B1-E223-3D9E-87EC-793F21B30D90}"/>
              </a:ext>
            </a:extLst>
          </p:cNvPr>
          <p:cNvSpPr txBox="1"/>
          <p:nvPr/>
        </p:nvSpPr>
        <p:spPr>
          <a:xfrm>
            <a:off x="9102326" y="4801498"/>
            <a:ext cx="17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eyes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94EB8C71-A344-32D2-FB56-9C70CFA78EDD}"/>
              </a:ext>
            </a:extLst>
          </p:cNvPr>
          <p:cNvSpPr/>
          <p:nvPr/>
        </p:nvSpPr>
        <p:spPr>
          <a:xfrm>
            <a:off x="771975" y="873529"/>
            <a:ext cx="3942265" cy="1160338"/>
          </a:xfrm>
          <a:prstGeom prst="wedgeRoundRectCallout">
            <a:avLst>
              <a:gd name="adj1" fmla="val -32624"/>
              <a:gd name="adj2" fmla="val 79129"/>
              <a:gd name="adj3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</a:rPr>
              <a:t>a friend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5 sentences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 your friend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F6DA6-CF5B-B77F-C926-C8FB6F426332}"/>
              </a:ext>
            </a:extLst>
          </p:cNvPr>
          <p:cNvSpPr txBox="1"/>
          <p:nvPr/>
        </p:nvSpPr>
        <p:spPr>
          <a:xfrm>
            <a:off x="8102201" y="3953420"/>
            <a:ext cx="1410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351A16-2932-C49E-7AFA-54D5E747A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835" y="1102260"/>
            <a:ext cx="3086441" cy="26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6C827-C33B-96FC-E94B-1B4BB693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215" y="658847"/>
            <a:ext cx="2169180" cy="2251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4F9A5-F14F-DF6D-CE8E-D5EB620DF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93215" l="2210" r="89503">
                        <a14:foregroundMark x1="6630" y1="53097" x2="7182" y2="58407"/>
                        <a14:foregroundMark x1="3591" y1="54572" x2="3591" y2="54572"/>
                        <a14:foregroundMark x1="3867" y1="50737" x2="5249" y2="57227"/>
                        <a14:foregroundMark x1="12155" y1="68437" x2="17956" y2="64307"/>
                        <a14:foregroundMark x1="7182" y1="65782" x2="3315" y2="56342"/>
                        <a14:foregroundMark x1="9945" y1="68732" x2="4972" y2="62537"/>
                        <a14:foregroundMark x1="3315" y1="61652" x2="2762" y2="50442"/>
                        <a14:foregroundMark x1="3591" y1="49558" x2="8840" y2="45723"/>
                        <a14:foregroundMark x1="11326" y1="45428" x2="6077" y2="47198"/>
                        <a14:foregroundMark x1="50276" y1="18879" x2="46961" y2="25664"/>
                        <a14:foregroundMark x1="49448" y1="11799" x2="34530" y2="12389"/>
                        <a14:foregroundMark x1="88674" y1="29794" x2="87293" y2="37463"/>
                        <a14:foregroundMark x1="34530" y1="89971" x2="44475" y2="89086"/>
                        <a14:foregroundMark x1="35359" y1="90855" x2="45856" y2="92035"/>
                        <a14:foregroundMark x1="48343" y1="92330" x2="59116" y2="93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701" y="614418"/>
            <a:ext cx="2094220" cy="1961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9A9AF-D423-7CAA-885F-67EBAE8F5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89863" l="9859" r="89906">
                        <a14:foregroundMark x1="49531" y1="9041" x2="49531" y2="9041"/>
                        <a14:foregroundMark x1="40376" y1="9863" x2="40610" y2="10959"/>
                        <a14:foregroundMark x1="43897" y1="11507" x2="42488" y2="30959"/>
                        <a14:foregroundMark x1="39906" y1="31233" x2="27465" y2="39178"/>
                        <a14:foregroundMark x1="25822" y1="61096" x2="24413" y2="66849"/>
                        <a14:foregroundMark x1="21596" y1="68219" x2="27934" y2="78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343" y="3314466"/>
            <a:ext cx="2560582" cy="2193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B9889-AB0C-C1D5-263A-8A6E5211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06" b="95550" l="4762" r="96359">
                        <a14:foregroundMark x1="25770" y1="20157" x2="30252" y2="31937"/>
                        <a14:foregroundMark x1="21289" y1="22775" x2="21569" y2="31675"/>
                        <a14:foregroundMark x1="21569" y1="21466" x2="33053" y2="23560"/>
                        <a14:foregroundMark x1="49860" y1="13874" x2="60224" y2="14136"/>
                        <a14:foregroundMark x1="59384" y1="14921" x2="59664" y2="46597"/>
                        <a14:foregroundMark x1="57143" y1="35864" x2="55742" y2="54188"/>
                        <a14:foregroundMark x1="54902" y1="24346" x2="36975" y2="35864"/>
                        <a14:foregroundMark x1="29412" y1="23037" x2="19888" y2="30105"/>
                        <a14:foregroundMark x1="40896" y1="27487" x2="17087" y2="20419"/>
                        <a14:foregroundMark x1="24370" y1="37173" x2="17367" y2="38220"/>
                        <a14:foregroundMark x1="31653" y1="36649" x2="35014" y2="50524"/>
                        <a14:foregroundMark x1="23529" y1="54450" x2="19048" y2="68586"/>
                        <a14:foregroundMark x1="41176" y1="52880" x2="21289" y2="63089"/>
                        <a14:foregroundMark x1="23529" y1="56283" x2="14286" y2="67277"/>
                        <a14:foregroundMark x1="29132" y1="54712" x2="20448" y2="61780"/>
                        <a14:foregroundMark x1="7283" y1="59162" x2="17927" y2="68586"/>
                        <a14:foregroundMark x1="14286" y1="70942" x2="31933" y2="76702"/>
                        <a14:foregroundMark x1="12605" y1="78010" x2="23810" y2="78796"/>
                        <a14:foregroundMark x1="43417" y1="85079" x2="44258" y2="91099"/>
                        <a14:foregroundMark x1="42857" y1="95550" x2="50140" y2="93979"/>
                        <a14:foregroundMark x1="42857" y1="87435" x2="48459" y2="90314"/>
                        <a14:foregroundMark x1="93277" y1="35602" x2="91597" y2="42408"/>
                        <a14:foregroundMark x1="5322" y1="76178" x2="5882" y2="76440"/>
                        <a14:foregroundMark x1="54622" y1="7068" x2="59664" y2="7330"/>
                        <a14:foregroundMark x1="96359" y1="31152" x2="96359" y2="31152"/>
                        <a14:foregroundMark x1="40056" y1="88220" x2="42297" y2="90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927" y="586171"/>
            <a:ext cx="2086394" cy="2232499"/>
          </a:xfrm>
          <a:prstGeom prst="rect">
            <a:avLst/>
          </a:prstGeom>
        </p:spPr>
      </p:pic>
      <p:sp>
        <p:nvSpPr>
          <p:cNvPr id="26" name="Google Shape;281;p15">
            <a:extLst>
              <a:ext uri="{FF2B5EF4-FFF2-40B4-BE49-F238E27FC236}">
                <a16:creationId xmlns:a16="http://schemas.microsoft.com/office/drawing/2014/main" id="{415112B3-1836-C11D-CD96-8BBB0D8244D2}"/>
              </a:ext>
            </a:extLst>
          </p:cNvPr>
          <p:cNvSpPr txBox="1">
            <a:spLocks/>
          </p:cNvSpPr>
          <p:nvPr/>
        </p:nvSpPr>
        <p:spPr>
          <a:xfrm>
            <a:off x="593888" y="113801"/>
            <a:ext cx="103681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1824383" y="2671917"/>
            <a:ext cx="91087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90487" y="2700164"/>
            <a:ext cx="100228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1897850" y="5150235"/>
            <a:ext cx="105356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8490730" y="5111427"/>
            <a:ext cx="199459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1B483-3ED0-A556-0BAB-E2FABD374EF0}"/>
              </a:ext>
            </a:extLst>
          </p:cNvPr>
          <p:cNvSpPr txBox="1"/>
          <p:nvPr/>
        </p:nvSpPr>
        <p:spPr>
          <a:xfrm>
            <a:off x="8726754" y="2695727"/>
            <a:ext cx="1372306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E48D6-24B7-9AFB-13A9-B2749AAEB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215" y="3363617"/>
            <a:ext cx="2402450" cy="1816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5190487" y="5111427"/>
            <a:ext cx="102502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4D8D26-FACC-5C20-3A2D-F99F7BDEBF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9342" y="3480245"/>
            <a:ext cx="218713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1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B16301-2051-251F-62C7-2A98EDBA5407}"/>
              </a:ext>
            </a:extLst>
          </p:cNvPr>
          <p:cNvGrpSpPr/>
          <p:nvPr/>
        </p:nvGrpSpPr>
        <p:grpSpPr>
          <a:xfrm>
            <a:off x="4876236" y="588014"/>
            <a:ext cx="2673991" cy="2705727"/>
            <a:chOff x="3895527" y="525230"/>
            <a:chExt cx="3484232" cy="39270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134505-05C5-E72F-A1F2-505E7C702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280" y="1945982"/>
              <a:ext cx="2440737" cy="19199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3F3909-D5C8-7756-1091-A75DBB86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3127">
              <a:off x="3895527" y="525230"/>
              <a:ext cx="3484232" cy="392707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B10171-A61D-5140-6C58-A34D35DA1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268" y="2534138"/>
            <a:ext cx="1390476" cy="2727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E565B-1B77-8C0D-4487-99E25AB36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3" y="3285840"/>
            <a:ext cx="1363533" cy="272245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A0D799-A8C9-36FA-FB67-8DB50F2A9072}"/>
              </a:ext>
            </a:extLst>
          </p:cNvPr>
          <p:cNvCxnSpPr>
            <a:cxnSpLocks/>
          </p:cNvCxnSpPr>
          <p:nvPr/>
        </p:nvCxnSpPr>
        <p:spPr>
          <a:xfrm>
            <a:off x="6117663" y="814079"/>
            <a:ext cx="0" cy="4943523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FA8AE1-035E-1DFD-83E6-4DC57FE0DAA0}"/>
              </a:ext>
            </a:extLst>
          </p:cNvPr>
          <p:cNvSpPr txBox="1"/>
          <p:nvPr/>
        </p:nvSpPr>
        <p:spPr>
          <a:xfrm>
            <a:off x="1965913" y="725784"/>
            <a:ext cx="1839537" cy="578882"/>
          </a:xfrm>
          <a:prstGeom prst="roundRect">
            <a:avLst/>
          </a:prstGeom>
          <a:solidFill>
            <a:srgbClr val="FED2E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6C9F-50AD-87F7-242B-7DF68B07B945}"/>
              </a:ext>
            </a:extLst>
          </p:cNvPr>
          <p:cNvSpPr txBox="1"/>
          <p:nvPr/>
        </p:nvSpPr>
        <p:spPr>
          <a:xfrm>
            <a:off x="8390375" y="725784"/>
            <a:ext cx="1674981" cy="5788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E5111-5E85-1A6B-7FE9-579668C61F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9" y="2622309"/>
            <a:ext cx="1345526" cy="263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55E01-CDFA-5AD8-35EB-A9C09CB9D7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4194" y="3373849"/>
            <a:ext cx="1319454" cy="263444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49E02AE-9D0E-5CC8-747D-00D54FB8FA3B}"/>
              </a:ext>
            </a:extLst>
          </p:cNvPr>
          <p:cNvSpPr/>
          <p:nvPr/>
        </p:nvSpPr>
        <p:spPr>
          <a:xfrm>
            <a:off x="259740" y="1571628"/>
            <a:ext cx="1991183" cy="801741"/>
          </a:xfrm>
          <a:prstGeom prst="wedgeRoundRectCallout">
            <a:avLst>
              <a:gd name="adj1" fmla="val -10155"/>
              <a:gd name="adj2" fmla="val 9390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mom!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C996559-465E-6AE1-DDE1-C89125BCB6CE}"/>
              </a:ext>
            </a:extLst>
          </p:cNvPr>
          <p:cNvSpPr/>
          <p:nvPr/>
        </p:nvSpPr>
        <p:spPr>
          <a:xfrm>
            <a:off x="2032538" y="2289585"/>
            <a:ext cx="2875688" cy="801741"/>
          </a:xfrm>
          <a:prstGeom prst="wedgeRoundRectCallout">
            <a:avLst>
              <a:gd name="adj1" fmla="val -3714"/>
              <a:gd name="adj2" fmla="val 10001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mum.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eyes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880591C-308D-816B-9B7F-E166CAD64D7B}"/>
              </a:ext>
            </a:extLst>
          </p:cNvPr>
          <p:cNvSpPr/>
          <p:nvPr/>
        </p:nvSpPr>
        <p:spPr>
          <a:xfrm>
            <a:off x="7438093" y="2377594"/>
            <a:ext cx="2389787" cy="820545"/>
          </a:xfrm>
          <a:prstGeom prst="wedgeRoundRectCallout">
            <a:avLst>
              <a:gd name="adj1" fmla="val -27960"/>
              <a:gd name="adj2" fmla="val 8816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 dad.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’s got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hair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8CE1B8-6A37-C013-BB7F-EA71DCA3787D}"/>
              </a:ext>
            </a:extLst>
          </p:cNvPr>
          <p:cNvSpPr/>
          <p:nvPr/>
        </p:nvSpPr>
        <p:spPr>
          <a:xfrm>
            <a:off x="9970251" y="1737063"/>
            <a:ext cx="1991183" cy="801741"/>
          </a:xfrm>
          <a:prstGeom prst="wedgeRoundRectCallout">
            <a:avLst>
              <a:gd name="adj1" fmla="val -31350"/>
              <a:gd name="adj2" fmla="val 81370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me about your dad!</a:t>
            </a:r>
          </a:p>
        </p:txBody>
      </p:sp>
      <p:pic>
        <p:nvPicPr>
          <p:cNvPr id="12" name="Picture 8" descr="Red Arrow Sticker by Hot Topic for iOS &amp; Android | GIPHY">
            <a:extLst>
              <a:ext uri="{FF2B5EF4-FFF2-40B4-BE49-F238E27FC236}">
                <a16:creationId xmlns:a16="http://schemas.microsoft.com/office/drawing/2014/main" id="{5FC40D06-BBBA-0B6A-4034-A1BB635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705">
            <a:off x="4733046" y="1193610"/>
            <a:ext cx="776443" cy="7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D70BC668-D19E-2EF7-1941-6915B4F45EDC}"/>
              </a:ext>
            </a:extLst>
          </p:cNvPr>
          <p:cNvSpPr txBox="1">
            <a:spLocks/>
          </p:cNvSpPr>
          <p:nvPr/>
        </p:nvSpPr>
        <p:spPr>
          <a:xfrm>
            <a:off x="259740" y="106152"/>
            <a:ext cx="103681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352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7227 -0.00209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20" grpId="0" animBg="1"/>
      <p:bldP spid="15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Song: Head Shoulders Knees &amp; Toes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C2DCE-580A-FEE7-8098-0488915638A1}"/>
              </a:ext>
            </a:extLst>
          </p:cNvPr>
          <p:cNvSpPr txBox="1">
            <a:spLocks/>
          </p:cNvSpPr>
          <p:nvPr/>
        </p:nvSpPr>
        <p:spPr>
          <a:xfrm>
            <a:off x="288076" y="-67217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WARM-UP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CBAA0F-75B6-4DF2-4B2D-8B7CA890EAF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E4B702-12D1-FFEA-340A-2DC538EF30F0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F0CCF6-4AE0-441E-866C-FBB5169764BD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students stand up.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Listen to the song.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Dance along.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26B000-80B7-4A13-B4BB-48EFBC201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pic>
        <p:nvPicPr>
          <p:cNvPr id="7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E03942C0-7A9C-83B1-B0AE-DBB4CFA081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3252" y="1325564"/>
            <a:ext cx="8052821" cy="4529712"/>
          </a:xfrm>
          <a:prstGeom prst="rect">
            <a:avLst/>
          </a:prstGeom>
          <a:ln>
            <a:solidFill>
              <a:srgbClr val="F169A7"/>
            </a:solidFill>
          </a:ln>
        </p:spPr>
      </p:pic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AA882B-2865-5EC4-83EB-B6561AEB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4" y="593535"/>
            <a:ext cx="5333116" cy="5333116"/>
          </a:xfrm>
          <a:prstGeom prst="rect">
            <a:avLst/>
          </a:prstGeom>
          <a:ln>
            <a:solidFill>
              <a:srgbClr val="D96EAB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7051039" y="610320"/>
            <a:ext cx="4246881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Lesson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843216" y="1161252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reviewed…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CADB0-E707-76DE-D995-EC64D308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406" y="1746027"/>
            <a:ext cx="1350871" cy="1903161"/>
          </a:xfrm>
          <a:prstGeom prst="rect">
            <a:avLst/>
          </a:prstGeom>
          <a:ln>
            <a:solidFill>
              <a:srgbClr val="F169A7"/>
            </a:solidFill>
          </a:ln>
        </p:spPr>
      </p:pic>
    </p:spTree>
    <p:extLst>
      <p:ext uri="{BB962C8B-B14F-4D97-AF65-F5344CB8AC3E}">
        <p14:creationId xmlns:p14="http://schemas.microsoft.com/office/powerpoint/2010/main" val="21211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81;p15">
            <a:extLst>
              <a:ext uri="{FF2B5EF4-FFF2-40B4-BE49-F238E27FC236}">
                <a16:creationId xmlns:a16="http://schemas.microsoft.com/office/drawing/2014/main" id="{6828D382-80FE-5C45-A796-A316982FDD7A}"/>
              </a:ext>
            </a:extLst>
          </p:cNvPr>
          <p:cNvSpPr txBox="1">
            <a:spLocks/>
          </p:cNvSpPr>
          <p:nvPr/>
        </p:nvSpPr>
        <p:spPr>
          <a:xfrm>
            <a:off x="504385" y="13886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Family members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4A89925-F6D4-6EAA-9CD6-C31FDB4215CA}"/>
              </a:ext>
            </a:extLst>
          </p:cNvPr>
          <p:cNvSpPr/>
          <p:nvPr/>
        </p:nvSpPr>
        <p:spPr>
          <a:xfrm>
            <a:off x="5461283" y="193979"/>
            <a:ext cx="1840030" cy="579833"/>
          </a:xfrm>
          <a:prstGeom prst="wedgeRoundRectCallout">
            <a:avLst>
              <a:gd name="adj1" fmla="val -67109"/>
              <a:gd name="adj2" fmla="val 28736"/>
              <a:gd name="adj3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this?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DEE056CB-5905-715C-6D78-45F1F195BF7B}"/>
              </a:ext>
            </a:extLst>
          </p:cNvPr>
          <p:cNvSpPr/>
          <p:nvPr/>
        </p:nvSpPr>
        <p:spPr>
          <a:xfrm>
            <a:off x="7971564" y="326734"/>
            <a:ext cx="1604171" cy="579834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D9641B-456F-B7C8-9EB4-775F71388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0911" y="51785"/>
            <a:ext cx="578488" cy="11347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6B7AF6-2DB3-12A2-CA72-5B95A60EF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1167" y="38248"/>
            <a:ext cx="582230" cy="11624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9F75CE-06BD-D32C-C44C-43186F098035}"/>
              </a:ext>
            </a:extLst>
          </p:cNvPr>
          <p:cNvGraphicFramePr>
            <a:graphicFrameLocks noGrp="1"/>
          </p:cNvGraphicFramePr>
          <p:nvPr/>
        </p:nvGraphicFramePr>
        <p:xfrm>
          <a:off x="551122" y="3787158"/>
          <a:ext cx="11089755" cy="2557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951">
                  <a:extLst>
                    <a:ext uri="{9D8B030D-6E8A-4147-A177-3AD203B41FA5}">
                      <a16:colId xmlns:a16="http://schemas.microsoft.com/office/drawing/2014/main" val="61308913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42515369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58944424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407867643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3469318519"/>
                    </a:ext>
                  </a:extLst>
                </a:gridCol>
              </a:tblGrid>
              <a:tr h="205061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63394"/>
                  </a:ext>
                </a:extLst>
              </a:tr>
              <a:tr h="5068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sis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uncle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aunt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cou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me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8233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C622E34-FB53-E53C-4C7F-29D0C6D9B44E}"/>
              </a:ext>
            </a:extLst>
          </p:cNvPr>
          <p:cNvGraphicFramePr>
            <a:graphicFrameLocks noGrp="1"/>
          </p:cNvGraphicFramePr>
          <p:nvPr/>
        </p:nvGraphicFramePr>
        <p:xfrm>
          <a:off x="551122" y="1287130"/>
          <a:ext cx="11089755" cy="2498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951">
                  <a:extLst>
                    <a:ext uri="{9D8B030D-6E8A-4147-A177-3AD203B41FA5}">
                      <a16:colId xmlns:a16="http://schemas.microsoft.com/office/drawing/2014/main" val="61308913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42515369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2589444249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4078676430"/>
                    </a:ext>
                  </a:extLst>
                </a:gridCol>
                <a:gridCol w="2217951">
                  <a:extLst>
                    <a:ext uri="{9D8B030D-6E8A-4147-A177-3AD203B41FA5}">
                      <a16:colId xmlns:a16="http://schemas.microsoft.com/office/drawing/2014/main" val="1016432174"/>
                    </a:ext>
                  </a:extLst>
                </a:gridCol>
              </a:tblGrid>
              <a:tr h="200601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63394"/>
                  </a:ext>
                </a:extLst>
              </a:tr>
              <a:tr h="4924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gran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ny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gran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dad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mum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dad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bro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ther</a:t>
                      </a: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8233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B9467E0-8C4D-B65C-A2E1-3D55382309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49" t="4880" r="5419" b="5082"/>
          <a:stretch/>
        </p:blipFill>
        <p:spPr>
          <a:xfrm>
            <a:off x="813897" y="3928701"/>
            <a:ext cx="1696877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1B4398-6392-025C-4067-CB67C3ADAE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58" t="5591" r="6492" b="4866"/>
          <a:stretch/>
        </p:blipFill>
        <p:spPr>
          <a:xfrm>
            <a:off x="9681975" y="3936257"/>
            <a:ext cx="1692571" cy="172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BC447-CE64-F245-8168-BB5E20BD15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12" t="6482" r="5996" b="4595"/>
          <a:stretch/>
        </p:blipFill>
        <p:spPr>
          <a:xfrm>
            <a:off x="9693577" y="1437837"/>
            <a:ext cx="1680969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53786-2DFF-C548-9696-2E0FB762B6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61" t="4813" r="5291" b="5009"/>
          <a:stretch/>
        </p:blipFill>
        <p:spPr>
          <a:xfrm>
            <a:off x="7495364" y="1437837"/>
            <a:ext cx="1658586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D9D47B-92E3-9055-F81C-B7FD3B81C34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70" t="4954" r="7090" b="3297"/>
          <a:stretch/>
        </p:blipFill>
        <p:spPr>
          <a:xfrm>
            <a:off x="5301533" y="1437837"/>
            <a:ext cx="1588932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2DB9E7-1CDA-51F5-67F7-FD1D4F7D6C6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13" t="5134" r="6121" b="3070"/>
          <a:stretch/>
        </p:blipFill>
        <p:spPr>
          <a:xfrm>
            <a:off x="3034221" y="3936257"/>
            <a:ext cx="1658589" cy="172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FF8C4C-E3DD-E1DA-DF4E-DEA00512AA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800" t="4436" r="6589" b="4601"/>
          <a:stretch/>
        </p:blipFill>
        <p:spPr>
          <a:xfrm>
            <a:off x="3059024" y="1437837"/>
            <a:ext cx="1633786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5711EF-57E2-DBB3-B21A-7C65A6E7F55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65" t="4687" r="5654" b="4281"/>
          <a:stretch/>
        </p:blipFill>
        <p:spPr>
          <a:xfrm>
            <a:off x="5260355" y="3936257"/>
            <a:ext cx="1671288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E416AD-59A9-5F65-4668-9C4A9C92CB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077" t="6102" r="7851" b="4199"/>
          <a:stretch/>
        </p:blipFill>
        <p:spPr>
          <a:xfrm>
            <a:off x="843253" y="1437837"/>
            <a:ext cx="1638163" cy="172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D00921-1A66-9486-D751-1DDC8FCF79E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032" t="5489" r="5822" b="4425"/>
          <a:stretch/>
        </p:blipFill>
        <p:spPr>
          <a:xfrm>
            <a:off x="7495364" y="3928701"/>
            <a:ext cx="1690094" cy="172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727761D-E7AE-08AA-6B58-0E0DA96EE5DB}"/>
              </a:ext>
            </a:extLst>
          </p:cNvPr>
          <p:cNvSpPr/>
          <p:nvPr/>
        </p:nvSpPr>
        <p:spPr>
          <a:xfrm>
            <a:off x="7971563" y="340018"/>
            <a:ext cx="1635925" cy="579833"/>
          </a:xfrm>
          <a:prstGeom prst="wedgeRoundRectCallout">
            <a:avLst>
              <a:gd name="adj1" fmla="val 69043"/>
              <a:gd name="adj2" fmla="val 2454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me!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2DEB6D-8C22-906F-B1BD-D2D2D977BCF5}"/>
              </a:ext>
            </a:extLst>
          </p:cNvPr>
          <p:cNvSpPr/>
          <p:nvPr/>
        </p:nvSpPr>
        <p:spPr>
          <a:xfrm>
            <a:off x="1073132" y="3346101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7E33BE-9924-2CFB-77D8-5F2DA02A8B86}"/>
              </a:ext>
            </a:extLst>
          </p:cNvPr>
          <p:cNvSpPr/>
          <p:nvPr/>
        </p:nvSpPr>
        <p:spPr>
          <a:xfrm>
            <a:off x="3286715" y="3362005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A8E6F3-8DF6-D8AE-FA47-5A10F4B58E33}"/>
              </a:ext>
            </a:extLst>
          </p:cNvPr>
          <p:cNvSpPr/>
          <p:nvPr/>
        </p:nvSpPr>
        <p:spPr>
          <a:xfrm>
            <a:off x="5524046" y="3349278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A41418-4481-8234-D92E-1B14B8579AF0}"/>
              </a:ext>
            </a:extLst>
          </p:cNvPr>
          <p:cNvSpPr/>
          <p:nvPr/>
        </p:nvSpPr>
        <p:spPr>
          <a:xfrm>
            <a:off x="7737629" y="3365182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3161D2-9A1B-502F-0FAF-3D0F72C3704B}"/>
              </a:ext>
            </a:extLst>
          </p:cNvPr>
          <p:cNvSpPr/>
          <p:nvPr/>
        </p:nvSpPr>
        <p:spPr>
          <a:xfrm>
            <a:off x="9939058" y="3354910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0561350-9549-86C1-64DA-D9FD22A08A71}"/>
              </a:ext>
            </a:extLst>
          </p:cNvPr>
          <p:cNvSpPr/>
          <p:nvPr/>
        </p:nvSpPr>
        <p:spPr>
          <a:xfrm>
            <a:off x="1073132" y="5890008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D94F1D4-F901-680A-0331-EB3750DFFDE8}"/>
              </a:ext>
            </a:extLst>
          </p:cNvPr>
          <p:cNvSpPr/>
          <p:nvPr/>
        </p:nvSpPr>
        <p:spPr>
          <a:xfrm>
            <a:off x="3286715" y="5905912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79C06C-1FCF-831A-1627-F46AD4C8717E}"/>
              </a:ext>
            </a:extLst>
          </p:cNvPr>
          <p:cNvSpPr/>
          <p:nvPr/>
        </p:nvSpPr>
        <p:spPr>
          <a:xfrm>
            <a:off x="5524046" y="5893185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0166BF-6A15-155B-A508-AAE9CA1BF675}"/>
              </a:ext>
            </a:extLst>
          </p:cNvPr>
          <p:cNvSpPr/>
          <p:nvPr/>
        </p:nvSpPr>
        <p:spPr>
          <a:xfrm>
            <a:off x="7737629" y="5909089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4D93101-84ED-A316-990E-18876374D172}"/>
              </a:ext>
            </a:extLst>
          </p:cNvPr>
          <p:cNvSpPr/>
          <p:nvPr/>
        </p:nvSpPr>
        <p:spPr>
          <a:xfrm>
            <a:off x="9939058" y="5898817"/>
            <a:ext cx="1178404" cy="35060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4" grpId="0" animBg="1"/>
      <p:bldP spid="2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me.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75219" y="366896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ASSEMBLING ROCKETS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264E3B-582D-4619-64B9-7638A872F3DD}"/>
              </a:ext>
            </a:extLst>
          </p:cNvPr>
          <p:cNvGrpSpPr/>
          <p:nvPr/>
        </p:nvGrpSpPr>
        <p:grpSpPr>
          <a:xfrm>
            <a:off x="9450250" y="258637"/>
            <a:ext cx="2282010" cy="3083414"/>
            <a:chOff x="9450250" y="258637"/>
            <a:chExt cx="2282010" cy="3083414"/>
          </a:xfrm>
        </p:grpSpPr>
        <p:grpSp>
          <p:nvGrpSpPr>
            <p:cNvPr id="48" name="dung"/>
            <p:cNvGrpSpPr/>
            <p:nvPr/>
          </p:nvGrpSpPr>
          <p:grpSpPr>
            <a:xfrm rot="16200000">
              <a:off x="9049548" y="659339"/>
              <a:ext cx="3083414" cy="2282010"/>
              <a:chOff x="4475866" y="1503055"/>
              <a:chExt cx="4132296" cy="2144381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50" name="Isosceles Triangle 49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AAB676C-974C-8201-6B43-0FA95ABF7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75200" y="1464605"/>
              <a:ext cx="1632108" cy="16945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F4EEAF-C3B3-CCC3-7BEF-F16B4B6B9006}"/>
              </a:ext>
            </a:extLst>
          </p:cNvPr>
          <p:cNvSpPr txBox="1"/>
          <p:nvPr/>
        </p:nvSpPr>
        <p:spPr>
          <a:xfrm>
            <a:off x="796496" y="1708445"/>
            <a:ext cx="8061932" cy="4646378"/>
          </a:xfrm>
          <a:prstGeom prst="roundRect">
            <a:avLst/>
          </a:prstGeom>
          <a:solidFill>
            <a:schemeClr val="lt1">
              <a:alpha val="92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RULES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There are 6 questions.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All students read the sentence and raise fingers 1, 2 or 3 to answer.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1 student says aloud the sentence and its number.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1 correct answer = 1 point.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 whole class says aloud the sentence one more time.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NOTE: 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Click on the pictures to check the answer.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Tx/>
              <a:buChar char="-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Click         to continue.</a:t>
            </a: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6625774" y="5436350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 "/>
                <a:ea typeface="+mn-ea"/>
                <a:cs typeface="+mn-cs"/>
              </a:rPr>
              <a:t>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641ED-6255-8018-F8C4-65D90A07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0421" y="5743126"/>
            <a:ext cx="343437" cy="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6057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  <p:bldP spid="5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F9A075E-C92C-3696-C2D1-576F2FBF3909}"/>
              </a:ext>
            </a:extLst>
          </p:cNvPr>
          <p:cNvGrpSpPr/>
          <p:nvPr/>
        </p:nvGrpSpPr>
        <p:grpSpPr>
          <a:xfrm>
            <a:off x="8791871" y="247704"/>
            <a:ext cx="2282010" cy="3083414"/>
            <a:chOff x="7621756" y="253443"/>
            <a:chExt cx="2282010" cy="3083414"/>
          </a:xfrm>
        </p:grpSpPr>
        <p:grpSp>
          <p:nvGrpSpPr>
            <p:cNvPr id="35" name="dung"/>
            <p:cNvGrpSpPr/>
            <p:nvPr/>
          </p:nvGrpSpPr>
          <p:grpSpPr>
            <a:xfrm rot="16200000">
              <a:off x="7221054" y="654145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385587-07A2-DD33-B161-D7DA2652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0280" y="1403187"/>
              <a:ext cx="1668281" cy="17796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EDEC50-417D-3FAC-8E81-F4772A303BC2}"/>
              </a:ext>
            </a:extLst>
          </p:cNvPr>
          <p:cNvGrpSpPr/>
          <p:nvPr/>
        </p:nvGrpSpPr>
        <p:grpSpPr>
          <a:xfrm>
            <a:off x="4957248" y="244829"/>
            <a:ext cx="2282010" cy="3083414"/>
            <a:chOff x="4642269" y="253444"/>
            <a:chExt cx="2282010" cy="3083414"/>
          </a:xfrm>
        </p:grpSpPr>
        <p:grpSp>
          <p:nvGrpSpPr>
            <p:cNvPr id="34" name="sai3"/>
            <p:cNvGrpSpPr/>
            <p:nvPr/>
          </p:nvGrpSpPr>
          <p:grpSpPr>
            <a:xfrm rot="16200000">
              <a:off x="4241567" y="654146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74764D-F776-6D68-379F-9818D6FCF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7894" y="1391444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8AE49A-5553-4019-1CBF-D469833D4A3B}"/>
              </a:ext>
            </a:extLst>
          </p:cNvPr>
          <p:cNvGrpSpPr/>
          <p:nvPr/>
        </p:nvGrpSpPr>
        <p:grpSpPr>
          <a:xfrm>
            <a:off x="1118118" y="266788"/>
            <a:ext cx="2282010" cy="3083414"/>
            <a:chOff x="1662783" y="253444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1262081" y="654146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2EF0C5-1748-FD8A-3E6E-AF54701B1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1902" y="1403187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377173" y="380478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4797588" y="419627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This is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my granny.</a:t>
            </a:r>
          </a:p>
        </p:txBody>
      </p:sp>
      <p:sp>
        <p:nvSpPr>
          <p:cNvPr id="47" name="Oval 46"/>
          <p:cNvSpPr/>
          <p:nvPr/>
        </p:nvSpPr>
        <p:spPr>
          <a:xfrm>
            <a:off x="1894212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8" name="Oval 47"/>
          <p:cNvSpPr/>
          <p:nvPr/>
        </p:nvSpPr>
        <p:spPr>
          <a:xfrm>
            <a:off x="5733342" y="614856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9567965" y="577615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94" y="2878089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49" y="2869474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59" y="2855620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7525784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34232 -0.09676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48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34336 -0.09931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49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E951C-BD3F-87AA-734E-7988C0A1FF86}"/>
              </a:ext>
            </a:extLst>
          </p:cNvPr>
          <p:cNvGrpSpPr/>
          <p:nvPr/>
        </p:nvGrpSpPr>
        <p:grpSpPr>
          <a:xfrm>
            <a:off x="1118117" y="266788"/>
            <a:ext cx="2282010" cy="3083414"/>
            <a:chOff x="2145139" y="248175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1744437" y="648877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753900-CD48-2CFC-C773-0071BD01F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4531" y="1378061"/>
              <a:ext cx="1674480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86E9FF-CB2A-C605-952D-521BBF8AC572}"/>
              </a:ext>
            </a:extLst>
          </p:cNvPr>
          <p:cNvGrpSpPr/>
          <p:nvPr/>
        </p:nvGrpSpPr>
        <p:grpSpPr>
          <a:xfrm>
            <a:off x="4927307" y="248686"/>
            <a:ext cx="2282010" cy="3083414"/>
            <a:chOff x="5124625" y="248175"/>
            <a:chExt cx="2282010" cy="3083414"/>
          </a:xfrm>
        </p:grpSpPr>
        <p:grpSp>
          <p:nvGrpSpPr>
            <p:cNvPr id="34" name="dung"/>
            <p:cNvGrpSpPr/>
            <p:nvPr/>
          </p:nvGrpSpPr>
          <p:grpSpPr>
            <a:xfrm rot="16200000">
              <a:off x="4723923" y="648877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CBB29E-0E95-B44D-D291-D1EDB7CD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890"/>
            <a:stretch/>
          </p:blipFill>
          <p:spPr>
            <a:xfrm>
              <a:off x="5428389" y="1377704"/>
              <a:ext cx="1674480" cy="1773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D352-5A38-AA9C-BB2E-68A344147178}"/>
              </a:ext>
            </a:extLst>
          </p:cNvPr>
          <p:cNvGrpSpPr/>
          <p:nvPr/>
        </p:nvGrpSpPr>
        <p:grpSpPr>
          <a:xfrm>
            <a:off x="8711839" y="247153"/>
            <a:ext cx="2282010" cy="3083414"/>
            <a:chOff x="8104112" y="248174"/>
            <a:chExt cx="2282010" cy="3083414"/>
          </a:xfrm>
        </p:grpSpPr>
        <p:grpSp>
          <p:nvGrpSpPr>
            <p:cNvPr id="35" name="sai3"/>
            <p:cNvGrpSpPr/>
            <p:nvPr/>
          </p:nvGrpSpPr>
          <p:grpSpPr>
            <a:xfrm rot="16200000">
              <a:off x="7703410" y="648876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529E50-5A24-55E2-CF5D-B552EDA36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41"/>
            <a:stretch/>
          </p:blipFill>
          <p:spPr>
            <a:xfrm>
              <a:off x="8416102" y="1377704"/>
              <a:ext cx="1674480" cy="1773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my sister.</a:t>
            </a:r>
          </a:p>
        </p:txBody>
      </p:sp>
      <p:sp>
        <p:nvSpPr>
          <p:cNvPr id="48" name="Oval 47"/>
          <p:cNvSpPr/>
          <p:nvPr/>
        </p:nvSpPr>
        <p:spPr>
          <a:xfrm>
            <a:off x="1894211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703401" y="618713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9487933" y="617181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36" y="2878090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06" y="2858456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73" y="2852194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2413884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-0.0181 -0.1138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5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09 L -0.01523 -0.10694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5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3AB0590-32E0-BD0A-E4BA-A4FC6D0A7D24}"/>
              </a:ext>
            </a:extLst>
          </p:cNvPr>
          <p:cNvGrpSpPr/>
          <p:nvPr/>
        </p:nvGrpSpPr>
        <p:grpSpPr>
          <a:xfrm>
            <a:off x="4927307" y="248686"/>
            <a:ext cx="2282010" cy="3083414"/>
            <a:chOff x="4927307" y="248686"/>
            <a:chExt cx="2282010" cy="3083414"/>
          </a:xfrm>
        </p:grpSpPr>
        <p:grpSp>
          <p:nvGrpSpPr>
            <p:cNvPr id="34" name="dung"/>
            <p:cNvGrpSpPr/>
            <p:nvPr/>
          </p:nvGrpSpPr>
          <p:grpSpPr>
            <a:xfrm rot="16200000">
              <a:off x="4526605" y="649388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A486FB-39C4-16FD-7CE2-B0D4D0281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41"/>
            <a:stretch/>
          </p:blipFill>
          <p:spPr>
            <a:xfrm>
              <a:off x="5258760" y="1402546"/>
              <a:ext cx="1674480" cy="17737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D2C9C6-CC1B-B34A-4B95-689EDA8CD9DE}"/>
              </a:ext>
            </a:extLst>
          </p:cNvPr>
          <p:cNvGrpSpPr/>
          <p:nvPr/>
        </p:nvGrpSpPr>
        <p:grpSpPr>
          <a:xfrm>
            <a:off x="8711839" y="247153"/>
            <a:ext cx="2282010" cy="3083414"/>
            <a:chOff x="8711839" y="247153"/>
            <a:chExt cx="2282010" cy="3083414"/>
          </a:xfrm>
        </p:grpSpPr>
        <p:grpSp>
          <p:nvGrpSpPr>
            <p:cNvPr id="35" name="sai3"/>
            <p:cNvGrpSpPr/>
            <p:nvPr/>
          </p:nvGrpSpPr>
          <p:grpSpPr>
            <a:xfrm rot="16200000">
              <a:off x="8311137" y="647855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A88743-402C-07B7-5774-995AD2ED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26929" y="1396674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739124-F563-0E85-F533-9FC0E35618A7}"/>
              </a:ext>
            </a:extLst>
          </p:cNvPr>
          <p:cNvGrpSpPr/>
          <p:nvPr/>
        </p:nvGrpSpPr>
        <p:grpSpPr>
          <a:xfrm>
            <a:off x="1118117" y="266788"/>
            <a:ext cx="2282010" cy="3083414"/>
            <a:chOff x="1118117" y="266788"/>
            <a:chExt cx="2282010" cy="3083414"/>
          </a:xfrm>
        </p:grpSpPr>
        <p:grpSp>
          <p:nvGrpSpPr>
            <p:cNvPr id="41" name="sai2"/>
            <p:cNvGrpSpPr/>
            <p:nvPr/>
          </p:nvGrpSpPr>
          <p:grpSpPr>
            <a:xfrm rot="16200000">
              <a:off x="717415" y="667490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24EADB-CC87-4C06-F65F-F99F82372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0559" y="1415792"/>
              <a:ext cx="1682281" cy="17811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my uncle.</a:t>
            </a:r>
          </a:p>
        </p:txBody>
      </p:sp>
      <p:sp>
        <p:nvSpPr>
          <p:cNvPr id="48" name="Oval 47"/>
          <p:cNvSpPr/>
          <p:nvPr/>
        </p:nvSpPr>
        <p:spPr>
          <a:xfrm>
            <a:off x="1894211" y="651157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703401" y="618713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9487933" y="617181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73" y="2852194"/>
            <a:ext cx="755608" cy="755608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06" y="2858456"/>
            <a:ext cx="740128" cy="748835"/>
          </a:xfrm>
          <a:prstGeom prst="ellipse">
            <a:avLst/>
          </a:prstGeom>
        </p:spPr>
      </p:pic>
      <p:pic>
        <p:nvPicPr>
          <p:cNvPr id="16" name="icon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36" y="2878090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2117135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-0.0181 -0.1138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5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09 L -0.01523 -0.10694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5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EC60E3-8E4E-9A75-73E6-A2C5D2B060FA}"/>
              </a:ext>
            </a:extLst>
          </p:cNvPr>
          <p:cNvGrpSpPr/>
          <p:nvPr/>
        </p:nvGrpSpPr>
        <p:grpSpPr>
          <a:xfrm>
            <a:off x="4954995" y="296922"/>
            <a:ext cx="2282010" cy="3083414"/>
            <a:chOff x="4954995" y="296922"/>
            <a:chExt cx="2282010" cy="3083414"/>
          </a:xfrm>
        </p:grpSpPr>
        <p:grpSp>
          <p:nvGrpSpPr>
            <p:cNvPr id="34" name="sai3"/>
            <p:cNvGrpSpPr/>
            <p:nvPr/>
          </p:nvGrpSpPr>
          <p:grpSpPr>
            <a:xfrm rot="16200000">
              <a:off x="4554293" y="697624"/>
              <a:ext cx="3083414" cy="2282010"/>
              <a:chOff x="4475866" y="1503055"/>
              <a:chExt cx="4132296" cy="214438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962300-A03B-9327-E711-800D3CA22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6712" y="1445612"/>
              <a:ext cx="1693141" cy="17865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238B0-EC18-C9ED-1919-CEFF09250CEC}"/>
              </a:ext>
            </a:extLst>
          </p:cNvPr>
          <p:cNvGrpSpPr/>
          <p:nvPr/>
        </p:nvGrpSpPr>
        <p:grpSpPr>
          <a:xfrm>
            <a:off x="8791876" y="271562"/>
            <a:ext cx="2282010" cy="3083414"/>
            <a:chOff x="8791876" y="271562"/>
            <a:chExt cx="2282010" cy="3083414"/>
          </a:xfrm>
        </p:grpSpPr>
        <p:grpSp>
          <p:nvGrpSpPr>
            <p:cNvPr id="35" name="sai2"/>
            <p:cNvGrpSpPr/>
            <p:nvPr/>
          </p:nvGrpSpPr>
          <p:grpSpPr>
            <a:xfrm rot="16200000">
              <a:off x="8391174" y="672264"/>
              <a:ext cx="3083414" cy="2282010"/>
              <a:chOff x="4475866" y="1503055"/>
              <a:chExt cx="4132296" cy="214438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F9B816-0736-39FF-3941-A96BEDD64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6309" y="1414646"/>
              <a:ext cx="1693141" cy="17929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40374B-BBFB-8277-BF01-327AEFA52BA9}"/>
              </a:ext>
            </a:extLst>
          </p:cNvPr>
          <p:cNvGrpSpPr/>
          <p:nvPr/>
        </p:nvGrpSpPr>
        <p:grpSpPr>
          <a:xfrm>
            <a:off x="1118116" y="271562"/>
            <a:ext cx="2282010" cy="3083414"/>
            <a:chOff x="1118116" y="271562"/>
            <a:chExt cx="2282010" cy="3083414"/>
          </a:xfrm>
        </p:grpSpPr>
        <p:grpSp>
          <p:nvGrpSpPr>
            <p:cNvPr id="41" name="dung"/>
            <p:cNvGrpSpPr/>
            <p:nvPr/>
          </p:nvGrpSpPr>
          <p:grpSpPr>
            <a:xfrm rot="16200000">
              <a:off x="717414" y="672264"/>
              <a:ext cx="3083414" cy="2282010"/>
              <a:chOff x="4475866" y="1503055"/>
              <a:chExt cx="4132296" cy="214438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4475866" y="1503055"/>
                <a:ext cx="2797844" cy="2144379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6873307" y="1912580"/>
                <a:ext cx="2144380" cy="1325331"/>
              </a:xfrm>
              <a:prstGeom prst="triangle">
                <a:avLst/>
              </a:prstGeom>
              <a:solidFill>
                <a:srgbClr val="FFC000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27412" y="2232343"/>
                <a:ext cx="656509" cy="6286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1" i="0" u="none" strike="noStrike" kern="1200" cap="none" spc="0" normalizeH="0" baseline="0" noProof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.VnBlack" panose="020B7200000000000000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2D6C29-1A6A-E2B6-D855-405BEB2F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4979" y="1427963"/>
              <a:ext cx="1668281" cy="17796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 rot="16200000">
            <a:off x="4898034" y="3914051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1" y="5785002"/>
            <a:ext cx="836676" cy="825294"/>
          </a:xfrm>
          <a:prstGeom prst="ellipse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318449" y="4275064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This is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my baby cousin.</a:t>
            </a:r>
          </a:p>
        </p:txBody>
      </p:sp>
      <p:sp>
        <p:nvSpPr>
          <p:cNvPr id="48" name="Oval 47"/>
          <p:cNvSpPr/>
          <p:nvPr/>
        </p:nvSpPr>
        <p:spPr>
          <a:xfrm>
            <a:off x="1894210" y="655931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731089" y="666949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9567970" y="641590"/>
            <a:ext cx="668998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7" name="iconsai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15" y="2908224"/>
            <a:ext cx="740128" cy="748835"/>
          </a:xfrm>
          <a:prstGeom prst="ellipse">
            <a:avLst/>
          </a:prstGeom>
        </p:spPr>
      </p:pic>
      <p:pic>
        <p:nvPicPr>
          <p:cNvPr id="16" name="icon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67" y="2915432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51" y="2908658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4506752"/>
      </p:ext>
    </p:extLst>
  </p:cSld>
  <p:clrMapOvr>
    <a:masterClrMapping/>
  </p:clrMapOvr>
  <p:transition spd="med" advClick="0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278 L -0.32955 -0.1129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5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278 L -0.32851 -0.10602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5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833</Words>
  <Application>Microsoft Office PowerPoint</Application>
  <PresentationFormat>Widescreen</PresentationFormat>
  <Paragraphs>190</Paragraphs>
  <Slides>30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.VnBlack</vt:lpstr>
      <vt:lpstr>Arial</vt:lpstr>
      <vt:lpstr>Arial </vt:lpstr>
      <vt:lpstr>Arial Black</vt:lpstr>
      <vt:lpstr>Calibri</vt:lpstr>
      <vt:lpstr>Calibri Light</vt:lpstr>
      <vt:lpstr>Corbel</vt:lpstr>
      <vt:lpstr>Impact</vt:lpstr>
      <vt:lpstr>Tahoma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Rescue SNOW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PV</cp:lastModifiedBy>
  <cp:revision>1235</cp:revision>
  <dcterms:created xsi:type="dcterms:W3CDTF">2021-05-20T08:47:48Z</dcterms:created>
  <dcterms:modified xsi:type="dcterms:W3CDTF">2025-12-29T01:53:58Z</dcterms:modified>
</cp:coreProperties>
</file>