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4" r:id="rId3"/>
    <p:sldMasterId id="2147483730" r:id="rId4"/>
    <p:sldMasterId id="2147483747" r:id="rId5"/>
  </p:sldMasterIdLst>
  <p:notesMasterIdLst>
    <p:notesMasterId r:id="rId38"/>
  </p:notesMasterIdLst>
  <p:sldIdLst>
    <p:sldId id="395" r:id="rId6"/>
    <p:sldId id="280" r:id="rId7"/>
    <p:sldId id="281" r:id="rId8"/>
    <p:sldId id="282" r:id="rId9"/>
    <p:sldId id="283" r:id="rId10"/>
    <p:sldId id="284" r:id="rId11"/>
    <p:sldId id="287" r:id="rId12"/>
    <p:sldId id="256" r:id="rId13"/>
    <p:sldId id="433" r:id="rId14"/>
    <p:sldId id="311" r:id="rId15"/>
    <p:sldId id="312" r:id="rId16"/>
    <p:sldId id="437" r:id="rId17"/>
    <p:sldId id="438" r:id="rId18"/>
    <p:sldId id="317" r:id="rId19"/>
    <p:sldId id="439" r:id="rId20"/>
    <p:sldId id="296" r:id="rId21"/>
    <p:sldId id="440" r:id="rId22"/>
    <p:sldId id="298" r:id="rId23"/>
    <p:sldId id="299" r:id="rId24"/>
    <p:sldId id="300" r:id="rId25"/>
    <p:sldId id="301" r:id="rId26"/>
    <p:sldId id="302" r:id="rId27"/>
    <p:sldId id="303" r:id="rId28"/>
    <p:sldId id="441" r:id="rId29"/>
    <p:sldId id="305" r:id="rId30"/>
    <p:sldId id="263" r:id="rId31"/>
    <p:sldId id="264" r:id="rId32"/>
    <p:sldId id="313" r:id="rId33"/>
    <p:sldId id="314" r:id="rId34"/>
    <p:sldId id="315" r:id="rId35"/>
    <p:sldId id="269" r:id="rId36"/>
    <p:sldId id="43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FD5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38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5A8A-DCC0-4B21-9A3D-DED271A9F7A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154D-CE65-4FC9-9C54-DFB93262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01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D8832-BEC5-4E06-8084-2973EFA941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88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4748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328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4095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cướp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7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1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5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51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794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883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8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6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62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27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91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8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2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2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5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6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1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7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56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62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1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9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3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876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4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87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3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6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2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57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066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4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39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98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07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1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56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6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2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2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9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52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4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0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8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95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9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99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66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52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CA55-644A-5F59-9CF3-151364EE2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A6E61-AB85-57E5-D85A-F284F60BA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8BA8-1058-3B01-C858-6794156F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7CFA-697B-6EBD-FAC9-C639AA13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A7480-0FBD-206A-6C55-51FB2DE7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6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FE95-1687-C568-0B70-D93F78C7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B9E36-7EB0-FFEE-E5E4-A40268F6D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2D24-1B0C-8E1C-2890-7C2EDF48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BD89-05EC-AE0F-F502-6A7BDA0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871B0-9848-74D4-E123-A4B41341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01683-B8EE-F4D7-3A1E-352CB21A0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5664-44A5-A93B-0BB1-189B090349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5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BA31-969D-51D0-F5E7-80A964D7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88540-8A7B-58F9-3D37-FEF5520B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80A11-5E00-2665-61EC-D444C447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FB50-B290-BA9D-EC40-624088DE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675A-ACE5-1058-5B7E-DD0199EE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03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C108-86E1-2E30-000E-F27F4B43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E6977-944F-0DC3-590E-306A0EDA9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8B665-48B7-2CF8-BE23-65EBBD50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330AE-7C85-2216-5E2B-203EAB3B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4DA1C-C9A8-DA03-4631-5A81CBA9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404B-E1BF-26A6-DDCA-95F8D94E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1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5108-0D0C-D3F7-CE91-CD3363E8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A804-765C-F2E5-1060-30656078D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7AA44-7195-3140-E600-C5C22007C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D0933-1C23-830C-8EE3-1EAB87C8A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96022-7EEF-4FB7-AD4E-B19DC6131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65D8A-A76F-6F7F-232E-66800D99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B1084-524C-EBBD-1576-CA716CD8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43190-968C-ADAD-0221-D80B4F6C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67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C465-3EEB-6AFA-AC7C-2406CECE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6EE39-B26C-D4B0-EB91-8BAA4C55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6BBAC-181B-FEC9-EE46-12F07B98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BA0FC-DBEE-08D7-6FD4-11043CBB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EAFB3-7EFE-8010-A487-EC0EA034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E73F7-4F67-8137-3BA8-2C32834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91CA0-159C-4375-0124-AA9B69AC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9B7F-9E85-8C4D-2F0C-363C7745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F92B-9F6F-AA21-44D9-E54FA2FFE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38D71-6654-FE78-208F-1D850C2DB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7954F-B69E-0BF0-9248-B2050AF1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B9B9E-C962-D633-F79E-9E5915C3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EAADE-89E8-0FDF-EB7F-A1607D03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7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8B4A-533B-53C7-6649-43480E56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7A3BB-204F-C51B-F54B-EE437DD90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0FB13-3D15-DB2F-F1DC-2980B36C5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B69E8-073B-E5FE-3F24-B3411475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664-2903-7236-1BF9-8C8B4A30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50C3E-2A23-D914-B548-2A81CDBE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F0F4-D95F-C23B-1EBD-35F04EA4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58E12-2908-1E2F-99D2-44EFBC52B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1F1C5-BD5C-6F7E-337D-E557FD37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3D07-A58D-8A7C-2338-000CB7BD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0E0D8-95D3-8356-2575-3130E3A8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14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C7DDB-4D6C-B2D9-397D-1E685B0D9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9EEEE-8A77-15F3-3C47-2D5CF832C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74822-B140-C7CF-5DB7-EC0673B2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25BA0-963C-C3C6-1899-FD28673E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AB32-3DA7-8EFE-5D94-45DAEB99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1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9/13/2025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89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5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2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12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54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80D7-4C91-0AF8-3532-80CF1267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21044-8B37-A472-8465-51512A13A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FB5A9-3E6B-96DD-4086-374A716B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1F57B-9952-C489-2FA6-EC69D6C4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CB533-A656-9367-C306-A97C4086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E3679-BBD5-508F-ED41-9431C7445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1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D3CB-083E-A2FA-E315-6F3F4CB0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6061-B2DF-2F81-A4E6-81AF0573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F6EEC-3625-D96C-10F2-142E2E48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702E1-BC09-6BFB-61EB-1D8C49E2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2640E-C290-87B7-2A93-B528E832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7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A872-F2C1-0B0F-6D19-BF532CDB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39046-0611-B2B0-03E0-1796D35C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42DE-FDA1-05BB-2EFE-0E1CF78C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55063-08B7-AC53-231C-13489C82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EFB5F-7474-2786-D1A2-E23F79B3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294BA-9A67-1EE0-992C-22A1F258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3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9D07-DF3A-2EEC-EE3D-C3DBA4C4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ADEAC-89C8-6968-2893-8FC52A793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78390-3615-9843-03A1-B2224FA3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E8357-B052-99AE-06DE-ABBF0E243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2FF40-EFD8-8F46-C7AA-C9E72F736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8FBB9-45D0-E7F2-7F11-78ED33F8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D02C6-A3D8-1956-C0A2-35EE228B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495E7-4F7D-AAB8-65A5-72956E07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3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A2E6-9ED5-7506-B352-FC4CD251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37EDB-EE89-1D98-32D7-21436EC9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78E98-930F-69E3-2974-B32BF4E8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81535-1BA8-E0B4-57E5-03BFE475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4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6282B-254C-D2F7-44EF-6D605D59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F7D1A-EC0E-93BE-6AA3-809C1858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CE40B-887E-1F4B-4E9B-E304DD0D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9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1934-D3D4-E2AA-679E-7B461DDC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B916F-C79F-BBC3-E8F1-69AA08A1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2A523-6A92-1F78-4A27-3559395D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23E25-3D92-0CD9-DF07-051BE4C9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1BBB8-05D7-E83B-FD77-E0D6D44D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2FAB-D73B-63C1-8D94-57CF8693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8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3033-DA78-8F2B-BC18-5A91831A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2A810-1EE9-6A9E-1294-D363FB597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6AA4B-1410-70F8-A0E2-5B876FDD4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5099F-CCFF-02B5-6980-16F0F5F1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D9DD4-E9AC-C6E2-BF33-371461A6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B9CD7-8312-3DFA-EE52-6D55FB02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8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5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5A91-B8CB-E8F1-2AA0-11F07545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DE003-EF59-19D2-2A88-BD8183D04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1E3F5-4FD6-E93D-06C7-8A1BE7E5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B888B-A8B4-F22F-BB7F-6DAA9B04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FE856-7EFE-99A3-C936-F6EC66EA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6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671CF6-EA33-958F-FFB7-5C405012B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A90FA-4533-38C8-86B1-C274A49E8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49CF6-E9EF-19A1-BD45-62ED1399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F925B-30F0-4BF8-80E1-54C50A66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CE4E7-20B1-C825-DEEB-41AFBCCA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2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56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1D6B852B-EE26-E9AF-3DD7-BAB07C07C83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3" name="圆角矩形 24">
            <a:extLst>
              <a:ext uri="{FF2B5EF4-FFF2-40B4-BE49-F238E27FC236}">
                <a16:creationId xmlns:a16="http://schemas.microsoft.com/office/drawing/2014/main" id="{7BAB44C4-39CF-1661-728C-95AE9C6E4DF4}"/>
              </a:ext>
            </a:extLst>
          </p:cNvPr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圆角矩形 26">
            <a:extLst>
              <a:ext uri="{FF2B5EF4-FFF2-40B4-BE49-F238E27FC236}">
                <a16:creationId xmlns:a16="http://schemas.microsoft.com/office/drawing/2014/main" id="{DF735585-5972-A5E2-21DA-5062AC32D1BF}"/>
              </a:ext>
            </a:extLst>
          </p:cNvPr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9DA46-B69C-0BF2-628C-354556A8989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5C8182-EE03-6E79-54C2-AEA5AA2E8DE7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1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F2C90-B3FE-4A8C-DB7A-D5E4A6ED4B7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9F7BFB-CE3B-E521-2EB6-C3953BF12D02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6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36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280066-9CE9-E611-BEC0-717CDF6A1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3C311-4761-EEFC-2E77-A730A8A2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1B109-C62A-E6EB-DC06-767F42BC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819EC-39B9-777D-5397-027BAD2E8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40D5C-441B-459B-B60D-0ABDAC6A9E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ECFB6-F319-18FA-60C8-F035137C2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E84E-8C44-2A77-F255-D072F544A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7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6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s://hoc10.vn/doc-sach/toan-3-tap-1/1/132/14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00.png"/><Relationship Id="rId4" Type="http://schemas.openxmlformats.org/officeDocument/2006/relationships/image" Target="../media/image42.png"/><Relationship Id="rId9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hyperlink" Target="https://hoc10.vn/doc-sach/toan-3-tap-1/1/132/14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160.png"/><Relationship Id="rId4" Type="http://schemas.openxmlformats.org/officeDocument/2006/relationships/image" Target="../media/image45.png"/><Relationship Id="rId9" Type="http://schemas.openxmlformats.org/officeDocument/2006/relationships/image" Target="../media/image1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18" Type="http://schemas.openxmlformats.org/officeDocument/2006/relationships/slide" Target="slide22.xml"/><Relationship Id="rId3" Type="http://schemas.openxmlformats.org/officeDocument/2006/relationships/slide" Target="slide14.xml"/><Relationship Id="rId7" Type="http://schemas.openxmlformats.org/officeDocument/2006/relationships/slide" Target="slide15.xml"/><Relationship Id="rId12" Type="http://schemas.openxmlformats.org/officeDocument/2006/relationships/image" Target="../media/image52.png"/><Relationship Id="rId17" Type="http://schemas.openxmlformats.org/officeDocument/2006/relationships/slide" Target="slide25.xml"/><Relationship Id="rId2" Type="http://schemas.openxmlformats.org/officeDocument/2006/relationships/notesSlide" Target="../notesSlides/notesSlide10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11" Type="http://schemas.openxmlformats.org/officeDocument/2006/relationships/slide" Target="slide20.xml"/><Relationship Id="rId5" Type="http://schemas.openxmlformats.org/officeDocument/2006/relationships/slide" Target="slide16.xml"/><Relationship Id="rId15" Type="http://schemas.openxmlformats.org/officeDocument/2006/relationships/slide" Target="slide24.xml"/><Relationship Id="rId10" Type="http://schemas.openxmlformats.org/officeDocument/2006/relationships/slide" Target="slide18.xml"/><Relationship Id="rId19" Type="http://schemas.openxmlformats.org/officeDocument/2006/relationships/image" Target="../media/image48.jpg"/><Relationship Id="rId4" Type="http://schemas.openxmlformats.org/officeDocument/2006/relationships/image" Target="../media/image49.png"/><Relationship Id="rId9" Type="http://schemas.openxmlformats.org/officeDocument/2006/relationships/slide" Target="slide17.xml"/><Relationship Id="rId14" Type="http://schemas.openxmlformats.org/officeDocument/2006/relationships/slide" Target="slide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53.png"/><Relationship Id="rId7" Type="http://schemas.openxmlformats.org/officeDocument/2006/relationships/image" Target="../media/image48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2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250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260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270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280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290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300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31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320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330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340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350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1/1/132/14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1/1/132/14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1/1/132/14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1/1/132/14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5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6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6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6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.png"/><Relationship Id="rId11" Type="http://schemas.openxmlformats.org/officeDocument/2006/relationships/image" Target="../media/image38.png"/><Relationship Id="rId5" Type="http://schemas.openxmlformats.org/officeDocument/2006/relationships/image" Target="../media/image17.png"/><Relationship Id="rId1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B9822EAF-6177-D81A-D5F4-4BBC7E628C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7" y="2295325"/>
            <a:ext cx="6954261" cy="24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3"/>
            <a:extLst>
              <a:ext uri="{FF2B5EF4-FFF2-40B4-BE49-F238E27FC236}">
                <a16:creationId xmlns:a16="http://schemas.microsoft.com/office/drawing/2014/main" id="{36294B9A-6F4E-93B8-7B27-778409F4FFEE}"/>
              </a:ext>
            </a:extLst>
          </p:cNvPr>
          <p:cNvSpPr/>
          <p:nvPr/>
        </p:nvSpPr>
        <p:spPr>
          <a:xfrm>
            <a:off x="449809" y="894785"/>
            <a:ext cx="802047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Hộp Văn bản 19">
            <a:extLst>
              <a:ext uri="{FF2B5EF4-FFF2-40B4-BE49-F238E27FC236}">
                <a16:creationId xmlns:a16="http://schemas.microsoft.com/office/drawing/2014/main" id="{4BCD7358-D122-1891-EA2D-433CAA6C62E3}"/>
              </a:ext>
            </a:extLst>
          </p:cNvPr>
          <p:cNvSpPr txBox="1"/>
          <p:nvPr/>
        </p:nvSpPr>
        <p:spPr>
          <a:xfrm>
            <a:off x="1404256" y="924276"/>
            <a:ext cx="923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Nêu </a:t>
            </a:r>
            <a:r>
              <a:rPr lang="en-US" sz="2800" b="1" dirty="0" err="1">
                <a:latin typeface="UTM Avo" panose="02040603050506020204" pitchFamily="18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nhân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thích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hợp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mỗi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vẽ</a:t>
            </a:r>
            <a:r>
              <a:rPr lang="en-US" sz="2800" b="1" dirty="0"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0" name="Hình ảnh 9">
            <a:extLst>
              <a:ext uri="{FF2B5EF4-FFF2-40B4-BE49-F238E27FC236}">
                <a16:creationId xmlns:a16="http://schemas.microsoft.com/office/drawing/2014/main" id="{C6380C0B-22D5-8683-B767-B0169F205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3" y="1670238"/>
            <a:ext cx="2510074" cy="2769973"/>
          </a:xfrm>
          <a:prstGeom prst="rect">
            <a:avLst/>
          </a:prstGeom>
        </p:spPr>
      </p:pic>
      <p:pic>
        <p:nvPicPr>
          <p:cNvPr id="21" name="Hình ảnh 10">
            <a:extLst>
              <a:ext uri="{FF2B5EF4-FFF2-40B4-BE49-F238E27FC236}">
                <a16:creationId xmlns:a16="http://schemas.microsoft.com/office/drawing/2014/main" id="{ECFA5222-E237-C914-7248-03DC1DE3A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094" y="1670238"/>
            <a:ext cx="2549478" cy="2769973"/>
          </a:xfrm>
          <a:prstGeom prst="rect">
            <a:avLst/>
          </a:prstGeom>
        </p:spPr>
      </p:pic>
      <p:pic>
        <p:nvPicPr>
          <p:cNvPr id="22" name="Hình ảnh 11">
            <a:extLst>
              <a:ext uri="{FF2B5EF4-FFF2-40B4-BE49-F238E27FC236}">
                <a16:creationId xmlns:a16="http://schemas.microsoft.com/office/drawing/2014/main" id="{EB4118AB-B0AB-F355-8783-BE107BF56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679" y="1670238"/>
            <a:ext cx="2549478" cy="2805117"/>
          </a:xfrm>
          <a:prstGeom prst="rect">
            <a:avLst/>
          </a:prstGeom>
        </p:spPr>
      </p:pic>
      <p:sp>
        <p:nvSpPr>
          <p:cNvPr id="23" name="Hộp Văn bản 14">
            <a:extLst>
              <a:ext uri="{FF2B5EF4-FFF2-40B4-BE49-F238E27FC236}">
                <a16:creationId xmlns:a16="http://schemas.microsoft.com/office/drawing/2014/main" id="{216A30A4-4BBF-7379-B280-17FEB8F68EF9}"/>
              </a:ext>
            </a:extLst>
          </p:cNvPr>
          <p:cNvSpPr txBox="1"/>
          <p:nvPr/>
        </p:nvSpPr>
        <p:spPr>
          <a:xfrm>
            <a:off x="576943" y="4382758"/>
            <a:ext cx="2557110" cy="567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Hộp Văn bản 15">
            <a:extLst>
              <a:ext uri="{FF2B5EF4-FFF2-40B4-BE49-F238E27FC236}">
                <a16:creationId xmlns:a16="http://schemas.microsoft.com/office/drawing/2014/main" id="{4E27AA8B-13F9-7250-C99F-BD65E40CB6BC}"/>
              </a:ext>
            </a:extLst>
          </p:cNvPr>
          <p:cNvSpPr txBox="1"/>
          <p:nvPr/>
        </p:nvSpPr>
        <p:spPr>
          <a:xfrm>
            <a:off x="3310787" y="4378221"/>
            <a:ext cx="2557110" cy="567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Hộp Văn bản 16">
            <a:extLst>
              <a:ext uri="{FF2B5EF4-FFF2-40B4-BE49-F238E27FC236}">
                <a16:creationId xmlns:a16="http://schemas.microsoft.com/office/drawing/2014/main" id="{FADB4931-DC9A-0558-B532-40AAB57F5CF7}"/>
              </a:ext>
            </a:extLst>
          </p:cNvPr>
          <p:cNvSpPr txBox="1"/>
          <p:nvPr/>
        </p:nvSpPr>
        <p:spPr>
          <a:xfrm>
            <a:off x="6043896" y="4378221"/>
            <a:ext cx="2557110" cy="567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18">
                <a:extLst>
                  <a:ext uri="{FF2B5EF4-FFF2-40B4-BE49-F238E27FC236}">
                    <a16:creationId xmlns:a16="http://schemas.microsoft.com/office/drawing/2014/main" id="{44C1D5E2-63D4-A276-05EB-DDF378790EB8}"/>
                  </a:ext>
                </a:extLst>
              </p:cNvPr>
              <p:cNvSpPr txBox="1"/>
              <p:nvPr/>
            </p:nvSpPr>
            <p:spPr>
              <a:xfrm>
                <a:off x="1118331" y="5049338"/>
                <a:ext cx="13128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Hộp Văn bản 18">
                <a:extLst>
                  <a:ext uri="{FF2B5EF4-FFF2-40B4-BE49-F238E27FC236}">
                    <a16:creationId xmlns:a16="http://schemas.microsoft.com/office/drawing/2014/main" id="{44C1D5E2-63D4-A276-05EB-DDF378790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31" y="5049338"/>
                <a:ext cx="1312859" cy="369332"/>
              </a:xfrm>
              <a:prstGeom prst="rect">
                <a:avLst/>
              </a:prstGeom>
              <a:blipFill>
                <a:blip r:embed="rId8"/>
                <a:stretch>
                  <a:fillRect l="-5093" r="-5556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19">
                <a:extLst>
                  <a:ext uri="{FF2B5EF4-FFF2-40B4-BE49-F238E27FC236}">
                    <a16:creationId xmlns:a16="http://schemas.microsoft.com/office/drawing/2014/main" id="{5CF61E05-DD9F-5EA3-6659-B60D608AC8D2}"/>
                  </a:ext>
                </a:extLst>
              </p:cNvPr>
              <p:cNvSpPr txBox="1"/>
              <p:nvPr/>
            </p:nvSpPr>
            <p:spPr>
              <a:xfrm>
                <a:off x="3782682" y="5056913"/>
                <a:ext cx="13128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Hộp Văn bản 19">
                <a:extLst>
                  <a:ext uri="{FF2B5EF4-FFF2-40B4-BE49-F238E27FC236}">
                    <a16:creationId xmlns:a16="http://schemas.microsoft.com/office/drawing/2014/main" id="{5CF61E05-DD9F-5EA3-6659-B60D608AC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82" y="5056913"/>
                <a:ext cx="1312859" cy="369332"/>
              </a:xfrm>
              <a:prstGeom prst="rect">
                <a:avLst/>
              </a:prstGeom>
              <a:blipFill>
                <a:blip r:embed="rId9"/>
                <a:stretch>
                  <a:fillRect l="-5581" r="-558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0">
                <a:extLst>
                  <a:ext uri="{FF2B5EF4-FFF2-40B4-BE49-F238E27FC236}">
                    <a16:creationId xmlns:a16="http://schemas.microsoft.com/office/drawing/2014/main" id="{5DB22D17-3386-6819-881A-50AAB5A48B23}"/>
                  </a:ext>
                </a:extLst>
              </p:cNvPr>
              <p:cNvSpPr txBox="1"/>
              <p:nvPr/>
            </p:nvSpPr>
            <p:spPr>
              <a:xfrm>
                <a:off x="6509816" y="5029374"/>
                <a:ext cx="13128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Hộp Văn bản 20">
                <a:extLst>
                  <a:ext uri="{FF2B5EF4-FFF2-40B4-BE49-F238E27FC236}">
                    <a16:creationId xmlns:a16="http://schemas.microsoft.com/office/drawing/2014/main" id="{5DB22D17-3386-6819-881A-50AAB5A48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816" y="5029374"/>
                <a:ext cx="1312859" cy="369332"/>
              </a:xfrm>
              <a:prstGeom prst="rect">
                <a:avLst/>
              </a:prstGeom>
              <a:blipFill>
                <a:blip r:embed="rId10"/>
                <a:stretch>
                  <a:fillRect l="-5581" r="-5581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97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3"/>
            <a:extLst>
              <a:ext uri="{FF2B5EF4-FFF2-40B4-BE49-F238E27FC236}">
                <a16:creationId xmlns:a16="http://schemas.microsoft.com/office/drawing/2014/main" id="{36294B9A-6F4E-93B8-7B27-778409F4FFEE}"/>
              </a:ext>
            </a:extLst>
          </p:cNvPr>
          <p:cNvSpPr/>
          <p:nvPr/>
        </p:nvSpPr>
        <p:spPr>
          <a:xfrm>
            <a:off x="449809" y="894785"/>
            <a:ext cx="802047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Hộp Văn bản 19">
            <a:extLst>
              <a:ext uri="{FF2B5EF4-FFF2-40B4-BE49-F238E27FC236}">
                <a16:creationId xmlns:a16="http://schemas.microsoft.com/office/drawing/2014/main" id="{4BCD7358-D122-1891-EA2D-433CAA6C62E3}"/>
              </a:ext>
            </a:extLst>
          </p:cNvPr>
          <p:cNvSpPr txBox="1"/>
          <p:nvPr/>
        </p:nvSpPr>
        <p:spPr>
          <a:xfrm>
            <a:off x="1404256" y="924276"/>
            <a:ext cx="923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Nêu </a:t>
            </a:r>
            <a:r>
              <a:rPr lang="en-US" sz="2800" b="1" dirty="0" err="1">
                <a:latin typeface="UTM Avo" panose="02040603050506020204" pitchFamily="18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nhân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thích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hợp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mỗi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vẽ</a:t>
            </a:r>
            <a:r>
              <a:rPr lang="en-US" sz="2800" b="1" dirty="0"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" name="Hình ảnh 12">
            <a:extLst>
              <a:ext uri="{FF2B5EF4-FFF2-40B4-BE49-F238E27FC236}">
                <a16:creationId xmlns:a16="http://schemas.microsoft.com/office/drawing/2014/main" id="{C9D181F0-3556-564C-B19B-25DDD7CFC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04" y="1693932"/>
            <a:ext cx="3085564" cy="2231751"/>
          </a:xfrm>
          <a:prstGeom prst="rect">
            <a:avLst/>
          </a:prstGeom>
        </p:spPr>
      </p:pic>
      <p:pic>
        <p:nvPicPr>
          <p:cNvPr id="5" name="Hình ảnh 13">
            <a:extLst>
              <a:ext uri="{FF2B5EF4-FFF2-40B4-BE49-F238E27FC236}">
                <a16:creationId xmlns:a16="http://schemas.microsoft.com/office/drawing/2014/main" id="{96F98573-A5D6-1D91-463F-C1BA4FE8FF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5" b="1014"/>
          <a:stretch/>
        </p:blipFill>
        <p:spPr>
          <a:xfrm>
            <a:off x="3481432" y="1693333"/>
            <a:ext cx="3220821" cy="2239434"/>
          </a:xfrm>
          <a:prstGeom prst="rect">
            <a:avLst/>
          </a:prstGeom>
        </p:spPr>
      </p:pic>
      <p:pic>
        <p:nvPicPr>
          <p:cNvPr id="6" name="Hình ảnh 14">
            <a:extLst>
              <a:ext uri="{FF2B5EF4-FFF2-40B4-BE49-F238E27FC236}">
                <a16:creationId xmlns:a16="http://schemas.microsoft.com/office/drawing/2014/main" id="{6F981F0F-26D9-EC13-BB01-6FD72C738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429" y="1669693"/>
            <a:ext cx="3161646" cy="2290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15">
                <a:extLst>
                  <a:ext uri="{FF2B5EF4-FFF2-40B4-BE49-F238E27FC236}">
                    <a16:creationId xmlns:a16="http://schemas.microsoft.com/office/drawing/2014/main" id="{B3F4E74E-50A0-5C2C-65A4-6B82EA69BFD5}"/>
                  </a:ext>
                </a:extLst>
              </p:cNvPr>
              <p:cNvSpPr txBox="1"/>
              <p:nvPr/>
            </p:nvSpPr>
            <p:spPr>
              <a:xfrm>
                <a:off x="1035931" y="3994776"/>
                <a:ext cx="175528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 smtClean="0">
                          <a:latin typeface="UTM Avo" panose="0204060305050602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Hộp Văn bản 15">
                <a:extLst>
                  <a:ext uri="{FF2B5EF4-FFF2-40B4-BE49-F238E27FC236}">
                    <a16:creationId xmlns:a16="http://schemas.microsoft.com/office/drawing/2014/main" id="{B3F4E74E-50A0-5C2C-65A4-6B82EA69B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931" y="3994776"/>
                <a:ext cx="175528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16">
                <a:extLst>
                  <a:ext uri="{FF2B5EF4-FFF2-40B4-BE49-F238E27FC236}">
                    <a16:creationId xmlns:a16="http://schemas.microsoft.com/office/drawing/2014/main" id="{CA55C429-58AC-7518-923D-818E2226F217}"/>
                  </a:ext>
                </a:extLst>
              </p:cNvPr>
              <p:cNvSpPr txBox="1"/>
              <p:nvPr/>
            </p:nvSpPr>
            <p:spPr>
              <a:xfrm>
                <a:off x="4177866" y="3994776"/>
                <a:ext cx="198291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 smtClean="0">
                          <a:latin typeface="UTM Avo" panose="0204060305050602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Hộp Văn bản 16">
                <a:extLst>
                  <a:ext uri="{FF2B5EF4-FFF2-40B4-BE49-F238E27FC236}">
                    <a16:creationId xmlns:a16="http://schemas.microsoft.com/office/drawing/2014/main" id="{CA55C429-58AC-7518-923D-818E2226F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866" y="3994776"/>
                <a:ext cx="1982915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17">
                <a:extLst>
                  <a:ext uri="{FF2B5EF4-FFF2-40B4-BE49-F238E27FC236}">
                    <a16:creationId xmlns:a16="http://schemas.microsoft.com/office/drawing/2014/main" id="{5240B1D8-0747-E87D-FE07-CA60A1EA5555}"/>
                  </a:ext>
                </a:extLst>
              </p:cNvPr>
              <p:cNvSpPr txBox="1"/>
              <p:nvPr/>
            </p:nvSpPr>
            <p:spPr>
              <a:xfrm>
                <a:off x="7348678" y="3994776"/>
                <a:ext cx="198291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 smtClean="0">
                          <a:latin typeface="UTM Avo" panose="0204060305050602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Hộp Văn bản 17">
                <a:extLst>
                  <a:ext uri="{FF2B5EF4-FFF2-40B4-BE49-F238E27FC236}">
                    <a16:creationId xmlns:a16="http://schemas.microsoft.com/office/drawing/2014/main" id="{5240B1D8-0747-E87D-FE07-CA60A1EA5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678" y="3994776"/>
                <a:ext cx="1982915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22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>
            <a:extLst>
              <a:ext uri="{FF2B5EF4-FFF2-40B4-BE49-F238E27FC236}">
                <a16:creationId xmlns:a16="http://schemas.microsoft.com/office/drawing/2014/main" id="{2B9C3E16-1AA5-ACEB-86FB-BC4E40D1E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81001"/>
            <a:ext cx="906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mắn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4499" name="Text Box 3">
            <a:extLst>
              <a:ext uri="{FF2B5EF4-FFF2-40B4-BE49-F238E27FC236}">
                <a16:creationId xmlns:a16="http://schemas.microsoft.com/office/drawing/2014/main" id="{EE90CFE4-FCA1-A46C-BD48-97E1C9F76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" y="1771113"/>
            <a:ext cx="1100881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spcBef>
                <a:spcPct val="50000"/>
              </a:spcBef>
              <a:spcAft>
                <a:spcPct val="0"/>
              </a:spcAft>
              <a:buClrTx/>
            </a:pPr>
            <a:r>
              <a:rPr lang="vi-VN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Lớp học được chia làm hai đội. Có 1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vi-VN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bông hoa.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Các </a:t>
            </a:r>
            <a:r>
              <a:rPr lang="en-US" altLang="en-US" sz="3600" kern="12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kern="12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vi-VN" altLang="en-US" sz="3600" kern="12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trả lời đúng được cộng 10 điểm, sai nhường quyền trả lời cho đội còn lại. Kết thúc trò chơi, đội nào được nhiều điểm hơn đội đó sẽ thắng. 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BA7A8A8-1A33-DBF9-04D2-C77AE95FB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8" grpId="0"/>
      <p:bldP spid="2344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>
            <a:extLst>
              <a:ext uri="{FF2B5EF4-FFF2-40B4-BE49-F238E27FC236}">
                <a16:creationId xmlns:a16="http://schemas.microsoft.com/office/drawing/2014/main" id="{B4CBBA8A-BB1A-847B-43C0-D32DDEFEFBB5}"/>
              </a:ext>
            </a:extLst>
          </p:cNvPr>
          <p:cNvSpPr/>
          <p:nvPr/>
        </p:nvSpPr>
        <p:spPr bwMode="auto">
          <a:xfrm>
            <a:off x="7774779" y="1839268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A28457E-ED2B-7270-7DAB-9BF73374041C}"/>
              </a:ext>
            </a:extLst>
          </p:cNvPr>
          <p:cNvSpPr/>
          <p:nvPr/>
        </p:nvSpPr>
        <p:spPr bwMode="auto">
          <a:xfrm>
            <a:off x="7831012" y="1839268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BA0AECB-F441-6B31-3E7F-A2D95B2B5E1E}"/>
              </a:ext>
            </a:extLst>
          </p:cNvPr>
          <p:cNvSpPr/>
          <p:nvPr/>
        </p:nvSpPr>
        <p:spPr bwMode="auto">
          <a:xfrm>
            <a:off x="7819339" y="1839268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32CA098-67AC-9E9B-3573-6FE6DAB5A676}"/>
              </a:ext>
            </a:extLst>
          </p:cNvPr>
          <p:cNvSpPr/>
          <p:nvPr/>
        </p:nvSpPr>
        <p:spPr bwMode="auto">
          <a:xfrm>
            <a:off x="7850777" y="1839268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26BCF50-680A-7B1E-17F1-AA74E8DA8C0C}"/>
              </a:ext>
            </a:extLst>
          </p:cNvPr>
          <p:cNvSpPr/>
          <p:nvPr/>
        </p:nvSpPr>
        <p:spPr bwMode="auto">
          <a:xfrm>
            <a:off x="7824266" y="1839268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F673476-0B2F-9EE2-BF98-E62D608D25DC}"/>
              </a:ext>
            </a:extLst>
          </p:cNvPr>
          <p:cNvSpPr/>
          <p:nvPr/>
        </p:nvSpPr>
        <p:spPr bwMode="auto">
          <a:xfrm>
            <a:off x="2965781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100</a:t>
            </a:r>
          </a:p>
        </p:txBody>
      </p:sp>
      <p:pic>
        <p:nvPicPr>
          <p:cNvPr id="3" name="Picture 3" descr="H1">
            <a:hlinkClick r:id="rId3" action="ppaction://hlinksldjump"/>
            <a:extLst>
              <a:ext uri="{FF2B5EF4-FFF2-40B4-BE49-F238E27FC236}">
                <a16:creationId xmlns:a16="http://schemas.microsoft.com/office/drawing/2014/main" id="{423A8A1B-EF4F-331E-A837-2689C0BFC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548" y="3655025"/>
            <a:ext cx="914400" cy="97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hlinkClick r:id="rId3" action="ppaction://hlinksldjump"/>
            <a:extLst>
              <a:ext uri="{FF2B5EF4-FFF2-40B4-BE49-F238E27FC236}">
                <a16:creationId xmlns:a16="http://schemas.microsoft.com/office/drawing/2014/main" id="{BBBF3A1C-D330-4A6E-04A0-A1C6A3A59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548" y="3812504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Picture 6" descr="H2">
            <a:hlinkClick r:id="rId5" action="ppaction://hlinksldjump"/>
            <a:extLst>
              <a:ext uri="{FF2B5EF4-FFF2-40B4-BE49-F238E27FC236}">
                <a16:creationId xmlns:a16="http://schemas.microsoft.com/office/drawing/2014/main" id="{B11BA3F6-ABA4-1F73-F53E-1D71EB13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148" y="3653146"/>
            <a:ext cx="990600" cy="99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3">
            <a:hlinkClick r:id="rId7" action="ppaction://hlinksldjump"/>
            <a:extLst>
              <a:ext uri="{FF2B5EF4-FFF2-40B4-BE49-F238E27FC236}">
                <a16:creationId xmlns:a16="http://schemas.microsoft.com/office/drawing/2014/main" id="{4176C5EC-907E-1963-5AAC-537011541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48" y="3654591"/>
            <a:ext cx="952500" cy="98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>
            <a:hlinkClick r:id="rId7" action="ppaction://hlinksldjump"/>
            <a:extLst>
              <a:ext uri="{FF2B5EF4-FFF2-40B4-BE49-F238E27FC236}">
                <a16:creationId xmlns:a16="http://schemas.microsoft.com/office/drawing/2014/main" id="{82AB9C3D-7556-6D43-84B7-D47946879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748" y="3836438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" name="Picture 12" descr="H2">
            <a:hlinkClick r:id="rId9" action="ppaction://hlinksldjump"/>
            <a:extLst>
              <a:ext uri="{FF2B5EF4-FFF2-40B4-BE49-F238E27FC236}">
                <a16:creationId xmlns:a16="http://schemas.microsoft.com/office/drawing/2014/main" id="{F9D89455-2253-B81F-8D29-B8851B47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48" y="3660076"/>
            <a:ext cx="908050" cy="91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>
            <a:hlinkClick r:id="rId9" action="ppaction://hlinksldjump"/>
            <a:extLst>
              <a:ext uri="{FF2B5EF4-FFF2-40B4-BE49-F238E27FC236}">
                <a16:creationId xmlns:a16="http://schemas.microsoft.com/office/drawing/2014/main" id="{50186B55-4F35-9F1D-DA39-ABDED8F90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348" y="3812504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5" name="Picture 15" descr="H1">
            <a:hlinkClick r:id="rId10" action="ppaction://hlinksldjump"/>
            <a:extLst>
              <a:ext uri="{FF2B5EF4-FFF2-40B4-BE49-F238E27FC236}">
                <a16:creationId xmlns:a16="http://schemas.microsoft.com/office/drawing/2014/main" id="{A42BCB71-870A-25F5-9DE0-3F0E8B6A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98" y="3661808"/>
            <a:ext cx="838200" cy="89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>
            <a:hlinkClick r:id="rId10" action="ppaction://hlinksldjump"/>
            <a:extLst>
              <a:ext uri="{FF2B5EF4-FFF2-40B4-BE49-F238E27FC236}">
                <a16:creationId xmlns:a16="http://schemas.microsoft.com/office/drawing/2014/main" id="{DA6BF666-9187-57B7-52F9-E68610BC1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548" y="3781307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8" name="Picture 18" descr="H4">
            <a:hlinkClick r:id="rId11" action="ppaction://hlinksldjump"/>
            <a:extLst>
              <a:ext uri="{FF2B5EF4-FFF2-40B4-BE49-F238E27FC236}">
                <a16:creationId xmlns:a16="http://schemas.microsoft.com/office/drawing/2014/main" id="{064F5158-C88E-574E-2767-F9DC052F6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48" y="4898472"/>
            <a:ext cx="817562" cy="87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9">
            <a:hlinkClick r:id="rId11" action="ppaction://hlinksldjump"/>
            <a:extLst>
              <a:ext uri="{FF2B5EF4-FFF2-40B4-BE49-F238E27FC236}">
                <a16:creationId xmlns:a16="http://schemas.microsoft.com/office/drawing/2014/main" id="{82997038-6E83-0DE4-8966-496B64C1E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748" y="5031704"/>
            <a:ext cx="838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1" name="Picture 21" descr="H3">
            <a:hlinkClick r:id="rId13" action="ppaction://hlinksldjump"/>
            <a:extLst>
              <a:ext uri="{FF2B5EF4-FFF2-40B4-BE49-F238E27FC236}">
                <a16:creationId xmlns:a16="http://schemas.microsoft.com/office/drawing/2014/main" id="{0C59BD92-1837-0C6D-BA8D-A8C6FA856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48" y="4892553"/>
            <a:ext cx="914400" cy="92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2">
            <a:hlinkClick r:id="rId13" action="ppaction://hlinksldjump"/>
            <a:extLst>
              <a:ext uri="{FF2B5EF4-FFF2-40B4-BE49-F238E27FC236}">
                <a16:creationId xmlns:a16="http://schemas.microsoft.com/office/drawing/2014/main" id="{94BC2728-55CA-2476-EE77-6906CB8B5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748" y="5044027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4" name="Picture 27" descr="H3">
            <a:hlinkClick r:id="rId14" action="ppaction://hlinksldjump"/>
            <a:extLst>
              <a:ext uri="{FF2B5EF4-FFF2-40B4-BE49-F238E27FC236}">
                <a16:creationId xmlns:a16="http://schemas.microsoft.com/office/drawing/2014/main" id="{42593D6A-5A0F-AB09-B398-0CED1A89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8" y="4883609"/>
            <a:ext cx="838200" cy="86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8">
            <a:hlinkClick r:id="rId14" action="ppaction://hlinksldjump"/>
            <a:extLst>
              <a:ext uri="{FF2B5EF4-FFF2-40B4-BE49-F238E27FC236}">
                <a16:creationId xmlns:a16="http://schemas.microsoft.com/office/drawing/2014/main" id="{7D445D94-10E7-6F60-4C4F-610704F4F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548" y="5031704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27" name="Picture 30" descr="H1">
            <a:hlinkClick r:id="rId15" action="ppaction://hlinksldjump"/>
            <a:extLst>
              <a:ext uri="{FF2B5EF4-FFF2-40B4-BE49-F238E27FC236}">
                <a16:creationId xmlns:a16="http://schemas.microsoft.com/office/drawing/2014/main" id="{DC6753A6-F655-8D0A-7266-8B1DFE45A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98" y="4879421"/>
            <a:ext cx="838200" cy="89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31">
            <a:hlinkClick r:id="rId15" action="ppaction://hlinksldjump"/>
            <a:extLst>
              <a:ext uri="{FF2B5EF4-FFF2-40B4-BE49-F238E27FC236}">
                <a16:creationId xmlns:a16="http://schemas.microsoft.com/office/drawing/2014/main" id="{4252DA46-9F56-9F7D-F3B6-BD0AE42B2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548" y="5024898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31" name="Picture 12" descr="H2">
            <a:hlinkClick r:id="rId16" action="ppaction://hlinksldjump"/>
            <a:extLst>
              <a:ext uri="{FF2B5EF4-FFF2-40B4-BE49-F238E27FC236}">
                <a16:creationId xmlns:a16="http://schemas.microsoft.com/office/drawing/2014/main" id="{B0DA5BFF-745B-8A79-25E7-2D070AD70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48" y="3660076"/>
            <a:ext cx="908050" cy="91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3">
            <a:hlinkClick r:id="rId16" action="ppaction://hlinksldjump"/>
            <a:extLst>
              <a:ext uri="{FF2B5EF4-FFF2-40B4-BE49-F238E27FC236}">
                <a16:creationId xmlns:a16="http://schemas.microsoft.com/office/drawing/2014/main" id="{E34BBE37-115E-7931-FA3C-3EBC361E3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3548" y="3812504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4" name="Picture 27" descr="H3">
            <a:hlinkClick r:id="rId17" action="ppaction://hlinksldjump"/>
            <a:extLst>
              <a:ext uri="{FF2B5EF4-FFF2-40B4-BE49-F238E27FC236}">
                <a16:creationId xmlns:a16="http://schemas.microsoft.com/office/drawing/2014/main" id="{9F9C1D0F-173D-C829-2E00-E796614D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398" y="4883609"/>
            <a:ext cx="838200" cy="86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8">
            <a:hlinkClick r:id="rId17" action="ppaction://hlinksldjump"/>
            <a:extLst>
              <a:ext uri="{FF2B5EF4-FFF2-40B4-BE49-F238E27FC236}">
                <a16:creationId xmlns:a16="http://schemas.microsoft.com/office/drawing/2014/main" id="{7A0A38E3-3B23-2C97-CFB5-78AA1327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748" y="495550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37" name="Picture 24" descr="H2">
            <a:hlinkClick r:id="rId18" action="ppaction://hlinksldjump"/>
            <a:extLst>
              <a:ext uri="{FF2B5EF4-FFF2-40B4-BE49-F238E27FC236}">
                <a16:creationId xmlns:a16="http://schemas.microsoft.com/office/drawing/2014/main" id="{7E88E620-7669-5AFD-612F-555F556A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148" y="4878265"/>
            <a:ext cx="952500" cy="92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25">
            <a:hlinkClick r:id="rId18" action="ppaction://hlinksldjump"/>
            <a:extLst>
              <a:ext uri="{FF2B5EF4-FFF2-40B4-BE49-F238E27FC236}">
                <a16:creationId xmlns:a16="http://schemas.microsoft.com/office/drawing/2014/main" id="{3EF1151E-AB74-ED71-3B2C-B42A290DF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148" y="4994300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40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FD85FEFA-B9E2-42CB-3D76-23C1CA2DE5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7" name="Text Box 7">
            <a:hlinkClick r:id="rId5" action="ppaction://hlinksldjump"/>
            <a:extLst>
              <a:ext uri="{FF2B5EF4-FFF2-40B4-BE49-F238E27FC236}">
                <a16:creationId xmlns:a16="http://schemas.microsoft.com/office/drawing/2014/main" id="{EABA49A2-A25A-6E4C-9130-A7AE4116F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148" y="3819406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9F5606-87A6-0DD5-CC52-3EB952E35978}"/>
              </a:ext>
            </a:extLst>
          </p:cNvPr>
          <p:cNvSpPr/>
          <p:nvPr/>
        </p:nvSpPr>
        <p:spPr bwMode="auto">
          <a:xfrm>
            <a:off x="2949957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8EA4DE7-444C-84F7-759C-8925D8616F91}"/>
              </a:ext>
            </a:extLst>
          </p:cNvPr>
          <p:cNvSpPr/>
          <p:nvPr/>
        </p:nvSpPr>
        <p:spPr bwMode="auto">
          <a:xfrm>
            <a:off x="2945040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6C3808-04BC-98B2-7936-20144438E2A9}"/>
              </a:ext>
            </a:extLst>
          </p:cNvPr>
          <p:cNvSpPr/>
          <p:nvPr/>
        </p:nvSpPr>
        <p:spPr bwMode="auto">
          <a:xfrm>
            <a:off x="2940123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E73D18-83AB-96E9-3981-45407B522619}"/>
              </a:ext>
            </a:extLst>
          </p:cNvPr>
          <p:cNvSpPr/>
          <p:nvPr/>
        </p:nvSpPr>
        <p:spPr bwMode="auto">
          <a:xfrm>
            <a:off x="2935206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F00D0-1758-55DC-2991-9105C8A07A5A}"/>
              </a:ext>
            </a:extLst>
          </p:cNvPr>
          <p:cNvSpPr/>
          <p:nvPr/>
        </p:nvSpPr>
        <p:spPr bwMode="auto">
          <a:xfrm>
            <a:off x="2930289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32EF43-3A51-B7B0-1DBE-D9FCBF07AC78}"/>
              </a:ext>
            </a:extLst>
          </p:cNvPr>
          <p:cNvSpPr/>
          <p:nvPr/>
        </p:nvSpPr>
        <p:spPr bwMode="auto">
          <a:xfrm>
            <a:off x="2930289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037EB5-CB59-611D-DF99-55DFB838DF69}"/>
              </a:ext>
            </a:extLst>
          </p:cNvPr>
          <p:cNvSpPr/>
          <p:nvPr/>
        </p:nvSpPr>
        <p:spPr bwMode="auto">
          <a:xfrm>
            <a:off x="2930289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2664512-162D-C5F9-67FD-45872A0C906F}"/>
              </a:ext>
            </a:extLst>
          </p:cNvPr>
          <p:cNvSpPr/>
          <p:nvPr/>
        </p:nvSpPr>
        <p:spPr bwMode="auto">
          <a:xfrm>
            <a:off x="7824266" y="1839268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92235FC-95A1-BF24-C5E0-46FC274853AC}"/>
              </a:ext>
            </a:extLst>
          </p:cNvPr>
          <p:cNvSpPr/>
          <p:nvPr/>
        </p:nvSpPr>
        <p:spPr bwMode="auto">
          <a:xfrm>
            <a:off x="7843931" y="1839268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56B4A62-5857-8452-B957-55415608F5EE}"/>
              </a:ext>
            </a:extLst>
          </p:cNvPr>
          <p:cNvSpPr/>
          <p:nvPr/>
        </p:nvSpPr>
        <p:spPr bwMode="auto">
          <a:xfrm>
            <a:off x="7800437" y="1839268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3698EF5-3F1C-3CC9-C437-3D0E3CB3FC38}"/>
              </a:ext>
            </a:extLst>
          </p:cNvPr>
          <p:cNvSpPr/>
          <p:nvPr/>
        </p:nvSpPr>
        <p:spPr bwMode="auto">
          <a:xfrm>
            <a:off x="7828334" y="1839268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7A5445C-29D3-5128-6A77-5DC13BB7BF83}"/>
              </a:ext>
            </a:extLst>
          </p:cNvPr>
          <p:cNvSpPr/>
          <p:nvPr/>
        </p:nvSpPr>
        <p:spPr bwMode="auto">
          <a:xfrm>
            <a:off x="7826185" y="1839268"/>
            <a:ext cx="1404938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9A502A8-622E-275F-53FD-F82D8380DBF7}"/>
              </a:ext>
            </a:extLst>
          </p:cNvPr>
          <p:cNvSpPr/>
          <p:nvPr/>
        </p:nvSpPr>
        <p:spPr bwMode="auto">
          <a:xfrm>
            <a:off x="2930289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45BDA90-F289-EECF-974F-F68FEB4D7B92}"/>
              </a:ext>
            </a:extLst>
          </p:cNvPr>
          <p:cNvSpPr/>
          <p:nvPr/>
        </p:nvSpPr>
        <p:spPr bwMode="auto">
          <a:xfrm>
            <a:off x="2930289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DDF99B8-B9E2-A73B-9D34-00857FD39C3C}"/>
              </a:ext>
            </a:extLst>
          </p:cNvPr>
          <p:cNvSpPr/>
          <p:nvPr/>
        </p:nvSpPr>
        <p:spPr bwMode="auto">
          <a:xfrm>
            <a:off x="2930289" y="1826014"/>
            <a:ext cx="1404937" cy="140493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rgbClr val="FFC000"/>
                </a:solidFill>
              </a:rPr>
              <a:t>0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4E0CE338-D8CD-EC70-CC5C-3982AC10B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540" y="1050937"/>
            <a:ext cx="1557338" cy="5847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5000"/>
              </a:spcBef>
              <a:defRPr/>
            </a:pPr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  <a:cs typeface="Times New Roman" pitchFamily="18" charset="0"/>
              </a:rPr>
              <a:t>ĐỘI A</a:t>
            </a:r>
          </a:p>
        </p:txBody>
      </p:sp>
      <p:sp>
        <p:nvSpPr>
          <p:cNvPr id="44" name="Text Box 32">
            <a:extLst>
              <a:ext uri="{FF2B5EF4-FFF2-40B4-BE49-F238E27FC236}">
                <a16:creationId xmlns:a16="http://schemas.microsoft.com/office/drawing/2014/main" id="{12710FD5-A337-8A2E-1FAC-E24DDEBF6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948" y="1024216"/>
            <a:ext cx="1604851" cy="5847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5000"/>
              </a:spcBef>
              <a:defRPr/>
            </a:pP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ĐỘI B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16EE85F-DFE3-FC59-C9CC-AD5CFE492C9C}"/>
              </a:ext>
            </a:extLst>
          </p:cNvPr>
          <p:cNvSpPr/>
          <p:nvPr/>
        </p:nvSpPr>
        <p:spPr bwMode="auto">
          <a:xfrm>
            <a:off x="7806520" y="1839268"/>
            <a:ext cx="1404938" cy="1404938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965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1" grpId="0" animBg="1"/>
      <p:bldP spid="50" grpId="0" animBg="1"/>
      <p:bldP spid="49" grpId="0" animBg="1"/>
      <p:bldP spid="48" grpId="0" animBg="1"/>
      <p:bldP spid="47" grpId="0" animBg="1"/>
      <p:bldP spid="46" grpId="0" animBg="1"/>
      <p:bldP spid="4" grpId="0"/>
      <p:bldP spid="10" grpId="0"/>
      <p:bldP spid="13" grpId="0"/>
      <p:bldP spid="16" grpId="0"/>
      <p:bldP spid="19" grpId="0"/>
      <p:bldP spid="22" grpId="0"/>
      <p:bldP spid="25" grpId="0"/>
      <p:bldP spid="28" grpId="0"/>
      <p:bldP spid="32" grpId="0"/>
      <p:bldP spid="35" grpId="0"/>
      <p:bldP spid="38" grpId="0"/>
      <p:bldP spid="7" grpId="0"/>
      <p:bldP spid="2" grpId="0" animBg="1"/>
      <p:bldP spid="5" grpId="0" animBg="1"/>
      <p:bldP spid="8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animBg="1"/>
      <p:bldP spid="29" grpId="0" animBg="1"/>
      <p:bldP spid="30" grpId="0" animBg="1"/>
      <p:bldP spid="33" grpId="0" animBg="1"/>
      <p:bldP spid="36" grpId="0" animBg="1"/>
      <p:bldP spid="41" grpId="0" animBg="1"/>
      <p:bldP spid="42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87A0836-6475-D6F6-8F43-85CFD1C9F19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4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14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A3314655-8AA3-863D-FE67-382204DBC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5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78D761F-C7C0-BD98-E52E-30A0920DE3C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EF498D5A-0BEF-2498-EA3E-B0378E8EC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5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2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E672492-3A43-DF6B-C8FE-8BBCCA9DEDF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6F7504A7-64AE-441B-535A-879B666EA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8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9E3F444-C823-C07E-E3E3-8213CF9330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CC5F3499-1AB0-0BC9-75B1-21DA16155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8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9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18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F6B8459-D838-5D8B-18FF-B4BC3328B88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29040DA4-E2F0-A1F1-3E85-3615DC93A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4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6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12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9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8F39D8D-A21D-C4C6-2E9D-CF40EDAA8EB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129CAD9B-D374-52A1-2C5B-6713B20E4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0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4" name="Graphic 5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4B8320-BC34-8BEF-AF8C-D34C779B5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38705" y="1843188"/>
            <a:ext cx="1662010" cy="768989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grpSp>
        <p:nvGrpSpPr>
          <p:cNvPr id="557" name="Group 556">
            <a:extLst>
              <a:ext uri="{FF2B5EF4-FFF2-40B4-BE49-F238E27FC236}">
                <a16:creationId xmlns:a16="http://schemas.microsoft.com/office/drawing/2014/main" id="{F13E027F-08B4-A69C-E21A-B20640012F86}"/>
              </a:ext>
            </a:extLst>
          </p:cNvPr>
          <p:cNvGrpSpPr/>
          <p:nvPr/>
        </p:nvGrpSpPr>
        <p:grpSpPr>
          <a:xfrm>
            <a:off x="-321354" y="1536527"/>
            <a:ext cx="6269958" cy="4871396"/>
            <a:chOff x="-173958" y="1565466"/>
            <a:chExt cx="6269958" cy="4871396"/>
          </a:xfrm>
        </p:grpSpPr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id="{E295E06A-8281-D2BE-DB4C-90FC31F9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73958" y="1565466"/>
              <a:ext cx="6269958" cy="4871396"/>
            </a:xfrm>
            <a:prstGeom prst="rect">
              <a:avLst/>
            </a:prstGeom>
          </p:spPr>
        </p:pic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8F2FC0C2-A38D-9E60-2CE6-84EDCF52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13084" y="4693053"/>
              <a:ext cx="1364839" cy="1287889"/>
            </a:xfrm>
            <a:prstGeom prst="rect">
              <a:avLst/>
            </a:prstGeom>
          </p:spPr>
        </p:pic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id="{E0627EDB-90BD-CD85-3B8B-F8C703766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6885" y="2878665"/>
              <a:ext cx="1585097" cy="1603387"/>
            </a:xfrm>
            <a:prstGeom prst="rect">
              <a:avLst/>
            </a:prstGeom>
          </p:spPr>
        </p:pic>
      </p:grpSp>
      <p:pic>
        <p:nvPicPr>
          <p:cNvPr id="559" name="Picture 558">
            <a:extLst>
              <a:ext uri="{FF2B5EF4-FFF2-40B4-BE49-F238E27FC236}">
                <a16:creationId xmlns:a16="http://schemas.microsoft.com/office/drawing/2014/main" id="{9F011A56-9BC5-5D88-6FDB-301E540B98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1843" y="180920"/>
            <a:ext cx="10799414" cy="2057031"/>
          </a:xfrm>
          <a:prstGeom prst="rect">
            <a:avLst/>
          </a:prstGeom>
        </p:spPr>
      </p:pic>
      <p:pic>
        <p:nvPicPr>
          <p:cNvPr id="561" name="Picture 560">
            <a:extLst>
              <a:ext uri="{FF2B5EF4-FFF2-40B4-BE49-F238E27FC236}">
                <a16:creationId xmlns:a16="http://schemas.microsoft.com/office/drawing/2014/main" id="{F1F6E615-2C02-D54A-8617-E9C738BE0A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681551" y="3279482"/>
            <a:ext cx="1973476" cy="21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4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5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25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FF9A03C-0A21-C0D6-5090-D001487CA3F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55672A9D-99FA-B292-ED9E-620C839A4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3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35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2C32025-DAC0-5977-6F6A-1485743267E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0BB54B1B-B065-0B07-3EB4-3AE5173A6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9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3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B00BED1-CCBD-9513-4056-C77E6B2DBAA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B4AF56CF-FABF-0176-4508-29B1A9540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7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6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30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23FEBC5-7DE4-BAA0-3C7D-229E83854C7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54D97440-549D-F892-9CD9-03A1231D3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6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8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40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8669AFD-F0BB-71B9-F1CE-8598A4590CB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530A8030-A051-AF1F-CFA3-3A0C1DA83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9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D051E-4149-D327-F42E-B4D0885810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93726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/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9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8D8D8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D8D8">
                        <a:lumMod val="1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3407C2-CCB4-01A3-410C-9E620B825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600200"/>
                <a:ext cx="3429000" cy="923330"/>
              </a:xfrm>
              <a:prstGeom prst="rect">
                <a:avLst/>
              </a:prstGeom>
              <a:blipFill>
                <a:blip r:embed="rId3"/>
                <a:stretch>
                  <a:fillRect l="-7460" t="-18543" r="-7282" b="-39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0493D89-CB99-52E1-8857-C562362C3E16}"/>
              </a:ext>
            </a:extLst>
          </p:cNvPr>
          <p:cNvGrpSpPr/>
          <p:nvPr/>
        </p:nvGrpSpPr>
        <p:grpSpPr>
          <a:xfrm>
            <a:off x="3886200" y="3429000"/>
            <a:ext cx="4168774" cy="2040510"/>
            <a:chOff x="4800600" y="3404368"/>
            <a:chExt cx="4168774" cy="2040510"/>
          </a:xfrm>
        </p:grpSpPr>
        <p:pic>
          <p:nvPicPr>
            <p:cNvPr id="7" name="Picture 6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FCB4F649-1858-5E64-2BFD-113C8A000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04368"/>
              <a:ext cx="4168774" cy="2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F02408-45AB-3A62-5E5F-B4DA4A6A78DC}"/>
                </a:ext>
              </a:extLst>
            </p:cNvPr>
            <p:cNvSpPr txBox="1"/>
            <p:nvPr/>
          </p:nvSpPr>
          <p:spPr>
            <a:xfrm>
              <a:off x="5334000" y="3810000"/>
              <a:ext cx="3048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D8D8D8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45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2F1C51-EE4B-C4B0-16E0-197C8F89F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598170" cy="667531"/>
          </a:xfrm>
          <a:prstGeom prst="rect">
            <a:avLst/>
          </a:prstGeom>
        </p:spPr>
      </p:pic>
      <p:sp>
        <p:nvSpPr>
          <p:cNvPr id="6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9A12A2E-ECA8-081C-ABD8-F8336A43373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30095" y="6330157"/>
            <a:ext cx="433387" cy="6223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utoShape 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F9859C9C-2F0A-C7F5-6FD8-EE2D37BA0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6435695"/>
            <a:ext cx="977900" cy="400110"/>
          </a:xfrm>
          <a:prstGeom prst="actionButtonSound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3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13C6C0-3CC2-0B71-CAEE-763082B1F47C}"/>
              </a:ext>
            </a:extLst>
          </p:cNvPr>
          <p:cNvSpPr txBox="1"/>
          <p:nvPr/>
        </p:nvSpPr>
        <p:spPr>
          <a:xfrm>
            <a:off x="4704736" y="1749878"/>
            <a:ext cx="4145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/>
            <a:extLst>
              <a:ext uri="{FF2B5EF4-FFF2-40B4-BE49-F238E27FC236}">
                <a16:creationId xmlns:a16="http://schemas.microsoft.com/office/drawing/2014/main" id="{2330A5B1-2553-5415-CC4F-05A80644A00A}"/>
              </a:ext>
            </a:extLst>
          </p:cNvPr>
          <p:cNvSpPr/>
          <p:nvPr/>
        </p:nvSpPr>
        <p:spPr>
          <a:xfrm>
            <a:off x="449809" y="983685"/>
            <a:ext cx="802047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0125D8BC-788C-ADA1-A3EB-048BCD1126AB}"/>
              </a:ext>
            </a:extLst>
          </p:cNvPr>
          <p:cNvSpPr txBox="1"/>
          <p:nvPr/>
        </p:nvSpPr>
        <p:spPr>
          <a:xfrm>
            <a:off x="1404256" y="808772"/>
            <a:ext cx="9530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UTM Avo" panose="02040603050506020204" pitchFamily="18" charset="0"/>
              </a:rPr>
              <a:t>Mỗi ổ có 5 quả trứng. Hỏi 4 ổ như vậy có tất cả bao nhiêu quả trứng?</a:t>
            </a:r>
          </a:p>
        </p:txBody>
      </p:sp>
      <p:pic>
        <p:nvPicPr>
          <p:cNvPr id="7" name="Hình ảnh 1">
            <a:extLst>
              <a:ext uri="{FF2B5EF4-FFF2-40B4-BE49-F238E27FC236}">
                <a16:creationId xmlns:a16="http://schemas.microsoft.com/office/drawing/2014/main" id="{E23AAA47-EE4A-45F5-4B88-4D0C189F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13" y="2069694"/>
            <a:ext cx="10048875" cy="200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/>
            <a:extLst>
              <a:ext uri="{FF2B5EF4-FFF2-40B4-BE49-F238E27FC236}">
                <a16:creationId xmlns:a16="http://schemas.microsoft.com/office/drawing/2014/main" id="{2330A5B1-2553-5415-CC4F-05A80644A00A}"/>
              </a:ext>
            </a:extLst>
          </p:cNvPr>
          <p:cNvSpPr/>
          <p:nvPr/>
        </p:nvSpPr>
        <p:spPr>
          <a:xfrm>
            <a:off x="449809" y="983685"/>
            <a:ext cx="802047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0125D8BC-788C-ADA1-A3EB-048BCD1126AB}"/>
              </a:ext>
            </a:extLst>
          </p:cNvPr>
          <p:cNvSpPr txBox="1"/>
          <p:nvPr/>
        </p:nvSpPr>
        <p:spPr>
          <a:xfrm>
            <a:off x="1404256" y="808772"/>
            <a:ext cx="9530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UTM Avo" panose="02040603050506020204" pitchFamily="18" charset="0"/>
              </a:rPr>
              <a:t>Mỗi ổ có 5 quả trứng. Hỏi 4 ổ như vậy có tất cả bao nhiêu quả trứng?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9">
                <a:extLst>
                  <a:ext uri="{FF2B5EF4-FFF2-40B4-BE49-F238E27FC236}">
                    <a16:creationId xmlns:a16="http://schemas.microsoft.com/office/drawing/2014/main" id="{6E891E92-6F34-FE13-B6C5-63E85FCFD2FD}"/>
                  </a:ext>
                </a:extLst>
              </p:cNvPr>
              <p:cNvSpPr txBox="1"/>
              <p:nvPr/>
            </p:nvSpPr>
            <p:spPr>
              <a:xfrm>
                <a:off x="1010556" y="2066072"/>
                <a:ext cx="9530043" cy="294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 u="sng" dirty="0" err="1">
                    <a:latin typeface="UTM Avo" panose="02040603050506020204" pitchFamily="18" charset="0"/>
                  </a:rPr>
                  <a:t>Bài</a:t>
                </a:r>
                <a:r>
                  <a:rPr lang="en-US" sz="3200" b="1" u="sng" dirty="0">
                    <a:latin typeface="UTM Avo" panose="02040603050506020204" pitchFamily="18" charset="0"/>
                  </a:rPr>
                  <a:t> </a:t>
                </a:r>
                <a:r>
                  <a:rPr lang="en-US" sz="3200" b="1" u="sng" dirty="0" err="1">
                    <a:latin typeface="UTM Avo" panose="02040603050506020204" pitchFamily="18" charset="0"/>
                  </a:rPr>
                  <a:t>giải</a:t>
                </a:r>
                <a:endParaRPr lang="en-US" sz="3200" b="1" u="sng" dirty="0">
                  <a:latin typeface="UTM Avo" panose="0204060305050602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3200" dirty="0">
                    <a:latin typeface="UTM Avo" panose="02040603050506020204" pitchFamily="18" charset="0"/>
                  </a:rPr>
                  <a:t>Số quả trứng trong 4 ổ là: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3200" dirty="0">
                    <a:latin typeface="UTM Avo" panose="02040603050506020204" pitchFamily="18" charset="0"/>
                  </a:rPr>
                  <a:t>5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vi-VN" sz="3200" dirty="0">
                    <a:latin typeface="UTM Avo" panose="02040603050506020204" pitchFamily="18" charset="0"/>
                  </a:rPr>
                  <a:t>4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vi-VN" sz="3200" dirty="0">
                    <a:latin typeface="UTM Avo" panose="02040603050506020204" pitchFamily="18" charset="0"/>
                  </a:rPr>
                  <a:t>20 (quả)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200" dirty="0">
                    <a:latin typeface="UTM Avo" panose="02040603050506020204" pitchFamily="18" charset="0"/>
                  </a:rPr>
                  <a:t>                            </a:t>
                </a:r>
                <a:r>
                  <a:rPr lang="vi-VN" sz="3200" dirty="0">
                    <a:latin typeface="UTM Avo" panose="02040603050506020204" pitchFamily="18" charset="0"/>
                  </a:rPr>
                  <a:t>Đáp số: 20 quả trứng</a:t>
                </a:r>
                <a:r>
                  <a:rPr lang="en-US" sz="3200" dirty="0">
                    <a:latin typeface="UTM Avo" panose="02040603050506020204" pitchFamily="18" charset="0"/>
                  </a:rPr>
                  <a:t>.</a:t>
                </a:r>
                <a:endParaRPr lang="vi-VN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Hộp Văn bản 19">
                <a:extLst>
                  <a:ext uri="{FF2B5EF4-FFF2-40B4-BE49-F238E27FC236}">
                    <a16:creationId xmlns:a16="http://schemas.microsoft.com/office/drawing/2014/main" id="{6E891E92-6F34-FE13-B6C5-63E85FCFD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556" y="2066072"/>
                <a:ext cx="9530043" cy="2942409"/>
              </a:xfrm>
              <a:prstGeom prst="rect">
                <a:avLst/>
              </a:prstGeom>
              <a:blipFill>
                <a:blip r:embed="rId4"/>
                <a:stretch>
                  <a:fillRect b="-6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14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/>
            <a:extLst>
              <a:ext uri="{FF2B5EF4-FFF2-40B4-BE49-F238E27FC236}">
                <a16:creationId xmlns:a16="http://schemas.microsoft.com/office/drawing/2014/main" id="{2330A5B1-2553-5415-CC4F-05A80644A00A}"/>
              </a:ext>
            </a:extLst>
          </p:cNvPr>
          <p:cNvSpPr/>
          <p:nvPr/>
        </p:nvSpPr>
        <p:spPr>
          <a:xfrm>
            <a:off x="850900" y="1047184"/>
            <a:ext cx="1981200" cy="667315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</a:rPr>
              <a:t>Bài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tập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0125D8BC-788C-ADA1-A3EB-048BCD1126AB}"/>
              </a:ext>
            </a:extLst>
          </p:cNvPr>
          <p:cNvSpPr txBox="1"/>
          <p:nvPr/>
        </p:nvSpPr>
        <p:spPr>
          <a:xfrm>
            <a:off x="3060700" y="935772"/>
            <a:ext cx="8115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Mỗi con gà có 2 chân. Hỏi 8 con gà có bao nhiêu chân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  <a:endParaRPr lang="vi-VN" sz="3200" dirty="0">
              <a:latin typeface="UTM Avo" panose="02040603050506020204" pitchFamily="18" charset="0"/>
            </a:endParaRPr>
          </a:p>
        </p:txBody>
      </p:sp>
      <p:pic>
        <p:nvPicPr>
          <p:cNvPr id="3" name="Hình ảnh 12">
            <a:extLst>
              <a:ext uri="{FF2B5EF4-FFF2-40B4-BE49-F238E27FC236}">
                <a16:creationId xmlns:a16="http://schemas.microsoft.com/office/drawing/2014/main" id="{EB3FF97F-D4DC-7970-F3DB-022BE2AE2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595" y="2079431"/>
            <a:ext cx="7453005" cy="443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07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C081D-3A8E-3D00-1B9C-FF5136A0E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9" b="3353"/>
          <a:stretch/>
        </p:blipFill>
        <p:spPr>
          <a:xfrm>
            <a:off x="0" y="-235132"/>
            <a:ext cx="12192000" cy="7093132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90D7E5FC-E9BE-D0EA-8E9E-51FF3D9DA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568" y="1669962"/>
            <a:ext cx="1060796" cy="1042506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43878F7C-E829-2D27-6294-55F612841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0998" y="1148709"/>
            <a:ext cx="1060796" cy="10425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BB693E8-A155-2243-A923-AD01D89162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43641" y="1689471"/>
            <a:ext cx="1641723" cy="130922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09689E0-97D5-43B5-F24C-F349240508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34297" y="1083371"/>
            <a:ext cx="1641723" cy="1309222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id="{DCD501FB-E38E-68C2-D05F-33525D55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296" y="2998693"/>
            <a:ext cx="1060796" cy="104250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D03DB53-BBC2-BA4D-79EE-E9827BC32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48755" y="2976324"/>
            <a:ext cx="1641723" cy="1309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954D3-397C-FB5F-8D23-5B05EEFC57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3528" y="-94196"/>
            <a:ext cx="1585097" cy="1603387"/>
          </a:xfrm>
          <a:prstGeom prst="rect">
            <a:avLst/>
          </a:prstGeom>
        </p:spPr>
      </p:pic>
      <p:sp>
        <p:nvSpPr>
          <p:cNvPr id="3" name="Arrow: Down 2">
            <a:hlinkClick r:id="rId13" action="ppaction://hlinksldjump"/>
            <a:extLst>
              <a:ext uri="{FF2B5EF4-FFF2-40B4-BE49-F238E27FC236}">
                <a16:creationId xmlns:a16="http://schemas.microsoft.com/office/drawing/2014/main" id="{D3D238AD-B145-46F5-1B78-1FEB1E371DA2}"/>
              </a:ext>
            </a:extLst>
          </p:cNvPr>
          <p:cNvSpPr/>
          <p:nvPr/>
        </p:nvSpPr>
        <p:spPr>
          <a:xfrm>
            <a:off x="2587049" y="3945293"/>
            <a:ext cx="681135" cy="68050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5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14676 L 0.02565 0.14676 L 0.04167 0.15718 C 0.04375 0.15857 0.04609 0.15973 0.04779 0.16135 C 0.04961 0.16297 0.05143 0.16459 0.05325 0.16621 C 0.0543 0.1669 0.05534 0.16783 0.05625 0.16852 C 0.05703 0.16945 0.05768 0.17037 0.05859 0.17107 C 0.05976 0.17223 0.0612 0.17315 0.0625 0.17431 C 0.06354 0.17523 0.06432 0.17662 0.06549 0.17755 C 0.06667 0.17824 0.0681 0.17848 0.06927 0.17917 C 0.07057 0.17986 0.072 0.18079 0.07318 0.18172 C 0.06966 0.18218 0.06706 0.18218 0.06393 0.18403 C 0.0625 0.18496 0.06146 0.18611 0.06016 0.18727 C 0.05872 0.19769 0.06055 0.18843 0.05625 0.19954 C 0.05286 0.2081 0.05521 0.20973 0.04935 0.2132 C 0.0487 0.21366 0.04779 0.21389 0.047 0.21412 C 0.04609 0.21435 0.04505 0.21459 0.04401 0.21482 C 0.04349 0.21551 0.04284 0.21598 0.04245 0.21667 C 0.03997 0.22107 0.04388 0.22801 0.04466 0.23125 C 0.04596 0.23565 0.0474 0.23982 0.04857 0.24422 C 0.05234 0.25903 0.04596 0.23959 0.05156 0.25324 C 0.05182 0.25348 0.05325 0.25973 0.05482 0.26042 C 0.0582 0.26227 0.06198 0.26297 0.06549 0.26459 C 0.06966 0.26621 0.0737 0.26829 0.07773 0.27014 C 0.07956 0.27107 0.08151 0.27315 0.0832 0.27431 C 0.0862 0.27616 0.08945 0.27732 0.09245 0.27917 C 0.09479 0.28056 0.09687 0.28264 0.09935 0.28403 C 0.10052 0.28473 0.10195 0.28449 0.10312 0.28473 C 0.10365 0.28496 0.10417 0.28542 0.10482 0.28588 " pathEditMode="relative" rAng="0" ptsTypes="AAAAAAAAAAAAAAAAAAAAAAAAAAAAA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0.28588 L 0.10482 0.28588 C 0.10847 0.28727 0.11211 0.28796 0.11576 0.29005 C 0.11836 0.29167 0.12045 0.29491 0.12305 0.29607 C 0.12513 0.29722 0.12735 0.29699 0.12943 0.29769 C 0.14948 0.30394 0.1349 0.30116 0.15326 0.30347 C 0.15599 0.30463 0.15873 0.30532 0.16146 0.30648 C 0.16368 0.30741 0.16563 0.30926 0.16784 0.30926 C 0.17461 0.31065 0.18125 0.31065 0.18802 0.31134 C 0.19037 0.30926 0.1931 0.30857 0.19532 0.30648 C 0.1974 0.30463 0.19883 0.30139 0.20078 0.29907 C 0.20261 0.29699 0.20443 0.29514 0.20625 0.29306 C 0.21459 0.28495 0.21055 0.28912 0.21914 0.28264 C 0.22162 0.28079 0.22383 0.27847 0.22644 0.27685 C 0.22852 0.27546 0.23073 0.275 0.23282 0.27384 C 0.24414 0.2669 0.23451 0.27083 0.24375 0.26782 C 0.25235 0.26088 0.24154 0.27037 0.25391 0.2544 C 0.27331 0.22917 0.26394 0.24144 0.27578 0.23079 C 0.27735 0.22917 0.27878 0.22732 0.28034 0.22616 C 0.28334 0.22407 0.28659 0.22269 0.28959 0.22037 C 0.29427 0.2162 0.2918 0.21782 0.29688 0.2162 C 0.30743 0.21782 0.3142 0.21898 0.32422 0.22199 C 0.34831 0.2287 0.32826 0.22477 0.34805 0.22778 C 0.35078 0.22824 0.35352 0.2287 0.35625 0.22917 C 0.35847 0.22963 0.36055 0.23056 0.36276 0.23079 C 0.37487 0.23125 0.38711 0.23079 0.39935 0.23079 " pathEditMode="relative" rAng="0" ptsTypes="AAAAAAAAAAAAAAAAAAAAAAAA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35 0.23079 L 0.39935 0.23194 C 0.403 0.2331 0.40664 0.23542 0.41029 0.23889 C 0.41237 0.24144 0.41445 0.24607 0.41667 0.24722 C 0.42578 0.25185 0.4349 0.25185 0.44414 0.25556 C 0.44557 0.26134 0.44714 0.26829 0.4487 0.27199 C 0.45651 0.28958 0.45378 0.26713 0.46146 0.29653 C 0.46458 0.30833 0.47057 0.33773 0.47057 0.33889 C 0.47096 0.34583 0.4707 0.36597 0.47149 0.3625 C 0.47396 0.35301 0.47487 0.32593 0.47695 0.31296 C 0.47891 0.30139 0.48125 0.29653 0.48346 0.28843 C 0.48529 0.28009 0.48698 0.26713 0.48893 0.26366 C 0.49219 0.25671 0.49557 0.25671 0.49896 0.25556 C 0.53255 0.23542 0.50456 0.25787 0.52734 0.23889 C 0.5375 0.21204 0.52982 0.22963 0.5401 0.21435 C 0.55182 0.19676 0.5349 0.21319 0.55664 0.18958 C 0.56237 0.18264 0.56823 0.17917 0.57396 0.17315 C 0.58125 0.16505 0.58333 0.16019 0.59128 0.15671 C 0.59922 0.15208 0.60716 0.15093 0.6151 0.14861 C 0.64349 0.15671 0.67188 0.15787 0.70013 0.17315 C 0.70247 0.17431 0.70443 0.18958 0.70651 0.19792 C 0.70964 0.20833 0.70925 0.19676 0.70925 0.21435 " pathEditMode="relative" rAng="0" ptsTypes="AAAAAAA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78 0.33426 L 0.72578 0.33426 C 0.72995 0.34074 0.73399 0.34745 0.73855 0.3537 C 0.74336 0.36042 0.74922 0.36667 0.75404 0.37338 C 0.76341 0.38681 0.76302 0.38611 0.76693 0.39583 C 0.74545 0.41134 0.75795 0.40162 0.7267 0.43148 C 0.71615 0.44167 0.71159 0.44607 0.70196 0.45741 C 0.69909 0.46088 0.69662 0.46482 0.69375 0.46829 C 0.6905 0.47176 0.68698 0.47523 0.68373 0.47894 C 0.68243 0.48032 0.68125 0.48195 0.67995 0.48333 C 0.67787 0.4831 0.67578 0.48241 0.67357 0.48241 C 0.63086 0.48241 0.63438 0.48241 0.6069 0.48426 C 0.6017 0.48634 0.60391 0.48611 0.60052 0.48611 " pathEditMode="relative" rAng="0" ptsTypes="AAAAAAAAAAAAA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214 0.59259 L 0.57214 0.59259 C 0.56198 0.6 0.56068 0.60185 0.5474 0.6088 C 0.50886 0.62917 0.54792 0.60648 0.5181 0.62384 C 0.48308 0.64398 0.51276 0.62732 0.49063 0.63958 L 0.48151 0.64468 C 0.47969 0.64583 0.47774 0.64676 0.47605 0.64792 C 0.47448 0.64884 0.47292 0.64977 0.47149 0.65093 C 0.47058 0.65162 0.46966 0.65232 0.46875 0.65301 C 0.46758 0.6537 0.4668 0.65509 0.46511 0.65509 L 0.43125 0.65671 C 0.42761 0.65718 0.42396 0.65764 0.42019 0.65833 C 0.41472 0.6588 0.4069 0.65926 0.40105 0.65972 C 0.37123 0.66482 0.38282 0.66296 0.36628 0.66551 C 0.353 0.66898 0.37084 0.66435 0.34987 0.66852 C 0.34545 0.66921 0.34141 0.6706 0.33698 0.67153 C 0.33347 0.67222 0.32969 0.67245 0.32605 0.67292 C 0.32396 0.67338 0.32175 0.67384 0.31966 0.67431 L 0.01966 0.67361 C 0.01407 0.67361 0.01341 0.67292 0.00873 0.67199 C 0.00782 0.67199 0.00677 0.67176 0.00599 0.67153 C 0.00339 0.6706 0.00118 0.66968 -0.00143 0.66898 C -0.00494 0.66806 -0.00872 0.66736 -0.01237 0.66644 C -0.01601 0.66551 -0.01966 0.66412 -0.0233 0.66343 C -0.02942 0.66181 -0.03606 0.66065 -0.04166 0.65857 C -0.04349 0.6581 -0.04518 0.65718 -0.04713 0.65671 C -0.04922 0.65602 -0.05455 0.65463 -0.05716 0.65417 C -0.05963 0.6537 -0.06211 0.65347 -0.06445 0.65301 C -0.0664 0.65278 -0.06823 0.65232 -0.06992 0.65185 C -0.07096 0.65162 -0.07265 0.65093 -0.07265 0.65116 " pathEditMode="relative" rAng="0" ptsTypes="AAAAAAAAAAAAAAAAAAAAAAAAAAAAAA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/>
            <a:extLst>
              <a:ext uri="{FF2B5EF4-FFF2-40B4-BE49-F238E27FC236}">
                <a16:creationId xmlns:a16="http://schemas.microsoft.com/office/drawing/2014/main" id="{2330A5B1-2553-5415-CC4F-05A80644A00A}"/>
              </a:ext>
            </a:extLst>
          </p:cNvPr>
          <p:cNvSpPr/>
          <p:nvPr/>
        </p:nvSpPr>
        <p:spPr>
          <a:xfrm>
            <a:off x="850900" y="1047184"/>
            <a:ext cx="1981200" cy="667315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</a:rPr>
              <a:t>Bài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tập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0125D8BC-788C-ADA1-A3EB-048BCD1126AB}"/>
              </a:ext>
            </a:extLst>
          </p:cNvPr>
          <p:cNvSpPr txBox="1"/>
          <p:nvPr/>
        </p:nvSpPr>
        <p:spPr>
          <a:xfrm>
            <a:off x="3060700" y="935772"/>
            <a:ext cx="8115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Mỗi con gà có 2 chân. Hỏi 8 con gà có bao nhiêu chân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  <a:endParaRPr lang="vi-VN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9">
                <a:extLst>
                  <a:ext uri="{FF2B5EF4-FFF2-40B4-BE49-F238E27FC236}">
                    <a16:creationId xmlns:a16="http://schemas.microsoft.com/office/drawing/2014/main" id="{2AE0B1C5-CF06-8A85-62D4-336955A001A6}"/>
                  </a:ext>
                </a:extLst>
              </p:cNvPr>
              <p:cNvSpPr txBox="1"/>
              <p:nvPr/>
            </p:nvSpPr>
            <p:spPr>
              <a:xfrm>
                <a:off x="1162956" y="2104172"/>
                <a:ext cx="9530043" cy="294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200" b="1" u="sng" dirty="0" err="1">
                    <a:latin typeface="UTM Avo" panose="02040603050506020204" pitchFamily="18" charset="0"/>
                  </a:rPr>
                  <a:t>Lời</a:t>
                </a:r>
                <a:r>
                  <a:rPr lang="en-US" sz="3200" b="1" u="sng" dirty="0">
                    <a:latin typeface="UTM Avo" panose="02040603050506020204" pitchFamily="18" charset="0"/>
                  </a:rPr>
                  <a:t> </a:t>
                </a:r>
                <a:r>
                  <a:rPr lang="en-US" sz="3200" b="1" u="sng" dirty="0" err="1">
                    <a:latin typeface="UTM Avo" panose="02040603050506020204" pitchFamily="18" charset="0"/>
                  </a:rPr>
                  <a:t>giải</a:t>
                </a:r>
                <a:endParaRPr lang="en-US" sz="3200" b="1" u="sng" dirty="0">
                  <a:latin typeface="UTM Avo" panose="0204060305050602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3200" dirty="0">
                    <a:latin typeface="UTM Avo" panose="02040603050506020204" pitchFamily="18" charset="0"/>
                  </a:rPr>
                  <a:t>8 con gà có tất cả số chân là: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200">
                    <a:latin typeface="UTM Avo" panose="020406030505060202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8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vi-VN" sz="3200" dirty="0">
                    <a:latin typeface="UTM Avo" panose="02040603050506020204" pitchFamily="18" charset="0"/>
                  </a:rPr>
                  <a:t>16 (chân)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3200" dirty="0">
                    <a:latin typeface="UTM Avo" panose="02040603050506020204" pitchFamily="18" charset="0"/>
                  </a:rPr>
                  <a:t>Đáp số: </a:t>
                </a:r>
                <a:r>
                  <a:rPr lang="vi-VN" sz="3200">
                    <a:latin typeface="UTM Avo" panose="02040603050506020204" pitchFamily="18" charset="0"/>
                  </a:rPr>
                  <a:t>16 chân</a:t>
                </a:r>
                <a:r>
                  <a:rPr lang="en-US" sz="3200">
                    <a:latin typeface="UTM Avo" panose="02040603050506020204" pitchFamily="18" charset="0"/>
                  </a:rPr>
                  <a:t>.</a:t>
                </a:r>
                <a:endParaRPr lang="vi-VN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Hộp Văn bản 19">
                <a:extLst>
                  <a:ext uri="{FF2B5EF4-FFF2-40B4-BE49-F238E27FC236}">
                    <a16:creationId xmlns:a16="http://schemas.microsoft.com/office/drawing/2014/main" id="{2AE0B1C5-CF06-8A85-62D4-336955A00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956" y="2104172"/>
                <a:ext cx="9530043" cy="2942409"/>
              </a:xfrm>
              <a:prstGeom prst="rect">
                <a:avLst/>
              </a:prstGeom>
              <a:blipFill>
                <a:blip r:embed="rId5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65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1752647" y="1764865"/>
            <a:ext cx="905688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 bài học hôm nay, em biết được điều gì?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98FC03-7D79-4CFB-8A39-E633D4B43A89}"/>
              </a:ext>
            </a:extLst>
          </p:cNvPr>
          <p:cNvSpPr/>
          <p:nvPr/>
        </p:nvSpPr>
        <p:spPr>
          <a:xfrm>
            <a:off x="965247" y="1794499"/>
            <a:ext cx="10388553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 có thể làm tốt các bài tập em nhắn bạn điều gì?</a:t>
            </a:r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1AADA3-13E3-4333-D181-CD6D708FE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0956" y="1834467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731618" y="489255"/>
            <a:ext cx="10115533" cy="2125523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2045101" y="756531"/>
              <a:ext cx="9779121" cy="88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 x 9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82847" y="2952561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666027" y="3416069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270666" y="2898645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121484" y="3608681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94605" y="4723062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079856" y="5427504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363961" y="4765206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371953" y="5360289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</p:grpSp>
      <p:pic>
        <p:nvPicPr>
          <p:cNvPr id="62" name="Graphic 61">
            <a:hlinkClick r:id="rId10" action="ppaction://hlinksldjump"/>
            <a:extLst>
              <a:ext uri="{FF2B5EF4-FFF2-40B4-BE49-F238E27FC236}">
                <a16:creationId xmlns:a16="http://schemas.microsoft.com/office/drawing/2014/main" id="{1D492612-A568-5DD6-36EB-913EECA75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54277" y="2840560"/>
            <a:ext cx="2113070" cy="168510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9B58996-9D34-92BE-BB75-9807DD944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2156" y="2868219"/>
            <a:ext cx="1493649" cy="152413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8C8E587-F49A-4670-AE11-A8C64E84E2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2553" y="4864062"/>
            <a:ext cx="1493649" cy="152413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600CF8C-F9F7-87F1-9D55-89B5255EC0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3927" y="4771302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7F5869-A6FB-86BA-4A13-AD12501E9D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880" y="914601"/>
            <a:ext cx="158509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0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891133" y="525890"/>
            <a:ext cx="10182453" cy="2044903"/>
            <a:chOff x="1664698" y="457280"/>
            <a:chExt cx="1018245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1664698" y="626125"/>
              <a:ext cx="9779121" cy="916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x…. = 18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-38956" y="2902969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148863" y="2849053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053899" y="3485569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-27198" y="4673470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1706509" y="5199165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148863" y="4715614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589DB44E-27E8-BDC9-9A5B-36DF013A7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16203" y="4715614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1FCE7-7654-7C07-3662-278FFF4AA7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3502" y="2809957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2272F-A306-FAD6-70C2-660805CF4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0587" y="4796101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82C0E-884A-8952-166B-648C6F797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3461" y="2892922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657D6-1FC7-8C98-077D-FB6105EB80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083" y="712381"/>
            <a:ext cx="1777957" cy="16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7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731618" y="457280"/>
            <a:ext cx="10115533" cy="2183520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2049060" y="610662"/>
              <a:ext cx="9779121" cy="78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…. = 40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82847" y="3142133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270666" y="3088217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7675671" y="3292645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94605" y="4912634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1779538" y="5383486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270666" y="4954778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85B89A7F-1BE1-C25F-961D-C8A2CDBEC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78930" y="3088217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7A7F1-FB31-58B3-9A42-AA961187D9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8938" y="4960874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AEB39-11F3-FA4F-3C98-F9C3431C7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1927" y="4960874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05073-5A09-1B93-85B9-8A3C2D07E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4801" y="3057695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6B0D1-DD90-51CA-4F5D-27ABA39598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933" y="897789"/>
            <a:ext cx="1973476" cy="21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pic>
        <p:nvPicPr>
          <p:cNvPr id="535" name="Picture 534">
            <a:extLst>
              <a:ext uri="{FF2B5EF4-FFF2-40B4-BE49-F238E27FC236}">
                <a16:creationId xmlns:a16="http://schemas.microsoft.com/office/drawing/2014/main" id="{E295E06A-8281-D2BE-DB4C-90FC31F9A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8955" y="1495479"/>
            <a:ext cx="6269958" cy="4871396"/>
          </a:xfrm>
          <a:prstGeom prst="rect">
            <a:avLst/>
          </a:prstGeom>
        </p:spPr>
      </p:pic>
      <p:pic>
        <p:nvPicPr>
          <p:cNvPr id="549" name="Picture 548">
            <a:extLst>
              <a:ext uri="{FF2B5EF4-FFF2-40B4-BE49-F238E27FC236}">
                <a16:creationId xmlns:a16="http://schemas.microsoft.com/office/drawing/2014/main" id="{E0627EDB-90BD-CD85-3B8B-F8C703766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942" y="3429000"/>
            <a:ext cx="1560222" cy="1578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E4E56-D163-5EC5-F5C8-D42DF6FC17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969" y="192796"/>
            <a:ext cx="10936067" cy="21812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47B150F-59CE-189B-3FF4-5E7535B0D79E}"/>
              </a:ext>
            </a:extLst>
          </p:cNvPr>
          <p:cNvGrpSpPr/>
          <p:nvPr/>
        </p:nvGrpSpPr>
        <p:grpSpPr>
          <a:xfrm>
            <a:off x="7788280" y="2897727"/>
            <a:ext cx="1893312" cy="2109497"/>
            <a:chOff x="-95450" y="-189977"/>
            <a:chExt cx="2546323" cy="2790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FF8DC9-2173-5B79-CF75-0B6986CCA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400826-1235-B1CD-AB67-CD2B978F8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  <p:pic>
        <p:nvPicPr>
          <p:cNvPr id="546" name="Picture 545">
            <a:extLst>
              <a:ext uri="{FF2B5EF4-FFF2-40B4-BE49-F238E27FC236}">
                <a16:creationId xmlns:a16="http://schemas.microsoft.com/office/drawing/2014/main" id="{8F2FC0C2-A38D-9E60-2CE6-84EDCF52CB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1596" y="4334556"/>
            <a:ext cx="1653810" cy="1560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09C3A-FAE1-8EB7-E7E5-CFA87D6E59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4132" y="4372301"/>
            <a:ext cx="1392721" cy="17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499763" y="0"/>
            <a:ext cx="11192473" cy="408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về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5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7" name="Picture 6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6518EE37-A0D2-4D8B-1CBA-04FF0E57AD3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46" y="2501192"/>
            <a:ext cx="8303364" cy="197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1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550</Words>
  <Application>Microsoft Office PowerPoint</Application>
  <PresentationFormat>Widescreen</PresentationFormat>
  <Paragraphs>125</Paragraphs>
  <Slides>32</Slides>
  <Notes>15</Notes>
  <HiddenSlides>12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等线</vt:lpstr>
      <vt:lpstr>Aptos</vt:lpstr>
      <vt:lpstr>Aptos Display</vt:lpstr>
      <vt:lpstr>Arial</vt:lpstr>
      <vt:lpstr>Calibri</vt:lpstr>
      <vt:lpstr>Cambria</vt:lpstr>
      <vt:lpstr>Cambria Math</vt:lpstr>
      <vt:lpstr>Times New Roman</vt:lpstr>
      <vt:lpstr>UTM Avo</vt:lpstr>
      <vt:lpstr>思源黑体 CN</vt:lpstr>
      <vt:lpstr>1_Office 主题​​</vt:lpstr>
      <vt:lpstr>2_Office 主题​​</vt:lpstr>
      <vt:lpstr>3_Office 主题​​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52</cp:revision>
  <dcterms:created xsi:type="dcterms:W3CDTF">2022-05-07T08:05:39Z</dcterms:created>
  <dcterms:modified xsi:type="dcterms:W3CDTF">2025-09-13T09:43:50Z</dcterms:modified>
</cp:coreProperties>
</file>