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05" r:id="rId3"/>
  </p:sldMasterIdLst>
  <p:notesMasterIdLst>
    <p:notesMasterId r:id="rId23"/>
  </p:notesMasterIdLst>
  <p:sldIdLst>
    <p:sldId id="2007577093" r:id="rId4"/>
    <p:sldId id="422" r:id="rId5"/>
    <p:sldId id="2007577094" r:id="rId6"/>
    <p:sldId id="425" r:id="rId7"/>
    <p:sldId id="2007577104" r:id="rId8"/>
    <p:sldId id="269" r:id="rId9"/>
    <p:sldId id="2007577095" r:id="rId10"/>
    <p:sldId id="2007577096" r:id="rId11"/>
    <p:sldId id="2007577097" r:id="rId12"/>
    <p:sldId id="432" r:id="rId13"/>
    <p:sldId id="2007577098" r:id="rId14"/>
    <p:sldId id="2007577099" r:id="rId15"/>
    <p:sldId id="2007577100" r:id="rId16"/>
    <p:sldId id="2007577101" r:id="rId17"/>
    <p:sldId id="2007577092" r:id="rId18"/>
    <p:sldId id="300" r:id="rId19"/>
    <p:sldId id="2007577102" r:id="rId20"/>
    <p:sldId id="436" r:id="rId21"/>
    <p:sldId id="200757710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6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1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80168351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BB6420-30C7-436E-B94E-C4769C49B56A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69516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979472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11816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46055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14428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17293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545098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326638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5310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79170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86529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636162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061506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911268"/>
      </p:ext>
    </p:extLst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9859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45256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20688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59199946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499966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302524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0674681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70060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2025/10/28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8" r:id="rId3"/>
    <p:sldLayoutId id="2147483719" r:id="rId4"/>
    <p:sldLayoutId id="2147483722" r:id="rId5"/>
    <p:sldLayoutId id="2147483759" r:id="rId6"/>
    <p:sldLayoutId id="2147483756" r:id="rId7"/>
    <p:sldLayoutId id="2147483758" r:id="rId8"/>
    <p:sldLayoutId id="2147483773" r:id="rId9"/>
    <p:sldLayoutId id="2147483775" r:id="rId10"/>
  </p:sldLayoutIdLst>
  <p:transition>
    <p:cut/>
  </p:transition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720" r:id="rId6"/>
    <p:sldLayoutId id="2147483721" r:id="rId7"/>
  </p:sldLayoutIdLst>
  <p:transition>
    <p:cut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4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76" r:id="rId12"/>
  </p:sldLayoutIdLst>
  <p:transition>
    <p:cut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54062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-5080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0" y="1890633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97" y="-74754"/>
            <a:ext cx="994862" cy="99154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99" y="913394"/>
            <a:ext cx="9225941" cy="4965548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177790"/>
            <a:ext cx="12192000" cy="1710410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69" y="200370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1776112" y="887789"/>
            <a:ext cx="8146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các đồng tiền Việt Nam, có một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mặt giống nhau: 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Bác Hồ, dòng chữ “Cộng hoà xã hội chủ nghĩa Việt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Nam” và mệnh giá tiền (chữ và số).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mặt khác, ngoài dòng chữ “Ngân hàng Nhà nước Việt Nam”, mệnh giá 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còn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ảnh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ở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tờ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76" y="763181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64" y="763181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62613A-BCF6-403B-B814-B84FD8ECA087}"/>
              </a:ext>
            </a:extLst>
          </p:cNvPr>
          <p:cNvSpPr/>
          <p:nvPr/>
        </p:nvSpPr>
        <p:spPr>
          <a:xfrm>
            <a:off x="357453" y="5554256"/>
            <a:ext cx="5891448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</a:t>
            </a:r>
            <a:r>
              <a:rPr lang="en-US" sz="2800" dirty="0" err="1"/>
              <a:t>cảng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đúc</a:t>
            </a:r>
            <a:r>
              <a:rPr lang="en-US" sz="28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F6B74-E66E-4759-8200-54C3386A5278}"/>
              </a:ext>
            </a:extLst>
          </p:cNvPr>
          <p:cNvSpPr/>
          <p:nvPr/>
        </p:nvSpPr>
        <p:spPr>
          <a:xfrm>
            <a:off x="6275109" y="5554255"/>
            <a:ext cx="538813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Vườn quốc gia Yok Đôn, Đắk Lắc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05312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03" y="788670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50" y="788670"/>
            <a:ext cx="4823460" cy="46707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19FA1F-9464-459D-8500-BA8B5D791ACC}"/>
              </a:ext>
            </a:extLst>
          </p:cNvPr>
          <p:cNvSpPr/>
          <p:nvPr/>
        </p:nvSpPr>
        <p:spPr>
          <a:xfrm>
            <a:off x="1480200" y="5551837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Xưởng dệt Nam Định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07ACA-A0A6-4B52-910D-B9DF48FB4732}"/>
              </a:ext>
            </a:extLst>
          </p:cNvPr>
          <p:cNvSpPr/>
          <p:nvPr/>
        </p:nvSpPr>
        <p:spPr>
          <a:xfrm>
            <a:off x="6303660" y="5551837"/>
            <a:ext cx="5102542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thuỷ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An,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Nai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0235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9879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103695" y="-113122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81010BF-3079-4606-9306-DC2C8237F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342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latin typeface="Calibri"/>
              </a:rPr>
              <a:t>Chơi trò Đi chợ</a:t>
            </a:r>
            <a:r>
              <a:rPr lang="vi-VN" sz="3600" b="1" dirty="0">
                <a:solidFill>
                  <a:srgbClr val="D2232A"/>
                </a:solidFill>
                <a:latin typeface="Calibri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7C1AC-C80B-411C-A74F-0EE1B3544623}"/>
              </a:ext>
            </a:extLst>
          </p:cNvPr>
          <p:cNvSpPr txBox="1"/>
          <p:nvPr/>
        </p:nvSpPr>
        <p:spPr>
          <a:xfrm>
            <a:off x="1608135" y="1563175"/>
            <a:ext cx="1117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,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bán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;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thẻ</a:t>
            </a:r>
            <a:r>
              <a:rPr lang="en-US" sz="3600" dirty="0"/>
              <a:t>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875" y="2689453"/>
            <a:ext cx="9275974" cy="35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18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B9A1F4-3487-4F26-BBFC-8BE92003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solidFill>
                  <a:srgbClr val="0070C0"/>
                </a:solidFill>
                <a:latin typeface="Calibri" panose="020F0502020204030204" pitchFamily="34" charset="0"/>
              </a:rPr>
              <a:t>Em đã mua được món đồ nào? Vì sao em chọn mua món đồ đó?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50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dirty="0">
                <a:solidFill>
                  <a:srgbClr val="8064A2"/>
                </a:solidFill>
              </a:rPr>
              <a:t>“</a:t>
            </a:r>
            <a:r>
              <a:rPr lang="en-US" sz="3600" dirty="0" err="1">
                <a:solidFill>
                  <a:srgbClr val="8064A2"/>
                </a:solidFill>
              </a:rPr>
              <a:t>Nhờ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công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sức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lao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động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Mới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làm</a:t>
            </a:r>
            <a:r>
              <a:rPr lang="en-US" sz="3600" dirty="0">
                <a:solidFill>
                  <a:srgbClr val="8064A2"/>
                </a:solidFill>
              </a:rPr>
              <a:t> ra </a:t>
            </a:r>
            <a:r>
              <a:rPr lang="en-US" sz="3600" dirty="0" err="1">
                <a:solidFill>
                  <a:srgbClr val="8064A2"/>
                </a:solidFill>
              </a:rPr>
              <a:t>đồng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Em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giữ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gìn</a:t>
            </a:r>
            <a:r>
              <a:rPr lang="en-US" sz="3600" dirty="0">
                <a:solidFill>
                  <a:srgbClr val="8064A2"/>
                </a:solidFill>
              </a:rPr>
              <a:t>, </a:t>
            </a:r>
            <a:r>
              <a:rPr lang="en-US" sz="3600" dirty="0" err="1">
                <a:solidFill>
                  <a:srgbClr val="8064A2"/>
                </a:solidFill>
              </a:rPr>
              <a:t>quý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trọng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Học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tiêu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thông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minh</a:t>
            </a:r>
            <a:r>
              <a:rPr lang="en-US" sz="3600" dirty="0">
                <a:solidFill>
                  <a:srgbClr val="8064A2"/>
                </a:solidFill>
              </a:rPr>
              <a:t>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49522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26454" y="2085392"/>
            <a:ext cx="749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ùng bố mẹ, người thân quan sát, nhận xét, tìm hiểu thêm các tờ</a:t>
            </a:r>
          </a:p>
          <a:p>
            <a:pPr lvl="0" algn="ctr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tiền Việt Nam khác.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475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3910243"/>
            <a:ext cx="12140532" cy="2947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65320" y="203868"/>
            <a:ext cx="5432660" cy="1021353"/>
            <a:chOff x="3568352" y="2594608"/>
            <a:chExt cx="5760641" cy="1195255"/>
          </a:xfrm>
        </p:grpSpPr>
        <p:sp>
          <p:nvSpPr>
            <p:cNvPr id="9" name="Wave 8"/>
            <p:cNvSpPr/>
            <p:nvPr/>
          </p:nvSpPr>
          <p:spPr>
            <a:xfrm>
              <a:off x="3568352" y="2594608"/>
              <a:ext cx="5760641" cy="1195255"/>
            </a:xfrm>
            <a:prstGeom prst="wav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20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4004766" y="2765362"/>
              <a:ext cx="4815817" cy="73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ctr" defTabSz="4841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Chủ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đề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2: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Rèn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nếp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sống</a:t>
              </a:r>
              <a:endParaRPr kumimoji="0" lang="zh-CN" alt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华康海报体W12(P)" panose="040B0C00000000000000" pitchFamily="82" charset="-122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464D78E-15B2-409B-B792-0CF81948CF26}"/>
              </a:ext>
            </a:extLst>
          </p:cNvPr>
          <p:cNvSpPr/>
          <p:nvPr/>
        </p:nvSpPr>
        <p:spPr>
          <a:xfrm>
            <a:off x="414650" y="2022982"/>
            <a:ext cx="113627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8: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Quý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tiền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0B34C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8561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43205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475289" y="2098283"/>
            <a:ext cx="51317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nhanh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103908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3D6CAB-0A41-4673-803E-37F300025EB5}"/>
              </a:ext>
            </a:extLst>
          </p:cNvPr>
          <p:cNvSpPr/>
          <p:nvPr/>
        </p:nvSpPr>
        <p:spPr>
          <a:xfrm>
            <a:off x="2099733" y="233916"/>
            <a:ext cx="7974418" cy="76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mệnh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3678DC0-384E-4F86-AC52-DFC65EE34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26" y="1072297"/>
            <a:ext cx="8148576" cy="54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19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mệnh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nhầm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29768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18" y="1756989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51" y="1599157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931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58" y="1707396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2" y="1753620"/>
            <a:ext cx="4823460" cy="4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578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306</Words>
  <Application>Microsoft Office PowerPoint</Application>
  <PresentationFormat>Widescreen</PresentationFormat>
  <Paragraphs>39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等线</vt:lpstr>
      <vt:lpstr>Arial</vt:lpstr>
      <vt:lpstr>Averta Std CY Bold</vt:lpstr>
      <vt:lpstr>Calibri</vt:lpstr>
      <vt:lpstr>Calibri Light</vt:lpstr>
      <vt:lpstr>HP001 4 hàng</vt:lpstr>
      <vt:lpstr>iCiel Cucho</vt:lpstr>
      <vt:lpstr>Quicksand Medium</vt:lpstr>
      <vt:lpstr>UTM Avo</vt:lpstr>
      <vt:lpstr>9_www.33ppt.com</vt:lpstr>
      <vt:lpstr>Hoạt động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Chơi trò Đi chợ.</vt:lpstr>
      <vt:lpstr>Em đã mua được món đồ nào? Vì sao em chọn mua món đồ đó?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8</cp:lastModifiedBy>
  <cp:revision>18</cp:revision>
  <dcterms:created xsi:type="dcterms:W3CDTF">2021-06-11T04:16:36Z</dcterms:created>
  <dcterms:modified xsi:type="dcterms:W3CDTF">2025-10-28T15:20:40Z</dcterms:modified>
</cp:coreProperties>
</file>