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  <p:sldMasterId id="2147483680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6" r:id="rId10"/>
    <p:sldId id="274" r:id="rId11"/>
    <p:sldId id="275" r:id="rId12"/>
    <p:sldId id="265" r:id="rId13"/>
    <p:sldId id="278" r:id="rId14"/>
    <p:sldId id="281" r:id="rId15"/>
    <p:sldId id="282" r:id="rId16"/>
    <p:sldId id="285" r:id="rId17"/>
    <p:sldId id="286" r:id="rId18"/>
    <p:sldId id="288" r:id="rId19"/>
    <p:sldId id="29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52AE9-2614-4A31-9124-1EF795B8D1B8}" type="datetimeFigureOut">
              <a:rPr lang="vi-VN" smtClean="0"/>
              <a:t>Thứ Sáu 28/11/2025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FC4F4-F82E-49DA-8378-DF1526E56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006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75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353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61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079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518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51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143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007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35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012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79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793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875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951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02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3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80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15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25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5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38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52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0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50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964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gif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7.jpeg"/><Relationship Id="rId4" Type="http://schemas.openxmlformats.org/officeDocument/2006/relationships/audio" Target="../media/audio2.wav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gif"/><Relationship Id="rId11" Type="http://schemas.openxmlformats.org/officeDocument/2006/relationships/image" Target="../media/image29.png"/><Relationship Id="rId5" Type="http://schemas.openxmlformats.org/officeDocument/2006/relationships/image" Target="../media/image24.jpg"/><Relationship Id="rId10" Type="http://schemas.openxmlformats.org/officeDocument/2006/relationships/image" Target="../media/image27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7.jpeg"/><Relationship Id="rId4" Type="http://schemas.openxmlformats.org/officeDocument/2006/relationships/audio" Target="../media/audio2.wav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hyperlink" Target="https://hoc10.vn/doc-sach/toan-3-tap-1/1/132/60/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hoc10.vn/doc-sach/toan-3-tap-1/1/132/60/" TargetMode="External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64.png"/><Relationship Id="rId10" Type="http://schemas.openxmlformats.org/officeDocument/2006/relationships/image" Target="../media/image47.png"/><Relationship Id="rId4" Type="http://schemas.openxmlformats.org/officeDocument/2006/relationships/hyperlink" Target="https://hoc10.vn/doc-sach/toan-3-tap-1/1/132/60/" TargetMode="External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7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1.svg"/><Relationship Id="rId9" Type="http://schemas.openxmlformats.org/officeDocument/2006/relationships/hyperlink" Target="https://hoc10.vn/doc-sach/toan-3-tap-1/1/132/60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6.sv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sv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4" Type="http://schemas.openxmlformats.org/officeDocument/2006/relationships/image" Target="../media/image9.sv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sv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E2C77-95CE-4D28-85A4-75A9B3913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473" y="942109"/>
            <a:ext cx="7731530" cy="2013527"/>
          </a:xfrm>
        </p:spPr>
        <p:txBody>
          <a:bodyPr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9</a:t>
            </a:r>
            <a:b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3DF2B-E8C2-4422-AE5E-F25375BE0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073" y="2419927"/>
            <a:ext cx="8137930" cy="2727805"/>
          </a:xfrm>
        </p:spPr>
        <p:txBody>
          <a:bodyPr>
            <a:norm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43: Một phần ba.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phần năm. Một phần sáu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941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645" y="473641"/>
            <a:ext cx="31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Ong nhỏ và mật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1" y="141546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71" y="1662559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9839325" y="5505450"/>
            <a:ext cx="1524000" cy="119761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40AB6-2E8D-1A18-8765-4A99830B94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3785C715-D0E1-4994-8391-2FA76A1D8CED}"/>
              </a:ext>
            </a:extLst>
          </p:cNvPr>
          <p:cNvSpPr/>
          <p:nvPr/>
        </p:nvSpPr>
        <p:spPr>
          <a:xfrm>
            <a:off x="-10391" y="-55418"/>
            <a:ext cx="775855" cy="831273"/>
          </a:xfrm>
          <a:prstGeom prst="irregularSeal1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55088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88875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81576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69557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6131963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4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875165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2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09996" y="5003564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3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20270" y="2677969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1</a:t>
            </a:r>
          </a:p>
        </p:txBody>
      </p:sp>
      <p:sp>
        <p:nvSpPr>
          <p:cNvPr id="24" name="nhanb"/>
          <p:cNvSpPr/>
          <p:nvPr/>
        </p:nvSpPr>
        <p:spPr>
          <a:xfrm>
            <a:off x="2727760" y="363886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nhand"/>
          <p:cNvSpPr/>
          <p:nvPr/>
        </p:nvSpPr>
        <p:spPr>
          <a:xfrm>
            <a:off x="2685137" y="248237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76236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C72353-361D-25EE-786C-A53FE6986E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5091" y="21093"/>
            <a:ext cx="7131335" cy="2550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FFE99A-41C6-3C94-46AB-E7FBED8DB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9D9EA2-51A7-48B4-87D8-5F62D604B4A1}"/>
              </a:ext>
            </a:extLst>
          </p:cNvPr>
          <p:cNvSpPr/>
          <p:nvPr/>
        </p:nvSpPr>
        <p:spPr>
          <a:xfrm>
            <a:off x="0" y="21093"/>
            <a:ext cx="646087" cy="6993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33" y="581644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20" y="474346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21" y="362326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10001" y="5996038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4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10001" y="3802858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2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10001" y="4899448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3</a:t>
            </a:r>
          </a:p>
        </p:txBody>
      </p:sp>
      <p:sp>
        <p:nvSpPr>
          <p:cNvPr id="24" name="nhanb"/>
          <p:cNvSpPr/>
          <p:nvPr/>
        </p:nvSpPr>
        <p:spPr>
          <a:xfrm>
            <a:off x="2727765" y="35665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3004" y="469006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9" name="hoad">
            <a:extLst>
              <a:ext uri="{FF2B5EF4-FFF2-40B4-BE49-F238E27FC236}">
                <a16:creationId xmlns:a16="http://schemas.microsoft.com/office/drawing/2014/main" id="{5E0ACC08-FDB7-5158-45A1-DBD154C55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33" y="233759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0" name="danana">
            <a:extLst>
              <a:ext uri="{FF2B5EF4-FFF2-40B4-BE49-F238E27FC236}">
                <a16:creationId xmlns:a16="http://schemas.microsoft.com/office/drawing/2014/main" id="{F0D1FAD9-0D40-BA07-F205-5FF1A5CCB4A1}"/>
              </a:ext>
            </a:extLst>
          </p:cNvPr>
          <p:cNvSpPr txBox="1"/>
          <p:nvPr/>
        </p:nvSpPr>
        <p:spPr>
          <a:xfrm>
            <a:off x="3810001" y="2517190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D482C-B16D-BE84-DAF3-9CC6664E97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3166" y="23396"/>
            <a:ext cx="6600872" cy="2265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5C08C-0747-DFB6-E280-BBC9D31C5B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646DFD-27B8-4036-AC4F-CD0B7D2A96C3}"/>
              </a:ext>
            </a:extLst>
          </p:cNvPr>
          <p:cNvSpPr/>
          <p:nvPr/>
        </p:nvSpPr>
        <p:spPr>
          <a:xfrm>
            <a:off x="0" y="0"/>
            <a:ext cx="646087" cy="7204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36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95701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522189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3136612"/>
            <a:ext cx="2376055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1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09996" y="5370716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3</a:t>
            </a:r>
          </a:p>
        </p:txBody>
      </p:sp>
      <p:sp>
        <p:nvSpPr>
          <p:cNvPr id="27" name="nhanc"/>
          <p:cNvSpPr/>
          <p:nvPr/>
        </p:nvSpPr>
        <p:spPr>
          <a:xfrm>
            <a:off x="2775987" y="51685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768" y="29022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F9F4A6CC-2F7B-40A3-B105-4B925678DA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A8E462AE-FF74-E4C6-6A90-E30D6D46E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7" y="4064471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nana">
            <a:extLst>
              <a:ext uri="{FF2B5EF4-FFF2-40B4-BE49-F238E27FC236}">
                <a16:creationId xmlns:a16="http://schemas.microsoft.com/office/drawing/2014/main" id="{F19DB962-D70D-9E95-4812-A0B8B51CE808}"/>
              </a:ext>
            </a:extLst>
          </p:cNvPr>
          <p:cNvSpPr txBox="1"/>
          <p:nvPr/>
        </p:nvSpPr>
        <p:spPr>
          <a:xfrm>
            <a:off x="3809996" y="4244067"/>
            <a:ext cx="2376055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B11EC2-D4B7-B38E-331C-17FE50A16A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09429"/>
            <a:ext cx="8186289" cy="2522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1FE06E-0185-1EA5-5F1A-B073300039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B11FEB-3179-4A81-9474-010F32B274D8}"/>
              </a:ext>
            </a:extLst>
          </p:cNvPr>
          <p:cNvSpPr/>
          <p:nvPr/>
        </p:nvSpPr>
        <p:spPr>
          <a:xfrm>
            <a:off x="0" y="0"/>
            <a:ext cx="646087" cy="7204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123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0482 1.024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5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1536" y="838200"/>
            <a:ext cx="9588929" cy="53847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11730">
            <a:off x="1013226" y="951367"/>
            <a:ext cx="2230821" cy="571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12387">
            <a:off x="9453246" y="5419584"/>
            <a:ext cx="2230821" cy="5713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-1017645" y="5269467"/>
            <a:ext cx="3605133" cy="24449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98982" y="4947696"/>
            <a:ext cx="2414438" cy="1975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hlinkClick r:id="rId13"/>
                <a:extLst>
                  <a:ext uri="{FF2B5EF4-FFF2-40B4-BE49-F238E27FC236}">
                    <a16:creationId xmlns:a16="http://schemas.microsoft.com/office/drawing/2014/main" id="{330C0557-2C83-C37B-0149-C00362F9615D}"/>
                  </a:ext>
                </a:extLst>
              </p:cNvPr>
              <p:cNvSpPr txBox="1"/>
              <p:nvPr/>
            </p:nvSpPr>
            <p:spPr>
              <a:xfrm>
                <a:off x="2165079" y="1117719"/>
                <a:ext cx="9084167" cy="932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60116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Bài 3: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hành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để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tạo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thành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den>
                    </m:f>
                    <m:r>
                      <a:rPr kumimoji="0" lang="en-US" sz="2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f>
                      <m:f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f>
                      <m:f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DengXian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330C0557-2C83-C37B-0149-C00362F96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079" y="1117719"/>
                <a:ext cx="9084167" cy="932563"/>
              </a:xfrm>
              <a:prstGeom prst="rect">
                <a:avLst/>
              </a:prstGeom>
              <a:blipFill>
                <a:blip r:embed="rId14"/>
                <a:stretch>
                  <a:fillRect l="-134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01C95BE-F8EC-2933-E4A1-92BE43A3D5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9740" y="2109359"/>
            <a:ext cx="8799242" cy="33705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4585B4-763F-4BC6-B735-727819EB8510}"/>
              </a:ext>
            </a:extLst>
          </p:cNvPr>
          <p:cNvSpPr/>
          <p:nvPr/>
        </p:nvSpPr>
        <p:spPr>
          <a:xfrm>
            <a:off x="0" y="0"/>
            <a:ext cx="12192000" cy="6350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hlinkClick r:id="rId3"/>
                <a:extLst>
                  <a:ext uri="{FF2B5EF4-FFF2-40B4-BE49-F238E27FC236}">
                    <a16:creationId xmlns:a16="http://schemas.microsoft.com/office/drawing/2014/main" id="{3FD099E3-ADF1-3638-0127-BA47BE43432A}"/>
                  </a:ext>
                </a:extLst>
              </p:cNvPr>
              <p:cNvSpPr txBox="1"/>
              <p:nvPr/>
            </p:nvSpPr>
            <p:spPr>
              <a:xfrm>
                <a:off x="1346762" y="498379"/>
                <a:ext cx="9398000" cy="237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6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Bài</a:t>
                </a:r>
                <a:r>
                  <a:rPr kumimoji="0" lang="en-US" sz="2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4: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Tuấn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đã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ăn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chiếc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bánh,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Khang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đã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ăn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chiếc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bánh, Minh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đã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ăn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chiếc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bánh. Theo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em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,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mỗi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bạn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đó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đã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ăn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phần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bánh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nào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của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chiếc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bánh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nào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dưới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đây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?</a:t>
                </a:r>
              </a:p>
            </p:txBody>
          </p:sp>
        </mc:Choice>
        <mc:Fallback xmlns="">
          <p:sp>
            <p:nvSpPr>
              <p:cNvPr id="14" name="Hộp Văn bản 13">
                <a:hlinkClick r:id="rId4"/>
                <a:extLst>
                  <a:ext uri="{FF2B5EF4-FFF2-40B4-BE49-F238E27FC236}">
                    <a16:creationId xmlns:a16="http://schemas.microsoft.com/office/drawing/2014/main" id="{3FD099E3-ADF1-3638-0127-BA47BE434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762" y="498379"/>
                <a:ext cx="9398000" cy="2377382"/>
              </a:xfrm>
              <a:prstGeom prst="rect">
                <a:avLst/>
              </a:prstGeom>
              <a:blipFill>
                <a:blip r:embed="rId5"/>
                <a:stretch>
                  <a:fillRect l="-1232" r="-2140" b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>
            <a:extLst>
              <a:ext uri="{FF2B5EF4-FFF2-40B4-BE49-F238E27FC236}">
                <a16:creationId xmlns:a16="http://schemas.microsoft.com/office/drawing/2014/main" id="{9DE6AB8D-C1EF-BECE-928E-CB416632A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8959" y="2911671"/>
            <a:ext cx="3858027" cy="336065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ACEFE15-A8B8-F52C-D583-F6355C100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66987" y="2911671"/>
            <a:ext cx="3858027" cy="3360651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E04AA7A8-8C73-893E-3B02-99E532F89A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25013" y="2911671"/>
            <a:ext cx="3858027" cy="3360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59D44-1726-0B61-E10E-1590CC1BF0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2318"/>
          <a:stretch/>
        </p:blipFill>
        <p:spPr>
          <a:xfrm>
            <a:off x="908737" y="3849878"/>
            <a:ext cx="2564375" cy="1967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AE3012-70B3-C3D2-C850-9217EF77FF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906" r="39436"/>
          <a:stretch/>
        </p:blipFill>
        <p:spPr>
          <a:xfrm>
            <a:off x="4625767" y="3955895"/>
            <a:ext cx="2839990" cy="1967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4C9D0A-389C-C356-92FE-30D612D561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385"/>
          <a:stretch/>
        </p:blipFill>
        <p:spPr>
          <a:xfrm>
            <a:off x="8398501" y="3849878"/>
            <a:ext cx="3484539" cy="19670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C69E1A-1CC3-4425-B9DA-D0B8D14F4E67}"/>
              </a:ext>
            </a:extLst>
          </p:cNvPr>
          <p:cNvSpPr/>
          <p:nvPr/>
        </p:nvSpPr>
        <p:spPr>
          <a:xfrm>
            <a:off x="0" y="0"/>
            <a:ext cx="12192000" cy="58567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4AB43A62-668A-F500-29E8-7AD348916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9924" y="734992"/>
            <a:ext cx="9710763" cy="54531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20677">
            <a:off x="-867596" y="4800600"/>
            <a:ext cx="3112077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AB54042-96E7-193A-0284-CA585CDBD53A}"/>
                  </a:ext>
                </a:extLst>
              </p:cNvPr>
              <p:cNvSpPr txBox="1"/>
              <p:nvPr/>
            </p:nvSpPr>
            <p:spPr>
              <a:xfrm>
                <a:off x="4583294" y="3053678"/>
                <a:ext cx="6076929" cy="2637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15" marR="0" lvl="0" indent="-304815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Char char="+"/>
                  <a:tabLst/>
                  <a:defRPr/>
                </a:pP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Tuấn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đã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ăn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chiếc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bánh A.</a:t>
                </a:r>
              </a:p>
              <a:p>
                <a:pPr marL="304815" marR="0" lvl="0" indent="-304815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Char char="+"/>
                  <a:tabLst/>
                  <a:defRPr/>
                </a:pP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Khang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đã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ăn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chiếc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bánh C.</a:t>
                </a:r>
              </a:p>
              <a:p>
                <a:pPr marL="304815" marR="0" lvl="0" indent="-304815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Char char="+"/>
                  <a:tabLst/>
                  <a:defRPr/>
                </a:pP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Minh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đã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ăn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6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</a:t>
                </a:r>
                <a:r>
                  <a:rPr kumimoji="0" lang="en-US" sz="26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chiếc</a:t>
                </a:r>
                <a:r>
                  <a:rPr kumimoji="0" lang="en-US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cs typeface="Arial"/>
                    <a:sym typeface="Arial"/>
                  </a:rPr>
                  <a:t> bánh B. 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AB54042-96E7-193A-0284-CA585CDBD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294" y="3053678"/>
                <a:ext cx="6076929" cy="2637132"/>
              </a:xfrm>
              <a:prstGeom prst="rect">
                <a:avLst/>
              </a:prstGeom>
              <a:blipFill>
                <a:blip r:embed="rId7"/>
                <a:stretch>
                  <a:fillRect l="-2407" b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D4C9D0A-389C-C356-92FE-30D612D56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6583" y="1086672"/>
            <a:ext cx="9263640" cy="1967006"/>
          </a:xfrm>
          <a:prstGeom prst="rect">
            <a:avLst/>
          </a:prstGeom>
        </p:spPr>
      </p:pic>
      <p:sp>
        <p:nvSpPr>
          <p:cNvPr id="2" name="Hộp Văn bản 15">
            <a:hlinkClick r:id="rId9"/>
            <a:extLst>
              <a:ext uri="{FF2B5EF4-FFF2-40B4-BE49-F238E27FC236}">
                <a16:creationId xmlns:a16="http://schemas.microsoft.com/office/drawing/2014/main" id="{8B329505-1AC8-FB19-6669-AE95C8F853BB}"/>
              </a:ext>
            </a:extLst>
          </p:cNvPr>
          <p:cNvSpPr txBox="1"/>
          <p:nvPr/>
        </p:nvSpPr>
        <p:spPr>
          <a:xfrm>
            <a:off x="1690455" y="3177519"/>
            <a:ext cx="2905442" cy="65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60116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DengXian" panose="02010600030101010101" pitchFamily="2" charset="-122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DengXia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DengXian" panose="02010600030101010101" pitchFamily="2" charset="-122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DengXia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DengXian" panose="02010600030101010101" pitchFamily="2" charset="-122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DengXian" panose="02010600030101010101" pitchFamily="2" charset="-122"/>
                <a:cs typeface="Times New Roman" panose="02020603050405020304" pitchFamily="18" charset="0"/>
                <a:sym typeface="Arial"/>
              </a:rPr>
              <a:t> 4: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DengXian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541F30-7375-4DDF-AAD6-E87B6DBA4753}"/>
              </a:ext>
            </a:extLst>
          </p:cNvPr>
          <p:cNvSpPr/>
          <p:nvPr/>
        </p:nvSpPr>
        <p:spPr>
          <a:xfrm>
            <a:off x="0" y="0"/>
            <a:ext cx="12192000" cy="589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60950">
            <a:off x="10655385" y="217530"/>
            <a:ext cx="1701630" cy="2455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6444">
            <a:off x="10648411" y="5282632"/>
            <a:ext cx="1715579" cy="14539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83292" y="621359"/>
            <a:ext cx="4266855" cy="26614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89033" y="2544830"/>
            <a:ext cx="894460" cy="9264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45396" flipH="1" flipV="1">
            <a:off x="-186255" y="4697604"/>
            <a:ext cx="2009153" cy="3708169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44F7F561-5366-20ED-CAA8-49D57D7A36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837609" y="1548312"/>
            <a:ext cx="8869206" cy="4980577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C539742-8847-3762-2F57-C6815201DBB7}"/>
              </a:ext>
            </a:extLst>
          </p:cNvPr>
          <p:cNvSpPr txBox="1"/>
          <p:nvPr/>
        </p:nvSpPr>
        <p:spPr>
          <a:xfrm>
            <a:off x="2557377" y="1814747"/>
            <a:ext cx="7675554" cy="41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marR="0" lvl="0" indent="-304815" algn="just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vuông,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gấp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tô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ba”, “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năm”, “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cho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nghe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DengXia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304815" marR="0" lvl="0" indent="-304815" algn="just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gấp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DengXia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304815" marR="0" lvl="0" indent="-304815" algn="just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ba”, “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năm”, “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DengXian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48598" y="722426"/>
            <a:ext cx="7017026" cy="6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F3B2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DẶN DÒ VỀ NHÀ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32C8D4-9FD4-424E-BD6C-B2B2EB87963B}"/>
              </a:ext>
            </a:extLst>
          </p:cNvPr>
          <p:cNvSpPr/>
          <p:nvPr/>
        </p:nvSpPr>
        <p:spPr>
          <a:xfrm>
            <a:off x="0" y="0"/>
            <a:ext cx="12192000" cy="5924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C952F-27F7-4018-898A-F346B86A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920" y="902987"/>
            <a:ext cx="10232902" cy="595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0327-36D6-4883-AABD-BA26C669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bức tranh và cho biết tủ bánh và các bình nước có gì đặc biệt? </a:t>
            </a:r>
            <a:br>
              <a:rPr lang="en-US" sz="3600">
                <a:latin typeface="+mn-lt"/>
                <a:cs typeface="Arial" panose="020B0604020202020204" pitchFamily="34" charset="0"/>
              </a:rPr>
            </a:br>
            <a:endParaRPr lang="vi-VN"/>
          </a:p>
        </p:txBody>
      </p:sp>
      <p:pic>
        <p:nvPicPr>
          <p:cNvPr id="9" name="Picture 47">
            <a:extLst>
              <a:ext uri="{FF2B5EF4-FFF2-40B4-BE49-F238E27FC236}">
                <a16:creationId xmlns:a16="http://schemas.microsoft.com/office/drawing/2014/main" id="{C4CF32E8-0314-4C83-9173-996FB3931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7" y="2075762"/>
            <a:ext cx="8596668" cy="39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7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7D21C2-2C6C-42C4-B9A1-0D154E22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B7B86B-459F-4E85-A3FF-E13635D7364C}"/>
              </a:ext>
            </a:extLst>
          </p:cNvPr>
          <p:cNvSpPr/>
          <p:nvPr/>
        </p:nvSpPr>
        <p:spPr>
          <a:xfrm>
            <a:off x="0" y="0"/>
            <a:ext cx="12192000" cy="6033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84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3C520-A08D-488C-BC7C-55DBD21F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D21E69-D9C2-4B0F-BE7D-46A5FCC8D19C}"/>
              </a:ext>
            </a:extLst>
          </p:cNvPr>
          <p:cNvSpPr/>
          <p:nvPr/>
        </p:nvSpPr>
        <p:spPr>
          <a:xfrm>
            <a:off x="0" y="0"/>
            <a:ext cx="12192000" cy="6188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2717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82CB8-0371-48E3-B6BE-FD5B1AF61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437"/>
          <a:stretch/>
        </p:blipFill>
        <p:spPr>
          <a:xfrm>
            <a:off x="563521" y="1278615"/>
            <a:ext cx="4045424" cy="3376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3E380-F1F1-4C73-9DA3-25FE1C6A3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810" y="835410"/>
            <a:ext cx="6169687" cy="4669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84B976-BDC2-4F31-9279-CF2775BABAEA}"/>
                  </a:ext>
                </a:extLst>
              </p:cNvPr>
              <p:cNvSpPr txBox="1"/>
              <p:nvPr/>
            </p:nvSpPr>
            <p:spPr>
              <a:xfrm>
                <a:off x="5551055" y="2207320"/>
                <a:ext cx="5366327" cy="24479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nhau.</a:t>
                </a:r>
                <a:endParaRPr lang="en-US" sz="1800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(tô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ba”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vuông.</a:t>
                </a:r>
                <a:endParaRPr lang="en-US" sz="1800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ba”.</a:t>
                </a:r>
                <a:endParaRPr lang="en-US" sz="1800" dirty="0">
                  <a:latin typeface="+mn-lt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vi-VN" sz="18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vi-VN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>
                    <a:latin typeface="+mn-lt"/>
                    <a:ea typeface="DengXian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lang="vi-VN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84B976-BDC2-4F31-9279-CF2775BA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055" y="2207320"/>
                <a:ext cx="5366327" cy="2447978"/>
              </a:xfrm>
              <a:prstGeom prst="rect">
                <a:avLst/>
              </a:prstGeom>
              <a:blipFill>
                <a:blip r:embed="rId4"/>
                <a:stretch>
                  <a:fillRect l="-1023" b="-49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769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658040">
            <a:off x="-1098480" y="4914066"/>
            <a:ext cx="2196959" cy="30283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96001" y="621212"/>
            <a:ext cx="5325675" cy="56807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752812" y="4936196"/>
            <a:ext cx="1561411" cy="1986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31CC956-6856-F61C-85FB-A180FDC5F1B6}"/>
                  </a:ext>
                </a:extLst>
              </p:cNvPr>
              <p:cNvSpPr txBox="1"/>
              <p:nvPr/>
            </p:nvSpPr>
            <p:spPr>
              <a:xfrm>
                <a:off x="6540150" y="1422922"/>
                <a:ext cx="4437375" cy="4303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11" marR="60116" lvl="0" indent="-228611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Symbol" panose="05050102010706020507" pitchFamily="18" charset="2"/>
                  <a:buChar char=""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vuông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thành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năm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bằng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nhau.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DengXian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  <a:p>
                <a:pPr marL="228611" marR="60116" lvl="0" indent="-228611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Symbol" panose="05050102010706020507" pitchFamily="18" charset="2"/>
                  <a:buChar char=""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(tô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màu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“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năm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”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vuông.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DengXian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  <a:p>
                <a:pPr marL="228611" marR="60116" lvl="0" indent="-228611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Symbol" panose="05050102010706020507" pitchFamily="18" charset="2"/>
                  <a:buChar char=""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Đọc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“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năm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”.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DengXian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  <a:p>
                <a:pPr marL="228611" marR="60116" lvl="0" indent="-228611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Symbol" panose="05050102010706020507" pitchFamily="18" charset="2"/>
                  <a:buChar char=""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Viết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DengXian" panose="02010600030101010101" pitchFamily="2" charset="-122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31CC956-6856-F61C-85FB-A180FDC5F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50" y="1422922"/>
                <a:ext cx="4437375" cy="4303871"/>
              </a:xfrm>
              <a:prstGeom prst="rect">
                <a:avLst/>
              </a:prstGeom>
              <a:blipFill>
                <a:blip r:embed="rId14"/>
                <a:stretch>
                  <a:fillRect l="-2198" r="-2747" b="-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856996E-9DD5-20DB-6127-F769C8C28C0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6641" r="35416"/>
          <a:stretch/>
        </p:blipFill>
        <p:spPr>
          <a:xfrm>
            <a:off x="1060957" y="2051923"/>
            <a:ext cx="3971284" cy="33966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EB5459-8BDC-412B-9568-9B5F8F4F8128}"/>
              </a:ext>
            </a:extLst>
          </p:cNvPr>
          <p:cNvSpPr/>
          <p:nvPr/>
        </p:nvSpPr>
        <p:spPr>
          <a:xfrm>
            <a:off x="0" y="0"/>
            <a:ext cx="12192000" cy="6212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D6D94B-A98A-4597-8B68-E8F01134FF76}"/>
              </a:ext>
            </a:extLst>
          </p:cNvPr>
          <p:cNvSpPr/>
          <p:nvPr/>
        </p:nvSpPr>
        <p:spPr>
          <a:xfrm>
            <a:off x="0" y="0"/>
            <a:ext cx="12192000" cy="6212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1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658040">
            <a:off x="-1098480" y="4914066"/>
            <a:ext cx="2196959" cy="30283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53200" y="679027"/>
            <a:ext cx="5156200" cy="54999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752812" y="4936196"/>
            <a:ext cx="1561411" cy="1986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506C5132-EE97-8ED0-EA0B-562B5A7305A7}"/>
                  </a:ext>
                </a:extLst>
              </p:cNvPr>
              <p:cNvSpPr txBox="1"/>
              <p:nvPr/>
            </p:nvSpPr>
            <p:spPr>
              <a:xfrm>
                <a:off x="6670210" y="1434263"/>
                <a:ext cx="4863307" cy="43037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11" marR="60116" lvl="0" indent="-228611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Symbol" panose="05050102010706020507" pitchFamily="18" charset="2"/>
                  <a:buChar char=""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tròn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thành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sáu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bằng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nhau.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DengXian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  <a:p>
                <a:pPr marL="228611" marR="60116" lvl="0" indent="-228611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Symbol" panose="05050102010706020507" pitchFamily="18" charset="2"/>
                  <a:buChar char=""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(tô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màu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“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sáu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”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tròn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DengXian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  <a:p>
                <a:pPr marL="228611" marR="60116" lvl="0" indent="-228611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Symbol" panose="05050102010706020507" pitchFamily="18" charset="2"/>
                  <a:buChar char=""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Đọc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“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sáu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”.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DengXian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  <a:p>
                <a:pPr marL="228611" marR="60116" lvl="0" indent="-228611" algn="just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Symbol" panose="05050102010706020507" pitchFamily="18" charset="2"/>
                  <a:buChar char=""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Viết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DengXian" panose="02010600030101010101" pitchFamily="2" charset="-122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506C5132-EE97-8ED0-EA0B-562B5A73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210" y="1434263"/>
                <a:ext cx="4863307" cy="4303742"/>
              </a:xfrm>
              <a:prstGeom prst="rect">
                <a:avLst/>
              </a:prstGeom>
              <a:blipFill>
                <a:blip r:embed="rId13"/>
                <a:stretch>
                  <a:fillRect l="-2005" r="-2632" b="-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9BB3CAA-F9CE-8B66-E222-6BEACAD4F19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2735"/>
          <a:stretch/>
        </p:blipFill>
        <p:spPr>
          <a:xfrm>
            <a:off x="1257253" y="1936100"/>
            <a:ext cx="3965592" cy="3476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62B09F-4B3C-420E-894C-287FBDF4AA39}"/>
              </a:ext>
            </a:extLst>
          </p:cNvPr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20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E475C4-125D-48E6-9BF9-E2116A10CD9E}"/>
              </a:ext>
            </a:extLst>
          </p:cNvPr>
          <p:cNvSpPr/>
          <p:nvPr/>
        </p:nvSpPr>
        <p:spPr>
          <a:xfrm>
            <a:off x="0" y="0"/>
            <a:ext cx="12192000" cy="6003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19</TotalTime>
  <Words>415</Words>
  <Application>Microsoft Office PowerPoint</Application>
  <PresentationFormat>Widescreen</PresentationFormat>
  <Paragraphs>45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Cambria Math</vt:lpstr>
      <vt:lpstr>Symbol</vt:lpstr>
      <vt:lpstr>Tahoma</vt:lpstr>
      <vt:lpstr>Times New Roman</vt:lpstr>
      <vt:lpstr>Trebuchet MS</vt:lpstr>
      <vt:lpstr>UTM Avo</vt:lpstr>
      <vt:lpstr>Wingdings</vt:lpstr>
      <vt:lpstr>Wingdings 3</vt:lpstr>
      <vt:lpstr>Facet</vt:lpstr>
      <vt:lpstr>Office Theme</vt:lpstr>
      <vt:lpstr>1_Office Theme</vt:lpstr>
      <vt:lpstr>Tuần 9 </vt:lpstr>
      <vt:lpstr>PowerPoint Presentation</vt:lpstr>
      <vt:lpstr>Quan sát bức tranh và cho biết tủ bánh và các bình nước có gì đặc biệt?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9 </dc:title>
  <dc:creator>ADMIN</dc:creator>
  <cp:lastModifiedBy>ADMIN</cp:lastModifiedBy>
  <cp:revision>4</cp:revision>
  <dcterms:created xsi:type="dcterms:W3CDTF">2025-11-27T14:20:45Z</dcterms:created>
  <dcterms:modified xsi:type="dcterms:W3CDTF">2025-11-28T01:17:37Z</dcterms:modified>
</cp:coreProperties>
</file>