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25"/>
  </p:notesMasterIdLst>
  <p:sldIdLst>
    <p:sldId id="300" r:id="rId3"/>
    <p:sldId id="278" r:id="rId4"/>
    <p:sldId id="275" r:id="rId5"/>
    <p:sldId id="279" r:id="rId6"/>
    <p:sldId id="276" r:id="rId7"/>
    <p:sldId id="281" r:id="rId8"/>
    <p:sldId id="282" r:id="rId9"/>
    <p:sldId id="284" r:id="rId10"/>
    <p:sldId id="285" r:id="rId11"/>
    <p:sldId id="286" r:id="rId12"/>
    <p:sldId id="287" r:id="rId13"/>
    <p:sldId id="283" r:id="rId14"/>
    <p:sldId id="293" r:id="rId15"/>
    <p:sldId id="288" r:id="rId16"/>
    <p:sldId id="289" r:id="rId17"/>
    <p:sldId id="290" r:id="rId18"/>
    <p:sldId id="291" r:id="rId19"/>
    <p:sldId id="292" r:id="rId20"/>
    <p:sldId id="294" r:id="rId21"/>
    <p:sldId id="295" r:id="rId22"/>
    <p:sldId id="296" r:id="rId23"/>
    <p:sldId id="301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5C5C"/>
    <a:srgbClr val="E5F111"/>
    <a:srgbClr val="FAC33F"/>
    <a:srgbClr val="5A5A5A"/>
    <a:srgbClr val="C2E8FF"/>
    <a:srgbClr val="7A3F39"/>
    <a:srgbClr val="37BD0B"/>
    <a:srgbClr val="FF8119"/>
    <a:srgbClr val="FF7707"/>
    <a:srgbClr val="FFA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06816-AE66-44A8-B9BB-EC69DD7065F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0CBF-A3E7-4A17-AB92-D8D2018FB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80CBF-A3E7-4A17-AB92-D8D2018FB9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3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ô cửa để dẫn đến từng bức tranh 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kể được nội dung tranh, thầy cô bấm vào mũi tên để quay lại ô cửa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ô cửa để lật mở mảnh ghép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con bướm để hiện lên bức tranh bí mật</a:t>
            </a:r>
          </a:p>
          <a:p>
            <a:pPr marL="171450" indent="-171450">
              <a:buFontTx/>
              <a:buChar char="-"/>
            </a:pPr>
            <a:r>
              <a:rPr lang="vi-VN" dirty="0"/>
              <a:t>Bấm vào mũi tên xanh để chuyển sang nội dung tiếp theo của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80CBF-A3E7-4A17-AB92-D8D2018FB9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3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69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267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920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75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05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33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59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23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822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7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44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32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025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3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40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4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12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649" r:id="rId8"/>
    <p:sldLayoutId id="2147483650" r:id="rId9"/>
    <p:sldLayoutId id="2147483685" r:id="rId10"/>
    <p:sldLayoutId id="2147483652" r:id="rId11"/>
    <p:sldLayoutId id="2147483651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8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6.xml"/><Relationship Id="rId18" Type="http://schemas.openxmlformats.org/officeDocument/2006/relationships/image" Target="../media/image41.png"/><Relationship Id="rId3" Type="http://schemas.openxmlformats.org/officeDocument/2006/relationships/audio" Target="../media/audio1.wav"/><Relationship Id="rId21" Type="http://schemas.openxmlformats.org/officeDocument/2006/relationships/image" Target="../media/image44.gif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slide" Target="slide1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openxmlformats.org/officeDocument/2006/relationships/image" Target="../media/image43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11" Type="http://schemas.openxmlformats.org/officeDocument/2006/relationships/slide" Target="slide15.xml"/><Relationship Id="rId24" Type="http://schemas.openxmlformats.org/officeDocument/2006/relationships/image" Target="../media/image46.png"/><Relationship Id="rId5" Type="http://schemas.openxmlformats.org/officeDocument/2006/relationships/image" Target="../media/image32.png"/><Relationship Id="rId15" Type="http://schemas.openxmlformats.org/officeDocument/2006/relationships/slide" Target="slide17.xml"/><Relationship Id="rId23" Type="http://schemas.openxmlformats.org/officeDocument/2006/relationships/slide" Target="slide19.xml"/><Relationship Id="rId10" Type="http://schemas.openxmlformats.org/officeDocument/2006/relationships/image" Target="../media/image37.png"/><Relationship Id="rId19" Type="http://schemas.openxmlformats.org/officeDocument/2006/relationships/image" Target="../media/image42.gif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C7FB6-1AA2-405B-9DAD-A2C771B163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584B8-854C-4D25-8BD9-4C8721CEBE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A63EE-E252-4D6F-8DC0-E37062671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987" y="-98323"/>
            <a:ext cx="12644284" cy="7167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5A0730-84FE-462A-8017-0A9691C63E37}"/>
              </a:ext>
            </a:extLst>
          </p:cNvPr>
          <p:cNvSpPr txBox="1"/>
          <p:nvPr/>
        </p:nvSpPr>
        <p:spPr>
          <a:xfrm>
            <a:off x="766916" y="1730477"/>
            <a:ext cx="10618839" cy="476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Tuần 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50: Kể chuyện: Vịt và sơn ca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9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6950" y="242894"/>
            <a:ext cx="8863149" cy="57148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82B9AF-9461-45CD-913A-8317D56B56F0}"/>
              </a:ext>
            </a:extLst>
          </p:cNvPr>
          <p:cNvSpPr/>
          <p:nvPr/>
        </p:nvSpPr>
        <p:spPr>
          <a:xfrm>
            <a:off x="216310" y="242894"/>
            <a:ext cx="1015591" cy="2782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2DCD4A2A-63EF-4AB9-9DB1-A90C98EB40F9}"/>
              </a:ext>
            </a:extLst>
          </p:cNvPr>
          <p:cNvSpPr/>
          <p:nvPr/>
        </p:nvSpPr>
        <p:spPr>
          <a:xfrm>
            <a:off x="216310" y="6567948"/>
            <a:ext cx="1661651" cy="137652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06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414" y="676728"/>
            <a:ext cx="10311673" cy="4923972"/>
          </a:xfrm>
          <a:prstGeom prst="rect">
            <a:avLst/>
          </a:prstGeom>
        </p:spPr>
      </p:pic>
      <p:sp>
        <p:nvSpPr>
          <p:cNvPr id="3" name="Star: 7 Points 2">
            <a:extLst>
              <a:ext uri="{FF2B5EF4-FFF2-40B4-BE49-F238E27FC236}">
                <a16:creationId xmlns:a16="http://schemas.microsoft.com/office/drawing/2014/main" id="{3ABB2DD6-CBDF-4D14-B4D3-5035075FCEE3}"/>
              </a:ext>
            </a:extLst>
          </p:cNvPr>
          <p:cNvSpPr/>
          <p:nvPr/>
        </p:nvSpPr>
        <p:spPr>
          <a:xfrm>
            <a:off x="117987" y="117987"/>
            <a:ext cx="1071716" cy="558741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97375A0B-5626-424F-9E48-F70AF456B421}"/>
              </a:ext>
            </a:extLst>
          </p:cNvPr>
          <p:cNvSpPr/>
          <p:nvPr/>
        </p:nvSpPr>
        <p:spPr>
          <a:xfrm>
            <a:off x="235974" y="6577781"/>
            <a:ext cx="1681316" cy="162232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59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9B1A744-41E4-45DB-AA0D-0BC63AB6C482}"/>
              </a:ext>
            </a:extLst>
          </p:cNvPr>
          <p:cNvSpPr/>
          <p:nvPr/>
        </p:nvSpPr>
        <p:spPr>
          <a:xfrm>
            <a:off x="196645" y="124363"/>
            <a:ext cx="943897" cy="4065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430" r="3066" b="-430"/>
          <a:stretch/>
        </p:blipFill>
        <p:spPr>
          <a:xfrm>
            <a:off x="237437" y="448127"/>
            <a:ext cx="3792455" cy="3421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r="1604"/>
          <a:stretch/>
        </p:blipFill>
        <p:spPr>
          <a:xfrm>
            <a:off x="4110384" y="444970"/>
            <a:ext cx="3735978" cy="3392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r="1518"/>
          <a:stretch/>
        </p:blipFill>
        <p:spPr>
          <a:xfrm>
            <a:off x="7741856" y="448127"/>
            <a:ext cx="3792455" cy="3421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r="1155"/>
          <a:stretch/>
        </p:blipFill>
        <p:spPr>
          <a:xfrm>
            <a:off x="469224" y="3691240"/>
            <a:ext cx="3409373" cy="3166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1554"/>
          <a:stretch/>
        </p:blipFill>
        <p:spPr>
          <a:xfrm>
            <a:off x="3798506" y="4020511"/>
            <a:ext cx="7886700" cy="2654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EB6D14-868D-4D85-984B-AE920250131B}"/>
              </a:ext>
            </a:extLst>
          </p:cNvPr>
          <p:cNvSpPr/>
          <p:nvPr/>
        </p:nvSpPr>
        <p:spPr>
          <a:xfrm>
            <a:off x="0" y="0"/>
            <a:ext cx="12192000" cy="41242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03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42" y="1095540"/>
            <a:ext cx="7562501" cy="4676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6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48" y="3419941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64" y="1069720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1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70" y="1042756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3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155" y="3417908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7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71" y="348594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C20DA1-C20E-4DFD-BC59-ADE5A987B633}"/>
              </a:ext>
            </a:extLst>
          </p:cNvPr>
          <p:cNvSpPr/>
          <p:nvPr/>
        </p:nvSpPr>
        <p:spPr>
          <a:xfrm>
            <a:off x="9496289" y="5690410"/>
            <a:ext cx="2164080" cy="238539"/>
          </a:xfrm>
          <a:prstGeom prst="roundRect">
            <a:avLst/>
          </a:prstGeom>
          <a:solidFill>
            <a:srgbClr val="E5F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BD1A20-2C5B-46A9-A2A2-8E5FD2F064AC}"/>
              </a:ext>
            </a:extLst>
          </p:cNvPr>
          <p:cNvSpPr/>
          <p:nvPr/>
        </p:nvSpPr>
        <p:spPr>
          <a:xfrm>
            <a:off x="800100" y="980309"/>
            <a:ext cx="1756690" cy="276991"/>
          </a:xfrm>
          <a:prstGeom prst="roundRect">
            <a:avLst/>
          </a:prstGeom>
          <a:solidFill>
            <a:srgbClr val="5C5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3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r="2006"/>
          <a:stretch/>
        </p:blipFill>
        <p:spPr>
          <a:xfrm>
            <a:off x="2616199" y="717550"/>
            <a:ext cx="7239001" cy="4948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B43CDD-0AFA-41DF-BBFA-204FCC00B748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71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4270" r="4181"/>
          <a:stretch/>
        </p:blipFill>
        <p:spPr>
          <a:xfrm>
            <a:off x="2768600" y="876300"/>
            <a:ext cx="7333756" cy="4930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35C56C-25C3-4A4A-8A87-5366DC5886CB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52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t="5550" r="4960"/>
          <a:stretch/>
        </p:blipFill>
        <p:spPr>
          <a:xfrm>
            <a:off x="2612231" y="866361"/>
            <a:ext cx="6967537" cy="4529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CAFE7F-132D-433A-B024-68A096E8A609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52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6950" r="2922"/>
          <a:stretch/>
        </p:blipFill>
        <p:spPr>
          <a:xfrm>
            <a:off x="2426425" y="840961"/>
            <a:ext cx="7339149" cy="4676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F4AAD4-AA29-49DC-9370-06119F4E6FBC}"/>
              </a:ext>
            </a:extLst>
          </p:cNvPr>
          <p:cNvSpPr/>
          <p:nvPr/>
        </p:nvSpPr>
        <p:spPr>
          <a:xfrm>
            <a:off x="9329530" y="6255026"/>
            <a:ext cx="2164080" cy="238539"/>
          </a:xfrm>
          <a:prstGeom prst="roundRect">
            <a:avLst/>
          </a:prstGeom>
          <a:solidFill>
            <a:srgbClr val="FAC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41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5037"/>
          <a:stretch/>
        </p:blipFill>
        <p:spPr>
          <a:xfrm>
            <a:off x="419099" y="889000"/>
            <a:ext cx="3480741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5902"/>
          <a:stretch/>
        </p:blipFill>
        <p:spPr>
          <a:xfrm>
            <a:off x="4184649" y="889000"/>
            <a:ext cx="3480741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7520"/>
          <a:stretch/>
        </p:blipFill>
        <p:spPr>
          <a:xfrm>
            <a:off x="7950199" y="889000"/>
            <a:ext cx="3480741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5820"/>
          <a:stretch/>
        </p:blipFill>
        <p:spPr>
          <a:xfrm>
            <a:off x="1206499" y="3683000"/>
            <a:ext cx="3637374" cy="2654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3848"/>
          <a:stretch/>
        </p:blipFill>
        <p:spPr>
          <a:xfrm>
            <a:off x="5511798" y="3683000"/>
            <a:ext cx="5130801" cy="2654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2AB825-BBB4-49E4-8DF4-8B7A79CEECA2}"/>
              </a:ext>
            </a:extLst>
          </p:cNvPr>
          <p:cNvSpPr/>
          <p:nvPr/>
        </p:nvSpPr>
        <p:spPr>
          <a:xfrm>
            <a:off x="0" y="0"/>
            <a:ext cx="12192000" cy="4424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48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49905" y="2534556"/>
            <a:ext cx="5787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B9FA6DF3-0674-4227-9A6B-6E3350160B5A}"/>
              </a:ext>
            </a:extLst>
          </p:cNvPr>
          <p:cNvSpPr/>
          <p:nvPr/>
        </p:nvSpPr>
        <p:spPr>
          <a:xfrm>
            <a:off x="31281" y="0"/>
            <a:ext cx="1089596" cy="639097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339130"/>
            <a:ext cx="9329748" cy="518536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8AE8AD87-C1DA-4C74-B560-9C24A866D7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9" y="3982864"/>
            <a:ext cx="3764084" cy="1860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7861" y="2090306"/>
            <a:ext cx="6790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Em nhận xét gì về </a:t>
            </a:r>
          </a:p>
          <a:p>
            <a:pPr algn="ctr"/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vịt con?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D22D29-CC81-49C4-9031-DC00C2AA7488}"/>
              </a:ext>
            </a:extLst>
          </p:cNvPr>
          <p:cNvSpPr/>
          <p:nvPr/>
        </p:nvSpPr>
        <p:spPr>
          <a:xfrm>
            <a:off x="226142" y="176981"/>
            <a:ext cx="924232" cy="34412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8C5CF5-8A32-412D-8546-675C51939915}"/>
              </a:ext>
            </a:extLst>
          </p:cNvPr>
          <p:cNvSpPr/>
          <p:nvPr/>
        </p:nvSpPr>
        <p:spPr>
          <a:xfrm>
            <a:off x="0" y="6567948"/>
            <a:ext cx="2143432" cy="2163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55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ster: Phòng chống đuối nước cho trẻ em va học sinh từ 6 đến 15 tuổ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61"/>
          <a:stretch/>
        </p:blipFill>
        <p:spPr bwMode="auto">
          <a:xfrm>
            <a:off x="2663687" y="499863"/>
            <a:ext cx="7120627" cy="5831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686DBA6A-155B-46C3-8549-DF92F58C568B}"/>
              </a:ext>
            </a:extLst>
          </p:cNvPr>
          <p:cNvSpPr/>
          <p:nvPr/>
        </p:nvSpPr>
        <p:spPr>
          <a:xfrm>
            <a:off x="157316" y="157316"/>
            <a:ext cx="953729" cy="412955"/>
          </a:xfrm>
          <a:prstGeom prst="flowChart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55345FBC-C227-444B-A773-B2423DF1065D}"/>
              </a:ext>
            </a:extLst>
          </p:cNvPr>
          <p:cNvSpPr/>
          <p:nvPr/>
        </p:nvSpPr>
        <p:spPr>
          <a:xfrm>
            <a:off x="226142" y="6607277"/>
            <a:ext cx="1661652" cy="93407"/>
          </a:xfrm>
          <a:prstGeom prst="round1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2436014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BEB14-C95E-4556-B9C0-BAEA406F2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23" y="1258529"/>
            <a:ext cx="10772716" cy="41305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83726E-EF64-43B2-8F43-B069B14A262F}"/>
              </a:ext>
            </a:extLst>
          </p:cNvPr>
          <p:cNvSpPr/>
          <p:nvPr/>
        </p:nvSpPr>
        <p:spPr>
          <a:xfrm>
            <a:off x="176981" y="167148"/>
            <a:ext cx="1061884" cy="41295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3C0C93-EE05-4B7F-95C6-6DF346BB6C2B}"/>
              </a:ext>
            </a:extLst>
          </p:cNvPr>
          <p:cNvSpPr/>
          <p:nvPr/>
        </p:nvSpPr>
        <p:spPr>
          <a:xfrm>
            <a:off x="176981" y="6587613"/>
            <a:ext cx="1750142" cy="1032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1542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Con Vịt 🦆 Chú Vịt Con Cho Bé 🦆 Nhạc Thiếu Nhi Sôi Động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F9CF0C-DC42-481A-9CCE-63E0AB84BBBB}"/>
              </a:ext>
            </a:extLst>
          </p:cNvPr>
          <p:cNvSpPr/>
          <p:nvPr/>
        </p:nvSpPr>
        <p:spPr>
          <a:xfrm>
            <a:off x="238539" y="212035"/>
            <a:ext cx="1378226" cy="927652"/>
          </a:xfrm>
          <a:prstGeom prst="rect">
            <a:avLst/>
          </a:prstGeom>
          <a:solidFill>
            <a:srgbClr val="C2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8731B-C606-4EC6-B870-59AD7402B5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399B48-4606-4B69-ACA8-E89CF8F13FBE}"/>
              </a:ext>
            </a:extLst>
          </p:cNvPr>
          <p:cNvSpPr/>
          <p:nvPr/>
        </p:nvSpPr>
        <p:spPr>
          <a:xfrm>
            <a:off x="145774" y="46671"/>
            <a:ext cx="1179443" cy="5114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4805B82-2111-4ADD-B81D-613C88FCFCE6}"/>
              </a:ext>
            </a:extLst>
          </p:cNvPr>
          <p:cNvSpPr/>
          <p:nvPr/>
        </p:nvSpPr>
        <p:spPr>
          <a:xfrm>
            <a:off x="108155" y="124363"/>
            <a:ext cx="1170039" cy="58356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5037"/>
          <a:stretch/>
        </p:blipFill>
        <p:spPr>
          <a:xfrm>
            <a:off x="419099" y="889000"/>
            <a:ext cx="3480741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5902"/>
          <a:stretch/>
        </p:blipFill>
        <p:spPr>
          <a:xfrm>
            <a:off x="4184649" y="889000"/>
            <a:ext cx="3480741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7520"/>
          <a:stretch/>
        </p:blipFill>
        <p:spPr>
          <a:xfrm>
            <a:off x="7950199" y="889000"/>
            <a:ext cx="3480741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5820"/>
          <a:stretch/>
        </p:blipFill>
        <p:spPr>
          <a:xfrm>
            <a:off x="1206499" y="3797300"/>
            <a:ext cx="3480741" cy="25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r="3848"/>
          <a:stretch/>
        </p:blipFill>
        <p:spPr>
          <a:xfrm>
            <a:off x="5384798" y="3683000"/>
            <a:ext cx="5130801" cy="2654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678B4C-B583-4290-ABCD-F9AF11FEEF34}"/>
              </a:ext>
            </a:extLst>
          </p:cNvPr>
          <p:cNvSpPr/>
          <p:nvPr/>
        </p:nvSpPr>
        <p:spPr>
          <a:xfrm>
            <a:off x="0" y="0"/>
            <a:ext cx="12192000" cy="41295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NGHE KỂ CHUYỆN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94F550-923E-4939-B5A1-E913E30113B7}"/>
              </a:ext>
            </a:extLst>
          </p:cNvPr>
          <p:cNvSpPr/>
          <p:nvPr/>
        </p:nvSpPr>
        <p:spPr>
          <a:xfrm>
            <a:off x="216310" y="124363"/>
            <a:ext cx="993058" cy="3869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065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6496" y="574913"/>
            <a:ext cx="8336946" cy="5470805"/>
          </a:xfrm>
          <a:prstGeom prst="rect">
            <a:avLst/>
          </a:prstGeom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451B5F20-387B-4CF3-8D1D-DECF45D05458}"/>
              </a:ext>
            </a:extLst>
          </p:cNvPr>
          <p:cNvSpPr/>
          <p:nvPr/>
        </p:nvSpPr>
        <p:spPr>
          <a:xfrm>
            <a:off x="206477" y="147484"/>
            <a:ext cx="894736" cy="427429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1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6540" y="696969"/>
            <a:ext cx="8489860" cy="5464061"/>
          </a:xfrm>
          <a:prstGeom prst="rect">
            <a:avLst/>
          </a:prstGeom>
        </p:spPr>
      </p:pic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D062BC7A-319B-42FC-9FA8-625D8D4192EE}"/>
              </a:ext>
            </a:extLst>
          </p:cNvPr>
          <p:cNvSpPr/>
          <p:nvPr/>
        </p:nvSpPr>
        <p:spPr>
          <a:xfrm>
            <a:off x="196645" y="167148"/>
            <a:ext cx="934065" cy="383458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74CA7E-E330-4DBD-85C5-5F69387EC1DA}"/>
              </a:ext>
            </a:extLst>
          </p:cNvPr>
          <p:cNvSpPr/>
          <p:nvPr/>
        </p:nvSpPr>
        <p:spPr>
          <a:xfrm>
            <a:off x="196645" y="6587613"/>
            <a:ext cx="1700981" cy="1032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50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6013" y="1100632"/>
            <a:ext cx="7672388" cy="4756704"/>
          </a:xfrm>
          <a:prstGeom prst="rect">
            <a:avLst/>
          </a:prstGeom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5AC1DD7F-1A0F-4192-A73A-861970894BE7}"/>
              </a:ext>
            </a:extLst>
          </p:cNvPr>
          <p:cNvSpPr/>
          <p:nvPr/>
        </p:nvSpPr>
        <p:spPr>
          <a:xfrm>
            <a:off x="255639" y="167148"/>
            <a:ext cx="845574" cy="442452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BD1AF11-CF20-4DD4-BF24-E3731B060DAA}"/>
              </a:ext>
            </a:extLst>
          </p:cNvPr>
          <p:cNvSpPr/>
          <p:nvPr/>
        </p:nvSpPr>
        <p:spPr>
          <a:xfrm>
            <a:off x="255639" y="6558116"/>
            <a:ext cx="1641987" cy="132736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77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102</Words>
  <Application>Microsoft Office PowerPoint</Application>
  <PresentationFormat>Widescreen</PresentationFormat>
  <Paragraphs>15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 Light</vt:lpstr>
      <vt:lpstr>等线</vt:lpstr>
      <vt:lpstr>Calibri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55</cp:revision>
  <dcterms:created xsi:type="dcterms:W3CDTF">2021-11-01T08:16:43Z</dcterms:created>
  <dcterms:modified xsi:type="dcterms:W3CDTF">2025-11-27T15:02:44Z</dcterms:modified>
</cp:coreProperties>
</file>