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22"/>
  </p:notesMasterIdLst>
  <p:sldIdLst>
    <p:sldId id="307" r:id="rId4"/>
    <p:sldId id="277" r:id="rId5"/>
    <p:sldId id="299" r:id="rId6"/>
    <p:sldId id="261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5" r:id="rId17"/>
    <p:sldId id="296" r:id="rId18"/>
    <p:sldId id="297" r:id="rId19"/>
    <p:sldId id="298" r:id="rId20"/>
    <p:sldId id="29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42" d="100"/>
          <a:sy n="42" d="100"/>
        </p:scale>
        <p:origin x="9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83D-9FAF-4E13-A090-2B19B333B21F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D9EDC-1CD5-4FF2-A164-4829EDC4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6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684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949268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022212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74655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26.png"/><Relationship Id="rId2" Type="http://schemas.openxmlformats.org/officeDocument/2006/relationships/audio" Target="../media/media7.mp3"/><Relationship Id="rId16" Type="http://schemas.openxmlformats.org/officeDocument/2006/relationships/image" Target="../media/image30.png"/><Relationship Id="rId1" Type="http://schemas.microsoft.com/office/2007/relationships/media" Target="../media/media7.mp3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14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3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gi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6.png"/><Relationship Id="rId5" Type="http://schemas.openxmlformats.org/officeDocument/2006/relationships/image" Target="../media/image45.gif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76" name="Object 4">
            <a:extLst>
              <a:ext uri="{FF2B5EF4-FFF2-40B4-BE49-F238E27FC236}">
                <a16:creationId xmlns:a16="http://schemas.microsoft.com/office/drawing/2014/main" id="{3A870851-796C-BD0B-E4AA-833C2470D2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52800" y="4473576"/>
          <a:ext cx="5334000" cy="185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3177479" imgH="2387194" progId="CorelDRAW.Graphic.12">
                  <p:embed/>
                </p:oleObj>
              </mc:Choice>
              <mc:Fallback>
                <p:oleObj name="CorelDRAW" r:id="rId4" imgW="3177479" imgH="2387194" progId="CorelDRAW.Graphic.12">
                  <p:embed/>
                  <p:pic>
                    <p:nvPicPr>
                      <p:cNvPr id="79876" name="Object 4">
                        <a:extLst>
                          <a:ext uri="{FF2B5EF4-FFF2-40B4-BE49-F238E27FC236}">
                            <a16:creationId xmlns:a16="http://schemas.microsoft.com/office/drawing/2014/main" id="{3A870851-796C-BD0B-E4AA-833C2470D2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473576"/>
                        <a:ext cx="5334000" cy="185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179" name="Picture 7" descr="DSTARS-P">
            <a:extLst>
              <a:ext uri="{FF2B5EF4-FFF2-40B4-BE49-F238E27FC236}">
                <a16:creationId xmlns:a16="http://schemas.microsoft.com/office/drawing/2014/main" id="{F291AFC0-0D52-B824-DF80-A17DBEA62A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6388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8" descr="DSTARS-P">
            <a:extLst>
              <a:ext uri="{FF2B5EF4-FFF2-40B4-BE49-F238E27FC236}">
                <a16:creationId xmlns:a16="http://schemas.microsoft.com/office/drawing/2014/main" id="{C2BD8C06-E676-42E2-CA78-927C8BA162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181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761478F-7744-D8CE-5FE4-FA336805D5F1}"/>
              </a:ext>
            </a:extLst>
          </p:cNvPr>
          <p:cNvSpPr/>
          <p:nvPr/>
        </p:nvSpPr>
        <p:spPr>
          <a:xfrm>
            <a:off x="3498273" y="3472190"/>
            <a:ext cx="54864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28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 viên: </a:t>
            </a:r>
            <a:r>
              <a:rPr lang="en-US" sz="28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Vũ</a:t>
            </a:r>
            <a:r>
              <a:rPr lang="en-US" sz="28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Thị</a:t>
            </a:r>
            <a:r>
              <a:rPr lang="en-US" sz="28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Kim Dung</a:t>
            </a:r>
            <a:endParaRPr lang="vi-VN" sz="28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0182" name="Picture 7" descr="DSTARS-P">
            <a:extLst>
              <a:ext uri="{FF2B5EF4-FFF2-40B4-BE49-F238E27FC236}">
                <a16:creationId xmlns:a16="http://schemas.microsoft.com/office/drawing/2014/main" id="{6B943792-430A-4293-913C-263C890F20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657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Rectangle 1">
            <a:extLst>
              <a:ext uri="{FF2B5EF4-FFF2-40B4-BE49-F238E27FC236}">
                <a16:creationId xmlns:a16="http://schemas.microsoft.com/office/drawing/2014/main" id="{3C702328-6711-1627-584F-FCD18577B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6" y="354014"/>
            <a:ext cx="85693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PHƯỜNG TÍCH LƯƠNG</a:t>
            </a:r>
            <a:endParaRPr lang="en-US" altLang="en-US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 XÁ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45C05C-8C0F-141F-F549-852C2BD373ED}"/>
              </a:ext>
            </a:extLst>
          </p:cNvPr>
          <p:cNvSpPr/>
          <p:nvPr/>
        </p:nvSpPr>
        <p:spPr>
          <a:xfrm>
            <a:off x="2351585" y="1663448"/>
            <a:ext cx="7992888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b="1" kern="10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CHÀO MỪNG CÁC THẦY CÔ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b="1" kern="10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VỀ DỰ TIẾT HỌC ÂM NHẠC </a:t>
            </a:r>
            <a:r>
              <a:rPr lang="vi-VN" sz="3200" b="1" kern="10" spc="5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- LỚP</a:t>
            </a:r>
            <a:r>
              <a:rPr lang="en-US" sz="3200" b="1" kern="10" spc="5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3C</a:t>
            </a:r>
            <a:endParaRPr lang="vi-VN" sz="3200" b="1" kern="10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Doremi">
            <a:hlinkClick r:id="" action="ppaction://media"/>
            <a:extLst>
              <a:ext uri="{FF2B5EF4-FFF2-40B4-BE49-F238E27FC236}">
                <a16:creationId xmlns:a16="http://schemas.microsoft.com/office/drawing/2014/main" id="{BFF66583-F860-42D7-9951-B4FA5E5C34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77400" y="3580133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ADE725-BFA0-BC03-9A72-3D25D2754F95}"/>
              </a:ext>
            </a:extLst>
          </p:cNvPr>
          <p:cNvSpPr txBox="1"/>
          <p:nvPr/>
        </p:nvSpPr>
        <p:spPr>
          <a:xfrm>
            <a:off x="3848100" y="3472934"/>
            <a:ext cx="464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kern="10" spc="5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73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98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5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59098" y="39142"/>
            <a:ext cx="6089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/>
                <a:ea typeface="Arial"/>
              </a:rPr>
              <a:t>HOẠT ĐỘNG THỰC HÀNH LUYỆN TẬP </a:t>
            </a:r>
            <a:endParaRPr lang="en-US" sz="1600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43" y="1255692"/>
            <a:ext cx="10563540" cy="3885020"/>
          </a:xfrm>
          <a:prstGeom prst="rect">
            <a:avLst/>
          </a:prstGeom>
        </p:spPr>
      </p:pic>
      <p:pic>
        <p:nvPicPr>
          <p:cNvPr id="27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2" y="5258048"/>
            <a:ext cx="2981518" cy="167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54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04541" y="249958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nhạc ký hiệu bàn tay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2" y="5459672"/>
            <a:ext cx="2623076" cy="1475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30" y="1206454"/>
            <a:ext cx="10562543" cy="3789292"/>
          </a:xfrm>
          <a:prstGeom prst="rect">
            <a:avLst/>
          </a:prstGeom>
        </p:spPr>
      </p:pic>
      <p:pic>
        <p:nvPicPr>
          <p:cNvPr id="3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076" y="3459242"/>
            <a:ext cx="568202" cy="3332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371" y="3455252"/>
            <a:ext cx="568202" cy="3332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471" y="4937570"/>
            <a:ext cx="568202" cy="3332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133" y="4831303"/>
            <a:ext cx="549505" cy="4060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164" y="4847553"/>
            <a:ext cx="549505" cy="4060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086" y="4899258"/>
            <a:ext cx="579027" cy="3715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07" y="4864788"/>
            <a:ext cx="579027" cy="3715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685" y="4905279"/>
            <a:ext cx="504445" cy="4267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089" y="4894929"/>
            <a:ext cx="504445" cy="4267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908" y="3476648"/>
            <a:ext cx="536449" cy="2545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022" y="3349394"/>
            <a:ext cx="536449" cy="2545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685" y="4937570"/>
            <a:ext cx="536449" cy="2545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58" y="4923317"/>
            <a:ext cx="536449" cy="25450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48" y="3462702"/>
            <a:ext cx="579027" cy="37156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492" y="3476648"/>
            <a:ext cx="579027" cy="37156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5" y="4937667"/>
            <a:ext cx="489205" cy="29413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483" y="3352431"/>
            <a:ext cx="489205" cy="294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42" y="3261752"/>
            <a:ext cx="454153" cy="47548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665" y="3217507"/>
            <a:ext cx="454153" cy="4754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744" y="3354255"/>
            <a:ext cx="472441" cy="38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58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350917"/>
            <a:ext cx="10615961" cy="3812098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2754352" y="105520"/>
            <a:ext cx="5776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vỗ tay hoặc gõ đêm theo phách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25" y="3585637"/>
            <a:ext cx="346726" cy="34672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088" y="3585637"/>
            <a:ext cx="346726" cy="34672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927" y="3585637"/>
            <a:ext cx="346726" cy="34672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636" y="3575525"/>
            <a:ext cx="346726" cy="3467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42" y="3626223"/>
            <a:ext cx="346726" cy="3467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40" y="3586852"/>
            <a:ext cx="346726" cy="34672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28" y="3585637"/>
            <a:ext cx="346726" cy="3467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505" y="4989652"/>
            <a:ext cx="346726" cy="34672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784" y="4902971"/>
            <a:ext cx="346726" cy="34672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455" y="4902971"/>
            <a:ext cx="346726" cy="34672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443" y="3585637"/>
            <a:ext cx="346726" cy="34672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619" y="4902971"/>
            <a:ext cx="346726" cy="34672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190" y="4887150"/>
            <a:ext cx="346726" cy="34672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716" y="4886777"/>
            <a:ext cx="346726" cy="34672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502" y="4902971"/>
            <a:ext cx="346726" cy="34672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787" y="4989652"/>
            <a:ext cx="346726" cy="346726"/>
          </a:xfrm>
          <a:prstGeom prst="rect">
            <a:avLst/>
          </a:prstGeom>
        </p:spPr>
      </p:pic>
      <p:pic>
        <p:nvPicPr>
          <p:cNvPr id="68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6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theo nhóm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350917"/>
            <a:ext cx="10615961" cy="38120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20" y="-172798"/>
            <a:ext cx="2643548" cy="2333566"/>
          </a:xfrm>
          <a:prstGeom prst="rect">
            <a:avLst/>
          </a:prstGeom>
        </p:spPr>
      </p:pic>
      <p:pic>
        <p:nvPicPr>
          <p:cNvPr id="12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7" y="-170738"/>
            <a:ext cx="2827026" cy="208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09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157" y="14228"/>
            <a:ext cx="206492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3579074" cy="4163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47493"/>
            <a:ext cx="5687122" cy="60105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944390" y="1060800"/>
            <a:ext cx="27414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hát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71884" y="581312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22158" y="2022970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43562" y="37563"/>
            <a:ext cx="6564795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</a:t>
            </a:r>
            <a:r>
              <a:rPr lang="en-US" sz="2400" b="1" noProof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DUNG 2: ÔN </a:t>
            </a:r>
            <a:r>
              <a:rPr lang="en-US" sz="2400" b="1" noProof="0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TẬP BÀI HÁT VUI ĐẾN TRƯỜNG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74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6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554815" cy="3624147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70198" y="432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9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70198" y="432667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249605" cy="402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9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50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84485" y="2819399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" y="0"/>
            <a:ext cx="6162104" cy="1059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61261" y="586457"/>
            <a:ext cx="3646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1 hát câu 1,3 nhóm 2 hát câu 2,4 cả 2 nhóm hát câu 5,6)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9" y="2510102"/>
            <a:ext cx="5548786" cy="434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6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9" name="Picture 8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7513" y="6322431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885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46068" y="1450362"/>
            <a:ext cx="391293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BÀI SỐ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53584" y="566571"/>
            <a:ext cx="1697901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10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173" y="-44526"/>
            <a:ext cx="2033020" cy="8092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6846"/>
            <a:ext cx="4898553" cy="13696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32337" y="2193777"/>
            <a:ext cx="674039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VUI ĐẾN TRƯỜNG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35760" y="260649"/>
            <a:ext cx="5184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GIỌNG</a:t>
            </a:r>
          </a:p>
        </p:txBody>
      </p:sp>
      <p:pic>
        <p:nvPicPr>
          <p:cNvPr id="2" name="luyện thanh OK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9536" y="82397"/>
            <a:ext cx="8568952" cy="592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8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23" y="655969"/>
            <a:ext cx="12238123" cy="5514028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V="1">
            <a:off x="1885040" y="4150636"/>
            <a:ext cx="8669749" cy="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1885040" y="425004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573127" y="5786685"/>
            <a:ext cx="9543364" cy="15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573127" y="5880546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46123" y="12439"/>
            <a:ext cx="5486879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1:  </a:t>
            </a: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BÀI SỐ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4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05954" y="512328"/>
            <a:ext cx="3331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/>
                <a:ea typeface="Calibri"/>
              </a:rPr>
              <a:t>Luyện cao độ và thế tay tay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95" y="1378729"/>
            <a:ext cx="10504162" cy="27230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pic>
        <p:nvPicPr>
          <p:cNvPr id="4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98503" y="4594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0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62432" y="93678"/>
            <a:ext cx="2100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/>
                <a:ea typeface="Calibri"/>
              </a:rPr>
              <a:t>Luyện tiết tấu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9" y="1301383"/>
            <a:ext cx="10566691" cy="2043983"/>
          </a:xfrm>
          <a:prstGeom prst="rect">
            <a:avLst/>
          </a:prstGeom>
        </p:spPr>
      </p:pic>
      <p:pic>
        <p:nvPicPr>
          <p:cNvPr id="3" name="GO TEMPORI THEO 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43419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86605" y="178862"/>
            <a:ext cx="3953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tên nốt nhạc từng câu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4099"/>
            <a:ext cx="2755625" cy="15500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12" y="1266843"/>
            <a:ext cx="10238879" cy="367317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2315736" y="3345366"/>
            <a:ext cx="7508488" cy="245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2364542" y="3485316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877927" y="4736823"/>
            <a:ext cx="8537312" cy="15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877927" y="4889194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8580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66" y="1862029"/>
            <a:ext cx="10564913" cy="1204555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87713" y="35776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79" y="1579718"/>
            <a:ext cx="10555753" cy="1419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340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7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164</Words>
  <Application>Microsoft Office PowerPoint</Application>
  <PresentationFormat>Widescreen</PresentationFormat>
  <Paragraphs>30</Paragraphs>
  <Slides>18</Slides>
  <Notes>4</Notes>
  <HiddenSlides>0</HiddenSlides>
  <MMClips>15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#9Slide05 Dancing Script</vt:lpstr>
      <vt:lpstr>Arial</vt:lpstr>
      <vt:lpstr>Calibri</vt:lpstr>
      <vt:lpstr>Times New Roman</vt:lpstr>
      <vt:lpstr>1_Office Theme</vt:lpstr>
      <vt:lpstr>3_Office Theme</vt:lpstr>
      <vt:lpstr>5_Office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TGS</cp:lastModifiedBy>
  <cp:revision>44</cp:revision>
  <dcterms:created xsi:type="dcterms:W3CDTF">2022-04-04T02:41:08Z</dcterms:created>
  <dcterms:modified xsi:type="dcterms:W3CDTF">2025-11-09T11:33:09Z</dcterms:modified>
</cp:coreProperties>
</file>