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6" r:id="rId2"/>
    <p:sldMasterId id="2147483729" r:id="rId3"/>
    <p:sldMasterId id="2147483741" r:id="rId4"/>
  </p:sldMasterIdLst>
  <p:notesMasterIdLst>
    <p:notesMasterId r:id="rId20"/>
  </p:notesMasterIdLst>
  <p:sldIdLst>
    <p:sldId id="557" r:id="rId5"/>
    <p:sldId id="258" r:id="rId6"/>
    <p:sldId id="381" r:id="rId7"/>
    <p:sldId id="554" r:id="rId8"/>
    <p:sldId id="276" r:id="rId9"/>
    <p:sldId id="514" r:id="rId10"/>
    <p:sldId id="559" r:id="rId11"/>
    <p:sldId id="561" r:id="rId12"/>
    <p:sldId id="318" r:id="rId13"/>
    <p:sldId id="319" r:id="rId14"/>
    <p:sldId id="320" r:id="rId15"/>
    <p:sldId id="321" r:id="rId16"/>
    <p:sldId id="555" r:id="rId17"/>
    <p:sldId id="506" r:id="rId18"/>
    <p:sldId id="5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43C0C"/>
    <a:srgbClr val="000066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59A43-8120-4331-B94B-F4A48CE4055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486BA-AC1F-497C-A7A3-23CF4BB1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8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D8C7C-0E15-DE90-BDB0-F448D9D18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EBCD2-98CA-D0B7-77FD-3B39F9F3B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95F415-6961-EBC3-5BBA-C113760B3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AC5F2-0D1C-B5FD-50FC-016A94097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AFBCC-8336-4551-912A-750B67CBC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0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A75BE-9D00-4CD5-9493-A55439283E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7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1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5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6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9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54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01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60D8-A682-05A5-4F31-6A5D20C09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2E3DD-67E0-EC1E-60E8-4A761779E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764E9-8677-9497-76CE-1858F0D4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6630-FB95-4A73-991A-465D74EFAF3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61D52-5B30-2BDD-940C-6B6B5C1D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1A913-F964-1B4B-F5A1-40C43F42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3051-6456-4C56-BA9B-E7F31074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85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4F7B-80A6-0517-0013-C21DD01C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7B907-1EDF-C66F-18D7-496FE5DF1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FDBA-AB27-10B3-D1A8-3BE51BC5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6630-FB95-4A73-991A-465D74EFAF3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6F45B-4700-5273-8C64-432FE8B9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FF70C-9A1E-3888-E3BB-43FD8443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3051-6456-4C56-BA9B-E7F31074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5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4AE1-F606-B4FE-2E9E-7F765080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60A24-6413-44B2-347F-B1A45DAA9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D6FF-F918-3EC8-D7AE-D75B736C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6630-FB95-4A73-991A-465D74EFAF3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9C5F8-A70A-13C5-0DE2-B35C81A0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D85E0-55E0-E896-83F9-0B4E16ED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3051-6456-4C56-BA9B-E7F31074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55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B579-875C-F91E-92BE-37511131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80A71-F906-5F81-550A-78B4B7FA4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D4F65-D05B-8F2A-E26D-A55D4903F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4DE37-E6E2-A908-8D1E-F70631C2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6630-FB95-4A73-991A-465D74EFAF3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1C371-E3F6-4EA3-0620-86137C9D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6510A-43CE-2BD8-7114-1407215D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3051-6456-4C56-BA9B-E7F31074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C7C1-0833-1786-A443-9F7DDF1E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7AB92-4AB6-27C0-93DC-C0F11D6AE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81C0F-E06A-DECD-A56E-81C74CD7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2495D-43BD-BCEA-A982-4EF50E31F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63C54-D256-4302-1342-D042BA77E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5F22B-859F-D4F3-5379-593F2A0F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6630-FB95-4A73-991A-465D74EFAF3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97105A-71CE-9380-A844-20BC6343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A008D-D69D-04A3-A6F7-DD435640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3051-6456-4C56-BA9B-E7F31074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0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CBA1-1AF8-F543-E539-07CD5A01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0F47D-71D6-2AFE-352D-57C21129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6630-FB95-4A73-991A-465D74EFAF3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DAD82-4477-121A-B6DC-83E055CB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25ACD-FCC4-C46D-7500-9A0C031A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3051-6456-4C56-BA9B-E7F31074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8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A3F730-7B08-8721-DD92-BE508344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6630-FB95-4A73-991A-465D74EFAF3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33FC6-4534-ED24-D86B-788C5CFA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23593-C851-C63C-9417-86A6899A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3051-6456-4C56-BA9B-E7F31074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54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1BBB0-0E2A-EFF5-4875-E93FBD93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7357A-ACD0-53FB-DF2D-FA2F8D7D3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30B50-DBCB-0B21-165E-49A3515B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1EE93-0163-0F02-4404-0EAF1383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6630-FB95-4A73-991A-465D74EFAF3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2AC1F-2353-DE88-90C0-E9D72F20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2135E-8A26-22D1-56FA-B029CCE48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3051-6456-4C56-BA9B-E7F31074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3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CF2F-5194-68F7-2A77-86800F71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8DA39-248D-9CA6-7E53-4E87267DD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FA38B-63E2-D129-25F4-4E9FFD1AB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428AA-F46C-9925-6449-E96D6545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6630-FB95-4A73-991A-465D74EFAF3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9F07A-B848-733B-23BF-B2B9E16D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3F50F-5F1A-4462-C644-3AC78320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3051-6456-4C56-BA9B-E7F31074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0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C91-9405-304E-B31C-61DAC87C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A5D4-3453-AE49-0EAA-38F65ADB8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46730-F582-7408-8010-BFDE86AD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6630-FB95-4A73-991A-465D74EFAF3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3E77E-27F3-F3BA-A1D2-C0E8EA4B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FEDCF-B4A1-BABD-DF66-F0F000CC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3051-6456-4C56-BA9B-E7F31074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17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99B39-5C01-360D-F5EC-69921832F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2A7BE-9E62-F8A0-41DB-3DAB7FD7B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FBEA-3389-858B-3F7F-10C01D1C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6630-FB95-4A73-991A-465D74EFAF3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973B1-D200-5081-5479-777846BB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3F03-B537-0AB4-080D-967F41F2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3051-6456-4C56-BA9B-E7F31074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36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86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E814-D5FD-4197-92A3-EED94EEBA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2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E846-6866-48B6-AAA6-40CEF2216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719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3A38-1336-409A-BC3F-606F4E6EA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907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CB9D7-2EC4-4377-B30F-B8BBA1A05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946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0E034-8EAE-41D9-8F82-F05D3E880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687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A6E7-AD30-4310-A8E5-2C84718E3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773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A900-FE73-4440-98B0-B68FED442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440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1478-19E9-4AB2-9E0F-3106B0AEA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366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B4BD8-4F2B-4805-9F87-C56210543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74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9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59872-3805-4F35-99AB-D1405BD3A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284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D548-FAC5-4BE1-B5FF-02CBD06BD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355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53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52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89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32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53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24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9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2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6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526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7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28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38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51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01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58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256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461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6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9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2038047" y="360865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28" y="1849702"/>
            <a:ext cx="1655934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9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1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68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3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71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9D0AA-39CA-5CB6-4EF4-B153F496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276E9-E21A-521D-7278-ED6B2E848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71479-2682-23D4-0D52-CCBF9F09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0B6630-FB95-4A73-991A-465D74EFAF3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8494-7415-F390-9562-1B438E76A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C1E90-9B77-5DA2-2645-28029F13E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983051-6456-4C56-BA9B-E7F31074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EA1F32E-B1F0-4897-AEA0-F500E4373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Relationship Id="rId6" Type="http://schemas.microsoft.com/office/2007/relationships/hdphoto" Target="../media/hdphoto8.wdp"/><Relationship Id="rId5" Type="http://schemas.openxmlformats.org/officeDocument/2006/relationships/image" Target="../media/image31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6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3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6144D-5270-2EF2-AA9E-1B0B4E0F6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EA585B-AE11-1000-592C-9BD2C1F4C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"/>
            <a:ext cx="12251421" cy="685800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DFDD7FF7-ED97-F45A-CFCF-BE20135A6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281" y="126206"/>
            <a:ext cx="53832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TÍCH LƯƠNG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PHÚ XÁ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768E93-11D6-9BB8-D0EC-35F9C9109091}"/>
              </a:ext>
            </a:extLst>
          </p:cNvPr>
          <p:cNvCxnSpPr/>
          <p:nvPr/>
        </p:nvCxnSpPr>
        <p:spPr>
          <a:xfrm>
            <a:off x="5043487" y="908720"/>
            <a:ext cx="1828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object 2">
            <a:extLst>
              <a:ext uri="{FF2B5EF4-FFF2-40B4-BE49-F238E27FC236}">
                <a16:creationId xmlns:a16="http://schemas.microsoft.com/office/drawing/2014/main" id="{DE33DA08-1DB4-9861-D144-BA4010200494}"/>
              </a:ext>
            </a:extLst>
          </p:cNvPr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6EC1C15E-4109-38FC-AEEE-13A554E7D0DD}"/>
                </a:ext>
              </a:extLst>
            </p:cNvPr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648C122F-BF65-7782-D67C-3D64D1BD40DA}"/>
                </a:ext>
              </a:extLst>
            </p:cNvPr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5">
            <a:extLst>
              <a:ext uri="{FF2B5EF4-FFF2-40B4-BE49-F238E27FC236}">
                <a16:creationId xmlns:a16="http://schemas.microsoft.com/office/drawing/2014/main" id="{0CA5B2D4-56AD-C1D3-9B22-F0755E2F2B0F}"/>
              </a:ext>
            </a:extLst>
          </p:cNvPr>
          <p:cNvSpPr/>
          <p:nvPr/>
        </p:nvSpPr>
        <p:spPr>
          <a:xfrm>
            <a:off x="1055440" y="4437112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61B6AF-8E41-6956-2C92-7E4A95048E44}"/>
              </a:ext>
            </a:extLst>
          </p:cNvPr>
          <p:cNvSpPr txBox="1"/>
          <p:nvPr/>
        </p:nvSpPr>
        <p:spPr>
          <a:xfrm>
            <a:off x="3888394" y="1024781"/>
            <a:ext cx="4655574" cy="5538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defTabSz="914446">
              <a:lnSpc>
                <a:spcPct val="200000"/>
              </a:lnSpc>
              <a:defRPr/>
            </a:pP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CHÀO MỪNG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A8C24-42AA-E3FA-F970-006A7E022330}"/>
              </a:ext>
            </a:extLst>
          </p:cNvPr>
          <p:cNvSpPr txBox="1"/>
          <p:nvPr/>
        </p:nvSpPr>
        <p:spPr>
          <a:xfrm>
            <a:off x="2353738" y="1956081"/>
            <a:ext cx="7724885" cy="924494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defTabSz="914446">
              <a:defRPr/>
            </a:pPr>
            <a:r>
              <a:rPr lang="en-US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QUÝ THẦY CÔ GIÁO </a:t>
            </a:r>
            <a:r>
              <a:rPr lang="en-US" b="1" i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 DỰ GIỜ THĂM LỚP</a:t>
            </a:r>
            <a:endParaRPr lang="en-US" sz="11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27205-A7BA-C82A-FC38-CD05EB04FA8A}"/>
              </a:ext>
            </a:extLst>
          </p:cNvPr>
          <p:cNvSpPr/>
          <p:nvPr/>
        </p:nvSpPr>
        <p:spPr>
          <a:xfrm>
            <a:off x="1527099" y="2871604"/>
            <a:ext cx="9403861" cy="1031501"/>
          </a:xfrm>
          <a:prstGeom prst="rect">
            <a:avLst/>
          </a:prstGeom>
        </p:spPr>
        <p:txBody>
          <a:bodyPr wrap="square">
            <a:spAutoFit/>
            <a:scene3d>
              <a:camera prst="obliqueBottom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914446">
              <a:lnSpc>
                <a:spcPct val="200000"/>
              </a:lnSpc>
              <a:defRPr/>
            </a:pPr>
            <a:r>
              <a:rPr lang="en-US" sz="3600" b="1" i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TOÁN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7BF0C-02E0-F210-FE8D-7F8599FE8A8B}"/>
              </a:ext>
            </a:extLst>
          </p:cNvPr>
          <p:cNvSpPr txBox="1"/>
          <p:nvPr/>
        </p:nvSpPr>
        <p:spPr>
          <a:xfrm>
            <a:off x="3039911" y="4384037"/>
            <a:ext cx="6109637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lnSpc>
                <a:spcPct val="200000"/>
              </a:lnSpc>
              <a:defRPr/>
            </a:pPr>
            <a:r>
              <a:rPr lang="en-US" sz="3200" b="1" i="1" dirty="0" err="1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Nguyễn Thu Hà</a:t>
            </a:r>
            <a:endParaRPr lang="en-US" sz="3200" b="1" i="1" dirty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AA59A7-A04D-E3CF-3B01-5389613C8488}"/>
              </a:ext>
            </a:extLst>
          </p:cNvPr>
          <p:cNvSpPr txBox="1"/>
          <p:nvPr/>
        </p:nvSpPr>
        <p:spPr>
          <a:xfrm>
            <a:off x="3868268" y="5284676"/>
            <a:ext cx="4179238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lnSpc>
                <a:spcPct val="200000"/>
              </a:lnSpc>
              <a:defRPr/>
            </a:pPr>
            <a:r>
              <a:rPr lang="en-US" sz="32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2025 – 2026</a:t>
            </a:r>
            <a:endParaRPr lang="en-US" sz="32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5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2B35DFC-016E-47AA-821D-8A76E3F0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5FFC46-E939-4752-BFC6-B1559C5F8A3B}"/>
              </a:ext>
            </a:extLst>
          </p:cNvPr>
          <p:cNvGrpSpPr/>
          <p:nvPr/>
        </p:nvGrpSpPr>
        <p:grpSpPr>
          <a:xfrm>
            <a:off x="845328" y="778063"/>
            <a:ext cx="1165761" cy="937052"/>
            <a:chOff x="681320" y="604864"/>
            <a:chExt cx="1433967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89291694-CBF9-40EB-AD1A-5326D3091E47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777BEA4A-44B2-4E27-9F46-3BADC2AC900A}"/>
                </a:ext>
              </a:extLst>
            </p:cNvPr>
            <p:cNvSpPr/>
            <p:nvPr/>
          </p:nvSpPr>
          <p:spPr>
            <a:xfrm>
              <a:off x="681320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9963B54-9E8C-4B1E-B678-37D75F18A530}"/>
              </a:ext>
            </a:extLst>
          </p:cNvPr>
          <p:cNvSpPr/>
          <p:nvPr/>
        </p:nvSpPr>
        <p:spPr>
          <a:xfrm>
            <a:off x="2118346" y="962334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725D17-BABF-46C1-97E3-D17FBB31D9F1}"/>
              </a:ext>
            </a:extLst>
          </p:cNvPr>
          <p:cNvGrpSpPr/>
          <p:nvPr/>
        </p:nvGrpSpPr>
        <p:grpSpPr>
          <a:xfrm>
            <a:off x="588341" y="1715115"/>
            <a:ext cx="11026897" cy="4867168"/>
            <a:chOff x="555503" y="1061061"/>
            <a:chExt cx="11026897" cy="486716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3DF815A4-61F0-421A-A87B-D0E08AAA1E15}"/>
                </a:ext>
              </a:extLst>
            </p:cNvPr>
            <p:cNvGrpSpPr/>
            <p:nvPr/>
          </p:nvGrpSpPr>
          <p:grpSpPr>
            <a:xfrm>
              <a:off x="555503" y="1061061"/>
              <a:ext cx="11026897" cy="4867168"/>
              <a:chOff x="741353" y="1505922"/>
              <a:chExt cx="10964531" cy="4867168"/>
            </a:xfrm>
          </p:grpSpPr>
          <p:pic>
            <p:nvPicPr>
              <p:cNvPr id="17" name="Hình ảnh 16">
                <a:extLst>
                  <a:ext uri="{FF2B5EF4-FFF2-40B4-BE49-F238E27FC236}">
                    <a16:creationId xmlns:a16="http://schemas.microsoft.com/office/drawing/2014/main" id="{C8D66477-186A-4BBB-8645-1E275952F8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218" t="12236" r="1875"/>
              <a:stretch/>
            </p:blipFill>
            <p:spPr>
              <a:xfrm>
                <a:off x="1255212" y="1836911"/>
                <a:ext cx="10450672" cy="4536179"/>
              </a:xfrm>
              <a:prstGeom prst="rect">
                <a:avLst/>
              </a:prstGeom>
            </p:spPr>
          </p:pic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id="{55128C02-03F3-4FB4-A97B-FC46A360B8C3}"/>
                  </a:ext>
                </a:extLst>
              </p:cNvPr>
              <p:cNvSpPr/>
              <p:nvPr/>
            </p:nvSpPr>
            <p:spPr>
              <a:xfrm>
                <a:off x="741353" y="1505922"/>
                <a:ext cx="1930425" cy="6863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BA4FD0DA-4473-4661-B5AE-FFA426F0DB87}"/>
                </a:ext>
              </a:extLst>
            </p:cNvPr>
            <p:cNvSpPr/>
            <p:nvPr/>
          </p:nvSpPr>
          <p:spPr>
            <a:xfrm>
              <a:off x="3003900" y="4035160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A70A9216-2BF3-4FDE-B53E-180010AD30D1}"/>
                </a:ext>
              </a:extLst>
            </p:cNvPr>
            <p:cNvSpPr/>
            <p:nvPr/>
          </p:nvSpPr>
          <p:spPr>
            <a:xfrm>
              <a:off x="3009774" y="4639677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id="{9E54DC29-EC14-4E41-9F0C-9080501B5C2F}"/>
                </a:ext>
              </a:extLst>
            </p:cNvPr>
            <p:cNvSpPr/>
            <p:nvPr/>
          </p:nvSpPr>
          <p:spPr>
            <a:xfrm>
              <a:off x="6258820" y="4037984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4CE2B5F2-1EBA-4345-B890-B64E5E4E39B9}"/>
                </a:ext>
              </a:extLst>
            </p:cNvPr>
            <p:cNvSpPr/>
            <p:nvPr/>
          </p:nvSpPr>
          <p:spPr>
            <a:xfrm>
              <a:off x="9326897" y="4026212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id="{5AD85C49-639D-4963-B6BF-C6EDCBEA9998}"/>
                </a:ext>
              </a:extLst>
            </p:cNvPr>
            <p:cNvSpPr/>
            <p:nvPr/>
          </p:nvSpPr>
          <p:spPr>
            <a:xfrm>
              <a:off x="9332549" y="4642451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CB9E4C23-F2CD-46EA-8F8D-DC639FAEA080}"/>
              </a:ext>
            </a:extLst>
          </p:cNvPr>
          <p:cNvSpPr/>
          <p:nvPr/>
        </p:nvSpPr>
        <p:spPr>
          <a:xfrm>
            <a:off x="3106486" y="465946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26A210E3-D5CB-4FF7-A0BC-E261BAC32A9F}"/>
              </a:ext>
            </a:extLst>
          </p:cNvPr>
          <p:cNvSpPr/>
          <p:nvPr/>
        </p:nvSpPr>
        <p:spPr>
          <a:xfrm>
            <a:off x="3106486" y="526843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CBF5891E-16F7-48B7-9790-8C889872EBB0}"/>
              </a:ext>
            </a:extLst>
          </p:cNvPr>
          <p:cNvSpPr/>
          <p:nvPr/>
        </p:nvSpPr>
        <p:spPr>
          <a:xfrm>
            <a:off x="6403790" y="464743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3F0BA01A-0690-4616-A13A-C95D6B60DECA}"/>
              </a:ext>
            </a:extLst>
          </p:cNvPr>
          <p:cNvSpPr/>
          <p:nvPr/>
        </p:nvSpPr>
        <p:spPr>
          <a:xfrm>
            <a:off x="9465672" y="466568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5BBF75DA-1C4E-4483-8DF5-C25550431D02}"/>
              </a:ext>
            </a:extLst>
          </p:cNvPr>
          <p:cNvSpPr/>
          <p:nvPr/>
        </p:nvSpPr>
        <p:spPr>
          <a:xfrm>
            <a:off x="9467314" y="526853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54B2971D-7501-43F8-9938-5D94228128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72998" y="709806"/>
            <a:ext cx="2142240" cy="1439401"/>
          </a:xfrm>
          <a:prstGeom prst="rect">
            <a:avLst/>
          </a:prstGeom>
        </p:spPr>
      </p:pic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F21DA574-D429-48A6-A198-15612822B81E}"/>
              </a:ext>
            </a:extLst>
          </p:cNvPr>
          <p:cNvSpPr/>
          <p:nvPr/>
        </p:nvSpPr>
        <p:spPr>
          <a:xfrm>
            <a:off x="3104844" y="467113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169A64E8-9C55-44F0-B4C1-62D4A68027CE}"/>
              </a:ext>
            </a:extLst>
          </p:cNvPr>
          <p:cNvSpPr/>
          <p:nvPr/>
        </p:nvSpPr>
        <p:spPr>
          <a:xfrm>
            <a:off x="3103202" y="528009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F11B01B-51E3-4A97-807F-7810F492138A}"/>
              </a:ext>
            </a:extLst>
          </p:cNvPr>
          <p:cNvSpPr/>
          <p:nvPr/>
        </p:nvSpPr>
        <p:spPr>
          <a:xfrm>
            <a:off x="6402148" y="468307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D6FB5700-95CB-49DC-9062-BD01480A5FBA}"/>
              </a:ext>
            </a:extLst>
          </p:cNvPr>
          <p:cNvSpPr/>
          <p:nvPr/>
        </p:nvSpPr>
        <p:spPr>
          <a:xfrm>
            <a:off x="9472998" y="465452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95216003-7AFB-4F18-A9FA-1FCB1DB68871}"/>
              </a:ext>
            </a:extLst>
          </p:cNvPr>
          <p:cNvSpPr/>
          <p:nvPr/>
        </p:nvSpPr>
        <p:spPr>
          <a:xfrm>
            <a:off x="9472998" y="529650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80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ình ảnh 37">
            <a:extLst>
              <a:ext uri="{FF2B5EF4-FFF2-40B4-BE49-F238E27FC236}">
                <a16:creationId xmlns:a16="http://schemas.microsoft.com/office/drawing/2014/main" id="{8F952410-33C1-4F94-A01E-DA2960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grpSp>
        <p:nvGrpSpPr>
          <p:cNvPr id="39" name="Group 4">
            <a:extLst>
              <a:ext uri="{FF2B5EF4-FFF2-40B4-BE49-F238E27FC236}">
                <a16:creationId xmlns:a16="http://schemas.microsoft.com/office/drawing/2014/main" id="{955E0D78-217F-425F-AD16-D7FCCB26545E}"/>
              </a:ext>
            </a:extLst>
          </p:cNvPr>
          <p:cNvGrpSpPr/>
          <p:nvPr/>
        </p:nvGrpSpPr>
        <p:grpSpPr>
          <a:xfrm>
            <a:off x="576508" y="675270"/>
            <a:ext cx="1165761" cy="937052"/>
            <a:chOff x="681320" y="604864"/>
            <a:chExt cx="1433967" cy="1100380"/>
          </a:xfrm>
        </p:grpSpPr>
        <p:sp>
          <p:nvSpPr>
            <p:cNvPr id="40" name="Sun 5">
              <a:extLst>
                <a:ext uri="{FF2B5EF4-FFF2-40B4-BE49-F238E27FC236}">
                  <a16:creationId xmlns:a16="http://schemas.microsoft.com/office/drawing/2014/main" id="{1B626C18-C960-4AED-9460-262925862B9F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id="{D7AAA4D8-A01F-458A-B58F-4848E83833EA}"/>
                </a:ext>
              </a:extLst>
            </p:cNvPr>
            <p:cNvSpPr/>
            <p:nvPr/>
          </p:nvSpPr>
          <p:spPr>
            <a:xfrm>
              <a:off x="681320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4A509F94-DDDD-441B-AC33-3F7D0EDEA00C}"/>
              </a:ext>
            </a:extLst>
          </p:cNvPr>
          <p:cNvSpPr/>
          <p:nvPr/>
        </p:nvSpPr>
        <p:spPr>
          <a:xfrm>
            <a:off x="1742269" y="723362"/>
            <a:ext cx="10153403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DAC2633F-4190-4436-8AA6-E11A6BE8F33C}"/>
              </a:ext>
            </a:extLst>
          </p:cNvPr>
          <p:cNvGrpSpPr/>
          <p:nvPr/>
        </p:nvGrpSpPr>
        <p:grpSpPr>
          <a:xfrm>
            <a:off x="1022684" y="3969807"/>
            <a:ext cx="3428808" cy="2596838"/>
            <a:chOff x="254398" y="4059382"/>
            <a:chExt cx="3428808" cy="2596838"/>
          </a:xfrm>
        </p:grpSpPr>
        <p:pic>
          <p:nvPicPr>
            <p:cNvPr id="44" name="Hình ảnh 43">
              <a:extLst>
                <a:ext uri="{FF2B5EF4-FFF2-40B4-BE49-F238E27FC236}">
                  <a16:creationId xmlns:a16="http://schemas.microsoft.com/office/drawing/2014/main" id="{ED95D70A-5F4B-4058-8FAF-7A2C7418D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22615" r="17108"/>
            <a:stretch/>
          </p:blipFill>
          <p:spPr>
            <a:xfrm>
              <a:off x="254398" y="4059382"/>
              <a:ext cx="3428808" cy="2596838"/>
            </a:xfrm>
            <a:prstGeom prst="rect">
              <a:avLst/>
            </a:prstGeom>
          </p:spPr>
        </p:pic>
        <p:sp>
          <p:nvSpPr>
            <p:cNvPr id="45" name="Hình chữ nhật: Góc Tròn 44">
              <a:extLst>
                <a:ext uri="{FF2B5EF4-FFF2-40B4-BE49-F238E27FC236}">
                  <a16:creationId xmlns:a16="http://schemas.microsoft.com/office/drawing/2014/main" id="{D0004339-D63A-4277-A379-22D3231C59D4}"/>
                </a:ext>
              </a:extLst>
            </p:cNvPr>
            <p:cNvSpPr/>
            <p:nvPr/>
          </p:nvSpPr>
          <p:spPr>
            <a:xfrm>
              <a:off x="491608" y="5792317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Hình chữ nhật: Góc Tròn 45">
              <a:extLst>
                <a:ext uri="{FF2B5EF4-FFF2-40B4-BE49-F238E27FC236}">
                  <a16:creationId xmlns:a16="http://schemas.microsoft.com/office/drawing/2014/main" id="{DABFBB52-6E82-438F-ADCD-03B75DC2DE6F}"/>
                </a:ext>
              </a:extLst>
            </p:cNvPr>
            <p:cNvSpPr/>
            <p:nvPr/>
          </p:nvSpPr>
          <p:spPr>
            <a:xfrm>
              <a:off x="1596235" y="5792317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Hình chữ nhật: Góc Tròn 46">
              <a:extLst>
                <a:ext uri="{FF2B5EF4-FFF2-40B4-BE49-F238E27FC236}">
                  <a16:creationId xmlns:a16="http://schemas.microsoft.com/office/drawing/2014/main" id="{268102F3-3C8A-4FE9-BAB5-86310C169B66}"/>
                </a:ext>
              </a:extLst>
            </p:cNvPr>
            <p:cNvSpPr/>
            <p:nvPr/>
          </p:nvSpPr>
          <p:spPr>
            <a:xfrm>
              <a:off x="2760548" y="5793434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F4AFD94C-FEA0-4475-903E-B60CF0988A3B}"/>
              </a:ext>
            </a:extLst>
          </p:cNvPr>
          <p:cNvSpPr/>
          <p:nvPr/>
        </p:nvSpPr>
        <p:spPr>
          <a:xfrm>
            <a:off x="5461064" y="4197236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+ 1 = 10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9354192B-7A4B-4C2D-8C19-3EF5DEA1E744}"/>
              </a:ext>
            </a:extLst>
          </p:cNvPr>
          <p:cNvSpPr/>
          <p:nvPr/>
        </p:nvSpPr>
        <p:spPr>
          <a:xfrm>
            <a:off x="5461064" y="4733260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+ 9 = 10</a:t>
            </a: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61F722B5-DA01-4697-8BF3-464FA6D0C7A4}"/>
              </a:ext>
            </a:extLst>
          </p:cNvPr>
          <p:cNvSpPr/>
          <p:nvPr/>
        </p:nvSpPr>
        <p:spPr>
          <a:xfrm>
            <a:off x="5461064" y="5284383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+ 2 = 10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D7D58162-894F-4074-89E0-57BF508D913A}"/>
              </a:ext>
            </a:extLst>
          </p:cNvPr>
          <p:cNvSpPr/>
          <p:nvPr/>
        </p:nvSpPr>
        <p:spPr>
          <a:xfrm>
            <a:off x="5440447" y="5820407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+ 8 = 10</a:t>
            </a: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388C5950-8008-40F2-A972-8E453C294E06}"/>
              </a:ext>
            </a:extLst>
          </p:cNvPr>
          <p:cNvSpPr/>
          <p:nvPr/>
        </p:nvSpPr>
        <p:spPr>
          <a:xfrm>
            <a:off x="7583647" y="4198968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+ 3 = 10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5AA98BC4-4A77-4A1E-91AB-7F8701AB822E}"/>
              </a:ext>
            </a:extLst>
          </p:cNvPr>
          <p:cNvSpPr/>
          <p:nvPr/>
        </p:nvSpPr>
        <p:spPr>
          <a:xfrm>
            <a:off x="7583647" y="4734992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+ 7 = 10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F8EC052D-C5EA-42AB-8CA3-39DD01AA635A}"/>
              </a:ext>
            </a:extLst>
          </p:cNvPr>
          <p:cNvSpPr/>
          <p:nvPr/>
        </p:nvSpPr>
        <p:spPr>
          <a:xfrm>
            <a:off x="7583647" y="5286115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+ 4 = 10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84CEB054-BBC7-49B9-BC00-D41B065B3243}"/>
              </a:ext>
            </a:extLst>
          </p:cNvPr>
          <p:cNvSpPr/>
          <p:nvPr/>
        </p:nvSpPr>
        <p:spPr>
          <a:xfrm>
            <a:off x="7563030" y="5822139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+ 6 = 10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EED617D8-D342-48F6-B775-23292F15A507}"/>
              </a:ext>
            </a:extLst>
          </p:cNvPr>
          <p:cNvSpPr/>
          <p:nvPr/>
        </p:nvSpPr>
        <p:spPr>
          <a:xfrm>
            <a:off x="9635006" y="4237727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10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C8FC0F8B-4728-46F6-BE49-A587D9E598B6}"/>
              </a:ext>
            </a:extLst>
          </p:cNvPr>
          <p:cNvSpPr/>
          <p:nvPr/>
        </p:nvSpPr>
        <p:spPr>
          <a:xfrm>
            <a:off x="9635005" y="4773751"/>
            <a:ext cx="205135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+ 0 = 10</a:t>
            </a: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45679F04-FE82-4D08-BDA2-155FAA625B0C}"/>
              </a:ext>
            </a:extLst>
          </p:cNvPr>
          <p:cNvSpPr/>
          <p:nvPr/>
        </p:nvSpPr>
        <p:spPr>
          <a:xfrm>
            <a:off x="9635005" y="5324874"/>
            <a:ext cx="201012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+ 10 = 10</a:t>
            </a: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2EA60FA1-A33C-463D-B495-AA69625AE80F}"/>
              </a:ext>
            </a:extLst>
          </p:cNvPr>
          <p:cNvGrpSpPr/>
          <p:nvPr/>
        </p:nvGrpSpPr>
        <p:grpSpPr>
          <a:xfrm>
            <a:off x="1979607" y="1503830"/>
            <a:ext cx="7327075" cy="2404989"/>
            <a:chOff x="1165761" y="1107925"/>
            <a:chExt cx="7327075" cy="2404989"/>
          </a:xfrm>
        </p:grpSpPr>
        <p:sp>
          <p:nvSpPr>
            <p:cNvPr id="60" name="Bong bóng Ý nghĩ: Hình đám mây 59">
              <a:extLst>
                <a:ext uri="{FF2B5EF4-FFF2-40B4-BE49-F238E27FC236}">
                  <a16:creationId xmlns:a16="http://schemas.microsoft.com/office/drawing/2014/main" id="{6018AE96-62B7-4882-BBEB-9F4BB66DA236}"/>
                </a:ext>
              </a:extLst>
            </p:cNvPr>
            <p:cNvSpPr/>
            <p:nvPr/>
          </p:nvSpPr>
          <p:spPr>
            <a:xfrm>
              <a:off x="1165761" y="1107925"/>
              <a:ext cx="7327075" cy="2404989"/>
            </a:xfrm>
            <a:prstGeom prst="cloudCallout">
              <a:avLst/>
            </a:prstGeom>
            <a:solidFill>
              <a:srgbClr val="F3FA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ình chữ nhật: Góc Tròn 60">
              <a:extLst>
                <a:ext uri="{FF2B5EF4-FFF2-40B4-BE49-F238E27FC236}">
                  <a16:creationId xmlns:a16="http://schemas.microsoft.com/office/drawing/2014/main" id="{EA44D556-0D95-41F6-80D1-415FD40A4C9C}"/>
                </a:ext>
              </a:extLst>
            </p:cNvPr>
            <p:cNvSpPr/>
            <p:nvPr/>
          </p:nvSpPr>
          <p:spPr>
            <a:xfrm rot="19612404">
              <a:off x="2158665" y="1888020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28772BCC-64DE-4276-B7CA-661D4038AC2A}"/>
                </a:ext>
              </a:extLst>
            </p:cNvPr>
            <p:cNvSpPr/>
            <p:nvPr/>
          </p:nvSpPr>
          <p:spPr>
            <a:xfrm>
              <a:off x="3025645" y="1706297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Hình chữ nhật: Góc Tròn 62">
              <a:extLst>
                <a:ext uri="{FF2B5EF4-FFF2-40B4-BE49-F238E27FC236}">
                  <a16:creationId xmlns:a16="http://schemas.microsoft.com/office/drawing/2014/main" id="{E8699139-783F-4D2A-9B2C-FC5BFDD0B8C5}"/>
                </a:ext>
              </a:extLst>
            </p:cNvPr>
            <p:cNvSpPr/>
            <p:nvPr/>
          </p:nvSpPr>
          <p:spPr>
            <a:xfrm rot="20822889">
              <a:off x="4022679" y="1494678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4" name="Hình chữ nhật: Góc Tròn 63">
              <a:extLst>
                <a:ext uri="{FF2B5EF4-FFF2-40B4-BE49-F238E27FC236}">
                  <a16:creationId xmlns:a16="http://schemas.microsoft.com/office/drawing/2014/main" id="{0B36BEC1-E8BE-4902-8959-B17C7818B1E7}"/>
                </a:ext>
              </a:extLst>
            </p:cNvPr>
            <p:cNvSpPr/>
            <p:nvPr/>
          </p:nvSpPr>
          <p:spPr>
            <a:xfrm rot="21422972">
              <a:off x="4990076" y="1640514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5" name="Hình chữ nhật: Góc Tròn 64">
              <a:extLst>
                <a:ext uri="{FF2B5EF4-FFF2-40B4-BE49-F238E27FC236}">
                  <a16:creationId xmlns:a16="http://schemas.microsoft.com/office/drawing/2014/main" id="{1FF1D525-4845-4233-AA98-B7A5804EC3A9}"/>
                </a:ext>
              </a:extLst>
            </p:cNvPr>
            <p:cNvSpPr/>
            <p:nvPr/>
          </p:nvSpPr>
          <p:spPr>
            <a:xfrm rot="20794473">
              <a:off x="5910108" y="1640514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6" name="Hình chữ nhật: Góc Tròn 65">
              <a:extLst>
                <a:ext uri="{FF2B5EF4-FFF2-40B4-BE49-F238E27FC236}">
                  <a16:creationId xmlns:a16="http://schemas.microsoft.com/office/drawing/2014/main" id="{3A4D9BF6-A945-4854-835B-5C6D6C66F0FA}"/>
                </a:ext>
              </a:extLst>
            </p:cNvPr>
            <p:cNvSpPr/>
            <p:nvPr/>
          </p:nvSpPr>
          <p:spPr>
            <a:xfrm rot="1242463">
              <a:off x="7012619" y="1797259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7" name="Hình chữ nhật: Góc Tròn 66">
              <a:extLst>
                <a:ext uri="{FF2B5EF4-FFF2-40B4-BE49-F238E27FC236}">
                  <a16:creationId xmlns:a16="http://schemas.microsoft.com/office/drawing/2014/main" id="{F713C80F-856C-49EC-9E18-6101AB38090D}"/>
                </a:ext>
              </a:extLst>
            </p:cNvPr>
            <p:cNvSpPr/>
            <p:nvPr/>
          </p:nvSpPr>
          <p:spPr>
            <a:xfrm rot="451167">
              <a:off x="6313926" y="2533711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6B1FDCAE-F4CE-4517-9FD1-7FD6E1095D90}"/>
                </a:ext>
              </a:extLst>
            </p:cNvPr>
            <p:cNvSpPr/>
            <p:nvPr/>
          </p:nvSpPr>
          <p:spPr>
            <a:xfrm>
              <a:off x="5309568" y="2598942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9" name="Hình chữ nhật: Góc Tròn 68">
              <a:extLst>
                <a:ext uri="{FF2B5EF4-FFF2-40B4-BE49-F238E27FC236}">
                  <a16:creationId xmlns:a16="http://schemas.microsoft.com/office/drawing/2014/main" id="{3E2CB28B-8BCB-4E42-80F7-55434DABD6FE}"/>
                </a:ext>
              </a:extLst>
            </p:cNvPr>
            <p:cNvSpPr/>
            <p:nvPr/>
          </p:nvSpPr>
          <p:spPr>
            <a:xfrm>
              <a:off x="4381409" y="2841434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0" name="Hình chữ nhật: Góc Tròn 69">
              <a:extLst>
                <a:ext uri="{FF2B5EF4-FFF2-40B4-BE49-F238E27FC236}">
                  <a16:creationId xmlns:a16="http://schemas.microsoft.com/office/drawing/2014/main" id="{99A6ADF3-7CAF-4CF1-8DC7-A679B0038128}"/>
                </a:ext>
              </a:extLst>
            </p:cNvPr>
            <p:cNvSpPr/>
            <p:nvPr/>
          </p:nvSpPr>
          <p:spPr>
            <a:xfrm rot="1201357">
              <a:off x="4413365" y="2196920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1" name="Hình chữ nhật: Góc Tròn 70">
              <a:extLst>
                <a:ext uri="{FF2B5EF4-FFF2-40B4-BE49-F238E27FC236}">
                  <a16:creationId xmlns:a16="http://schemas.microsoft.com/office/drawing/2014/main" id="{78A0C03C-F1E4-4CA8-B979-CA441506ADDA}"/>
                </a:ext>
              </a:extLst>
            </p:cNvPr>
            <p:cNvSpPr/>
            <p:nvPr/>
          </p:nvSpPr>
          <p:spPr>
            <a:xfrm rot="21162531">
              <a:off x="3399602" y="2597873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2" name="Hình chữ nhật: Góc Tròn 71">
              <a:extLst>
                <a:ext uri="{FF2B5EF4-FFF2-40B4-BE49-F238E27FC236}">
                  <a16:creationId xmlns:a16="http://schemas.microsoft.com/office/drawing/2014/main" id="{E2E1DC74-6A23-4D78-8783-90195FB57264}"/>
                </a:ext>
              </a:extLst>
            </p:cNvPr>
            <p:cNvSpPr/>
            <p:nvPr/>
          </p:nvSpPr>
          <p:spPr>
            <a:xfrm rot="19612404">
              <a:off x="2478166" y="2597872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5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DBCB214-57C2-49C7-BD7C-B012F25FE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6262" y="1637024"/>
            <a:ext cx="5719806" cy="3439485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5D085F4C-4BC6-4C10-840A-2AAE1A281133}"/>
              </a:ext>
            </a:extLst>
          </p:cNvPr>
          <p:cNvGrpSpPr/>
          <p:nvPr/>
        </p:nvGrpSpPr>
        <p:grpSpPr>
          <a:xfrm>
            <a:off x="4006656" y="5625922"/>
            <a:ext cx="4499018" cy="667302"/>
            <a:chOff x="4742932" y="5485658"/>
            <a:chExt cx="4499018" cy="667302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67B2B7F8-8F34-4491-91B7-F7843EC3223B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C0B78D7A-D58C-42A0-8A6D-0DE49C18E27F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498AE0E4-8821-470B-ADC8-A6DA43457A2A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9D31EC40-2315-440D-A3F6-75BCC4E9AFB2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48F76E22-7469-4EC8-B43C-16910F1BABF5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35EDEEC7-6267-4244-94CF-C5EB799083C4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B06CE080-BD60-46E9-B1AF-69584701A68E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52738FC-704D-4D79-876C-6AF7D424BA52}"/>
              </a:ext>
            </a:extLst>
          </p:cNvPr>
          <p:cNvSpPr/>
          <p:nvPr/>
        </p:nvSpPr>
        <p:spPr>
          <a:xfrm>
            <a:off x="5173066" y="5643213"/>
            <a:ext cx="638171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C5087C8-15FA-4910-8444-5DCBED6A78FD}"/>
              </a:ext>
            </a:extLst>
          </p:cNvPr>
          <p:cNvSpPr/>
          <p:nvPr/>
        </p:nvSpPr>
        <p:spPr>
          <a:xfrm>
            <a:off x="4087047" y="5680366"/>
            <a:ext cx="793027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283131DA-EFDC-485D-8FA3-BBB5F9FECF93}"/>
              </a:ext>
            </a:extLst>
          </p:cNvPr>
          <p:cNvSpPr/>
          <p:nvPr/>
        </p:nvSpPr>
        <p:spPr>
          <a:xfrm>
            <a:off x="6200832" y="5620916"/>
            <a:ext cx="652433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E3C7BB2C-DB6E-4CC2-86CF-E1428AACF893}"/>
              </a:ext>
            </a:extLst>
          </p:cNvPr>
          <p:cNvSpPr/>
          <p:nvPr/>
        </p:nvSpPr>
        <p:spPr>
          <a:xfrm>
            <a:off x="7605048" y="5610559"/>
            <a:ext cx="64008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612484" y="81663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pic>
        <p:nvPicPr>
          <p:cNvPr id="6" name="图片 5" descr="16"/>
          <p:cNvPicPr>
            <a:picLocks noChangeAspect="1"/>
          </p:cNvPicPr>
          <p:nvPr/>
        </p:nvPicPr>
        <p:blipFill>
          <a:blip r:embed="rId3"/>
          <a:srcRect l="16118" r="3626"/>
          <a:stretch>
            <a:fillRect/>
          </a:stretch>
        </p:blipFill>
        <p:spPr>
          <a:xfrm>
            <a:off x="0" y="-335120"/>
            <a:ext cx="10198149" cy="6603840"/>
          </a:xfrm>
          <a:prstGeom prst="rect">
            <a:avLst/>
          </a:prstGeom>
        </p:spPr>
      </p:pic>
      <p:pic>
        <p:nvPicPr>
          <p:cNvPr id="8" name="图片 7" descr="22"/>
          <p:cNvPicPr>
            <a:picLocks noChangeAspect="1"/>
          </p:cNvPicPr>
          <p:nvPr/>
        </p:nvPicPr>
        <p:blipFill>
          <a:blip r:embed="rId4"/>
          <a:srcRect l="8550" r="42036"/>
          <a:stretch>
            <a:fillRect/>
          </a:stretch>
        </p:blipFill>
        <p:spPr>
          <a:xfrm flipH="1">
            <a:off x="6392441" y="1700069"/>
            <a:ext cx="6147937" cy="5832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607FDF-6D85-4B7F-9FE6-F0C9E3C64548}"/>
              </a:ext>
            </a:extLst>
          </p:cNvPr>
          <p:cNvSpPr txBox="1"/>
          <p:nvPr/>
        </p:nvSpPr>
        <p:spPr>
          <a:xfrm rot="21218854">
            <a:off x="1447934" y="1800494"/>
            <a:ext cx="6953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Vận dụng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78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861027" y="1478872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767184" y="2054778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cộng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rong phạm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 vi 10.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128562" y="3629891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163205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pic>
        <p:nvPicPr>
          <p:cNvPr id="6" name="图片 5" descr="16"/>
          <p:cNvPicPr>
            <a:picLocks noChangeAspect="1"/>
          </p:cNvPicPr>
          <p:nvPr/>
        </p:nvPicPr>
        <p:blipFill>
          <a:blip r:embed="rId3"/>
          <a:srcRect l="16118" r="3626"/>
          <a:stretch>
            <a:fillRect/>
          </a:stretch>
        </p:blipFill>
        <p:spPr>
          <a:xfrm>
            <a:off x="0" y="-335120"/>
            <a:ext cx="10198149" cy="6603840"/>
          </a:xfrm>
          <a:prstGeom prst="rect">
            <a:avLst/>
          </a:prstGeom>
        </p:spPr>
      </p:pic>
      <p:pic>
        <p:nvPicPr>
          <p:cNvPr id="8" name="图片 7" descr="22"/>
          <p:cNvPicPr>
            <a:picLocks noChangeAspect="1"/>
          </p:cNvPicPr>
          <p:nvPr/>
        </p:nvPicPr>
        <p:blipFill>
          <a:blip r:embed="rId4"/>
          <a:srcRect l="8550" r="42036"/>
          <a:stretch>
            <a:fillRect/>
          </a:stretch>
        </p:blipFill>
        <p:spPr>
          <a:xfrm flipH="1">
            <a:off x="6392441" y="1700069"/>
            <a:ext cx="6147937" cy="583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BAE89-291E-5779-29E6-6E05FADDB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023" y="1225006"/>
            <a:ext cx="6918960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133600" y="909524"/>
            <a:ext cx="7696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Tư ngày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tháng 11 năm 2025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2362200"/>
            <a:ext cx="10321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3200" b="1">
                <a:latin typeface="UNI Chu viet tay" panose="03030302030807070C03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Luyện</a:t>
            </a:r>
            <a:r>
              <a:rPr kumimoji="0" lang="en-US" alt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516880" y="1905000"/>
            <a:ext cx="89408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4270443" y="2970161"/>
            <a:ext cx="135214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042183"/>
      </p:ext>
    </p:extLst>
  </p:cSld>
  <p:clrMapOvr>
    <a:masterClrMapping/>
  </p:clrMapOvr>
  <p:transition advTm="13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pic>
        <p:nvPicPr>
          <p:cNvPr id="6" name="图片 5" descr="16"/>
          <p:cNvPicPr>
            <a:picLocks noChangeAspect="1"/>
          </p:cNvPicPr>
          <p:nvPr/>
        </p:nvPicPr>
        <p:blipFill>
          <a:blip r:embed="rId3"/>
          <a:srcRect l="16118" r="3626"/>
          <a:stretch>
            <a:fillRect/>
          </a:stretch>
        </p:blipFill>
        <p:spPr>
          <a:xfrm>
            <a:off x="0" y="-335120"/>
            <a:ext cx="10198149" cy="6603840"/>
          </a:xfrm>
          <a:prstGeom prst="rect">
            <a:avLst/>
          </a:prstGeom>
        </p:spPr>
      </p:pic>
      <p:pic>
        <p:nvPicPr>
          <p:cNvPr id="8" name="图片 7" descr="22"/>
          <p:cNvPicPr>
            <a:picLocks noChangeAspect="1"/>
          </p:cNvPicPr>
          <p:nvPr/>
        </p:nvPicPr>
        <p:blipFill>
          <a:blip r:embed="rId4"/>
          <a:srcRect l="8550" r="42036"/>
          <a:stretch>
            <a:fillRect/>
          </a:stretch>
        </p:blipFill>
        <p:spPr>
          <a:xfrm flipH="1">
            <a:off x="6392441" y="1700069"/>
            <a:ext cx="6147937" cy="5832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607FDF-6D85-4B7F-9FE6-F0C9E3C64548}"/>
              </a:ext>
            </a:extLst>
          </p:cNvPr>
          <p:cNvSpPr txBox="1"/>
          <p:nvPr/>
        </p:nvSpPr>
        <p:spPr>
          <a:xfrm rot="21218854">
            <a:off x="1432136" y="1830126"/>
            <a:ext cx="68168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tập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83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03F7FDB-9CB8-4045-8E1D-247D40E55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5637"/>
            <a:ext cx="12192001" cy="645621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A3A96B9-040C-482F-909C-F515B5874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48" b="96283" l="10000" r="93889">
                        <a14:foregroundMark x1="41667" y1="5948" x2="72778" y2="11152"/>
                        <a14:foregroundMark x1="43333" y1="89219" x2="47222" y2="96283"/>
                        <a14:foregroundMark x1="66111" y1="84015" x2="72222" y2="91822"/>
                        <a14:foregroundMark x1="93333" y1="36803" x2="93889" y2="379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672" y="2600090"/>
            <a:ext cx="2314663" cy="3459135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F19273AE-DC5D-4111-8C29-335CAD9E6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003" y="926252"/>
            <a:ext cx="7045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E431239-071F-46D7-9A16-9E4B346AE06E}"/>
              </a:ext>
            </a:extLst>
          </p:cNvPr>
          <p:cNvSpPr/>
          <p:nvPr/>
        </p:nvSpPr>
        <p:spPr>
          <a:xfrm>
            <a:off x="775579" y="905010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Oval Callout 5">
            <a:extLst>
              <a:ext uri="{FF2B5EF4-FFF2-40B4-BE49-F238E27FC236}">
                <a16:creationId xmlns:a16="http://schemas.microsoft.com/office/drawing/2014/main" id="{29BCDAD1-B3F5-475B-BD7D-EE9F0545BECE}"/>
              </a:ext>
            </a:extLst>
          </p:cNvPr>
          <p:cNvSpPr/>
          <p:nvPr/>
        </p:nvSpPr>
        <p:spPr>
          <a:xfrm>
            <a:off x="2173455" y="2062502"/>
            <a:ext cx="1694329" cy="968188"/>
          </a:xfrm>
          <a:prstGeom prst="wedgeEllipseCallout">
            <a:avLst>
              <a:gd name="adj1" fmla="val -42262"/>
              <a:gd name="adj2" fmla="val 7638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 + 1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45AD1A9B-792C-4D8F-9F7B-8E8B2AAE2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2" b="91857" l="1923" r="89904">
                        <a14:foregroundMark x1="8173" y1="37785" x2="8173" y2="37785"/>
                        <a14:foregroundMark x1="13462" y1="41042" x2="13462" y2="41042"/>
                        <a14:foregroundMark x1="37981" y1="88599" x2="44712" y2="88599"/>
                        <a14:foregroundMark x1="64904" y1="92182" x2="64904" y2="86971"/>
                        <a14:foregroundMark x1="63942" y1="84039" x2="63942" y2="86971"/>
                        <a14:foregroundMark x1="1923" y1="38762" x2="1923" y2="38762"/>
                        <a14:foregroundMark x1="1442" y1="37459" x2="4327" y2="374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8689" y="2151663"/>
            <a:ext cx="2265610" cy="3343953"/>
          </a:xfrm>
          <a:prstGeom prst="rect">
            <a:avLst/>
          </a:prstGeom>
        </p:spPr>
      </p:pic>
      <p:sp>
        <p:nvSpPr>
          <p:cNvPr id="32" name="Oval Callout 6">
            <a:extLst>
              <a:ext uri="{FF2B5EF4-FFF2-40B4-BE49-F238E27FC236}">
                <a16:creationId xmlns:a16="http://schemas.microsoft.com/office/drawing/2014/main" id="{2341D1B2-1450-42EC-B821-6B9E91D764BF}"/>
              </a:ext>
            </a:extLst>
          </p:cNvPr>
          <p:cNvSpPr/>
          <p:nvPr/>
        </p:nvSpPr>
        <p:spPr>
          <a:xfrm>
            <a:off x="8956768" y="1679849"/>
            <a:ext cx="1694329" cy="968188"/>
          </a:xfrm>
          <a:prstGeom prst="wedgeEllipseCallout">
            <a:avLst>
              <a:gd name="adj1" fmla="val 39484"/>
              <a:gd name="adj2" fmla="val 7083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5C36815E-6D09-4FBE-AD62-7741AC7F1292}"/>
              </a:ext>
            </a:extLst>
          </p:cNvPr>
          <p:cNvGrpSpPr/>
          <p:nvPr/>
        </p:nvGrpSpPr>
        <p:grpSpPr>
          <a:xfrm>
            <a:off x="813266" y="787235"/>
            <a:ext cx="1103608" cy="830352"/>
            <a:chOff x="813266" y="787235"/>
            <a:chExt cx="1103608" cy="830352"/>
          </a:xfrm>
        </p:grpSpPr>
        <p:sp>
          <p:nvSpPr>
            <p:cNvPr id="30" name="Sun 66">
              <a:extLst>
                <a:ext uri="{FF2B5EF4-FFF2-40B4-BE49-F238E27FC236}">
                  <a16:creationId xmlns:a16="http://schemas.microsoft.com/office/drawing/2014/main" id="{2FE005E9-D2CD-44A9-A765-2D16B520DECD}"/>
                </a:ext>
              </a:extLst>
            </p:cNvPr>
            <p:cNvSpPr/>
            <p:nvPr/>
          </p:nvSpPr>
          <p:spPr>
            <a:xfrm>
              <a:off x="1066626" y="787235"/>
              <a:ext cx="850248" cy="830352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631752FA-2E52-4C7E-8F18-0F3614CD3F6A}"/>
                </a:ext>
              </a:extLst>
            </p:cNvPr>
            <p:cNvSpPr/>
            <p:nvPr/>
          </p:nvSpPr>
          <p:spPr>
            <a:xfrm>
              <a:off x="813266" y="942262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938B6E7-F1A4-49BD-AB61-4D640BF8E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640" y="2580954"/>
            <a:ext cx="5989049" cy="31813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children in a field&#10;&#10;Description automatically generated with low confidence">
            <a:extLst>
              <a:ext uri="{FF2B5EF4-FFF2-40B4-BE49-F238E27FC236}">
                <a16:creationId xmlns:a16="http://schemas.microsoft.com/office/drawing/2014/main" id="{9979095C-E6FA-4C17-A1B5-2BCBE18E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F2CC7C18-D82F-4089-BD98-21E68D8B0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" b="96459" l="488" r="99146">
                        <a14:foregroundMark x1="4390" y1="20067" x2="2561" y2="74874"/>
                        <a14:foregroundMark x1="2561" y1="74874" x2="5732" y2="85160"/>
                        <a14:foregroundMark x1="5732" y1="85160" x2="6707" y2="86509"/>
                        <a14:foregroundMark x1="94146" y1="20911" x2="98537" y2="57673"/>
                        <a14:foregroundMark x1="98537" y1="57673" x2="96951" y2="73187"/>
                        <a14:foregroundMark x1="86341" y1="11467" x2="86341" y2="11467"/>
                        <a14:foregroundMark x1="84268" y1="3879" x2="84268" y2="18044"/>
                        <a14:foregroundMark x1="70000" y1="4722" x2="66220" y2="12985"/>
                        <a14:foregroundMark x1="66220" y1="12985" x2="70366" y2="22934"/>
                        <a14:foregroundMark x1="70366" y1="22934" x2="77439" y2="12985"/>
                        <a14:foregroundMark x1="77439" y1="12985" x2="72317" y2="6408"/>
                        <a14:foregroundMark x1="72317" y1="6408" x2="68293" y2="7589"/>
                        <a14:foregroundMark x1="88049" y1="9444" x2="89756" y2="24283"/>
                        <a14:foregroundMark x1="80732" y1="14840" x2="84146" y2="22766"/>
                        <a14:foregroundMark x1="87317" y1="17707" x2="91098" y2="26138"/>
                        <a14:foregroundMark x1="91341" y1="16526" x2="94634" y2="23777"/>
                        <a14:foregroundMark x1="74634" y1="19562" x2="76341" y2="28162"/>
                        <a14:foregroundMark x1="77073" y1="15177" x2="79024" y2="26307"/>
                        <a14:foregroundMark x1="10488" y1="80438" x2="8780" y2="92917"/>
                        <a14:foregroundMark x1="25976" y1="81788" x2="27439" y2="95784"/>
                        <a14:foregroundMark x1="30122" y1="89545" x2="30122" y2="91466"/>
                        <a14:foregroundMark x1="28780" y1="76054" x2="20610" y2="90051"/>
                        <a14:foregroundMark x1="9878" y1="96290" x2="9878" y2="96290"/>
                        <a14:foregroundMark x1="10122" y1="95278" x2="10122" y2="95278"/>
                        <a14:foregroundMark x1="11585" y1="96627" x2="11585" y2="96627"/>
                        <a14:foregroundMark x1="11585" y1="96627" x2="11585" y2="96627"/>
                        <a14:foregroundMark x1="11585" y1="96627" x2="11585" y2="96627"/>
                        <a14:foregroundMark x1="14634" y1="91400" x2="14634" y2="91400"/>
                        <a14:foregroundMark x1="15000" y1="90556" x2="15000" y2="90556"/>
                        <a14:foregroundMark x1="15244" y1="90556" x2="15244" y2="90556"/>
                        <a14:foregroundMark x1="2683" y1="64418" x2="2683" y2="64418"/>
                        <a14:foregroundMark x1="1951" y1="65093" x2="1951" y2="65093"/>
                        <a14:foregroundMark x1="28171" y1="9444" x2="28171" y2="9444"/>
                        <a14:foregroundMark x1="73171" y1="1349" x2="73171" y2="1349"/>
                        <a14:foregroundMark x1="70854" y1="1349" x2="70854" y2="1349"/>
                        <a14:foregroundMark x1="70000" y1="506" x2="70000" y2="506"/>
                        <a14:foregroundMark x1="1463" y1="39123" x2="1463" y2="39123"/>
                        <a14:foregroundMark x1="854" y1="40135" x2="854" y2="40135"/>
                        <a14:foregroundMark x1="1220" y1="35582" x2="1220" y2="35582"/>
                        <a14:foregroundMark x1="1220" y1="32715" x2="1220" y2="32715"/>
                        <a14:foregroundMark x1="488" y1="35582" x2="1098" y2="26644"/>
                        <a14:foregroundMark x1="1098" y1="26644" x2="1463" y2="25801"/>
                        <a14:foregroundMark x1="1585" y1="26644" x2="5244" y2="17032"/>
                        <a14:foregroundMark x1="5244" y1="17032" x2="15488" y2="11298"/>
                        <a14:foregroundMark x1="15488" y1="11298" x2="24878" y2="11298"/>
                        <a14:foregroundMark x1="24878" y1="11298" x2="42683" y2="9949"/>
                        <a14:foregroundMark x1="42683" y1="9949" x2="63537" y2="11973"/>
                        <a14:foregroundMark x1="78659" y1="10118" x2="78659" y2="10118"/>
                        <a14:foregroundMark x1="94268" y1="15683" x2="99024" y2="26476"/>
                        <a14:foregroundMark x1="99024" y1="26476" x2="99268" y2="72513"/>
                        <a14:foregroundMark x1="99268" y1="72513" x2="94634" y2="88196"/>
                        <a14:foregroundMark x1="32317" y1="91568" x2="38902" y2="91737"/>
                        <a14:foregroundMark x1="69989" y1="90652" x2="92073" y2="89882"/>
                        <a14:foregroundMark x1="38902" y1="91737" x2="55022" y2="91175"/>
                        <a14:foregroundMark x1="53780" y1="91568" x2="54886" y2="91487"/>
                        <a14:foregroundMark x1="85407" y1="92046" x2="86098" y2="92074"/>
                        <a14:foregroundMark x1="56220" y1="92411" x2="72683" y2="91400"/>
                        <a14:foregroundMark x1="72683" y1="91400" x2="84390" y2="92243"/>
                        <a14:foregroundMark x1="83537" y1="1349" x2="83537" y2="1349"/>
                        <a14:foregroundMark x1="85976" y1="675" x2="87561" y2="1180"/>
                        <a14:foregroundMark x1="87073" y1="1349" x2="88049" y2="2698"/>
                        <a14:foregroundMark x1="72561" y1="169" x2="70610" y2="1855"/>
                        <a14:backgroundMark x1="54146" y1="93929" x2="55584" y2="93832"/>
                        <a14:backgroundMark x1="83854" y1="93368" x2="84878" y2="93255"/>
                        <a14:backgroundMark x1="53902" y1="93761" x2="55122" y2="93592"/>
                        <a14:backgroundMark x1="29024" y1="93761" x2="31098" y2="9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80" y="494080"/>
            <a:ext cx="9921754" cy="5594275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8382210-9063-480A-ABA3-0D488A83C2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8" b="96078" l="9994" r="89942">
                        <a14:foregroundMark x1="38648" y1="75131" x2="37484" y2="88476"/>
                        <a14:foregroundMark x1="56759" y1="73635" x2="56371" y2="89446"/>
                        <a14:foregroundMark x1="56371" y1="89446" x2="44761" y2="87626"/>
                        <a14:foregroundMark x1="44761" y1="87626" x2="39780" y2="79701"/>
                        <a14:foregroundMark x1="39780" y1="79701" x2="46960" y2="78326"/>
                        <a14:foregroundMark x1="37807" y1="72786" x2="32633" y2="89082"/>
                        <a14:foregroundMark x1="32633" y1="89082" x2="32406" y2="91427"/>
                        <a14:foregroundMark x1="50841" y1="70036" x2="55239" y2="79135"/>
                        <a14:foregroundMark x1="38810" y1="93773" x2="46151" y2="93813"/>
                        <a14:foregroundMark x1="46151" y1="93813" x2="55886" y2="92924"/>
                        <a14:foregroundMark x1="55886" y1="92924" x2="60155" y2="92924"/>
                        <a14:foregroundMark x1="36287" y1="96078" x2="59832" y2="93530"/>
                        <a14:backgroundMark x1="23254" y1="36191" x2="19858" y2="48888"/>
                        <a14:backgroundMark x1="72025" y1="21795" x2="78105" y2="41286"/>
                        <a14:backgroundMark x1="78105" y1="41286" x2="78105" y2="41286"/>
                        <a14:backgroundMark x1="75906" y1="58835" x2="75906" y2="58835"/>
                        <a14:backgroundMark x1="74709" y1="56935" x2="77393" y2="63890"/>
                        <a14:backgroundMark x1="77393" y1="63890" x2="77943" y2="70886"/>
                        <a14:backgroundMark x1="66074" y1="59685" x2="62516" y2="69430"/>
                        <a14:backgroundMark x1="62516" y1="69430" x2="62354" y2="69632"/>
                        <a14:backgroundMark x1="61514" y1="61383" x2="58473" y2="66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00" y="3678145"/>
            <a:ext cx="4191533" cy="3353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4C6BD9-6E42-1965-BE09-51028718DB5A}"/>
              </a:ext>
            </a:extLst>
          </p:cNvPr>
          <p:cNvSpPr txBox="1"/>
          <p:nvPr/>
        </p:nvSpPr>
        <p:spPr>
          <a:xfrm>
            <a:off x="1040902" y="2550337"/>
            <a:ext cx="1048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+mn-cs"/>
              </a:rPr>
              <a:t>TRÒ </a:t>
            </a:r>
            <a:r>
              <a:rPr kumimoji="0" lang="nl-NL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+mn-cs"/>
              </a:rPr>
              <a:t>CHƠI: “ĐỐ VUI”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46F891-7560-BBD5-449D-EC59EF97C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5DCC6A4-A269-3D1A-4CE1-90565C29D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5637"/>
            <a:ext cx="12192001" cy="645621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13AC00F-5F73-D671-363B-60293EF6F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48" b="96283" l="10000" r="93889">
                        <a14:foregroundMark x1="41667" y1="5948" x2="72778" y2="11152"/>
                        <a14:foregroundMark x1="43333" y1="89219" x2="47222" y2="96283"/>
                        <a14:foregroundMark x1="66111" y1="84015" x2="72222" y2="91822"/>
                        <a14:foregroundMark x1="93333" y1="36803" x2="93889" y2="379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672" y="2600090"/>
            <a:ext cx="2314663" cy="3459135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FB9387FC-83D1-F503-A0FB-353C6FC0D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003" y="926252"/>
            <a:ext cx="7045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E9DBCE10-72F4-F092-9A0B-3B543C749663}"/>
              </a:ext>
            </a:extLst>
          </p:cNvPr>
          <p:cNvSpPr/>
          <p:nvPr/>
        </p:nvSpPr>
        <p:spPr>
          <a:xfrm>
            <a:off x="775579" y="905010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Oval Callout 5">
            <a:extLst>
              <a:ext uri="{FF2B5EF4-FFF2-40B4-BE49-F238E27FC236}">
                <a16:creationId xmlns:a16="http://schemas.microsoft.com/office/drawing/2014/main" id="{F2A3EE54-F04A-7E9D-7E3A-8831E83099A1}"/>
              </a:ext>
            </a:extLst>
          </p:cNvPr>
          <p:cNvSpPr/>
          <p:nvPr/>
        </p:nvSpPr>
        <p:spPr>
          <a:xfrm>
            <a:off x="2173455" y="2062502"/>
            <a:ext cx="1694329" cy="968188"/>
          </a:xfrm>
          <a:prstGeom prst="wedgeEllipseCallout">
            <a:avLst>
              <a:gd name="adj1" fmla="val -42262"/>
              <a:gd name="adj2" fmla="val 7638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6 + 1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CBAB52EE-49C9-576B-DDB4-7EF913A1D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2" b="91857" l="1923" r="89904">
                        <a14:foregroundMark x1="8173" y1="37785" x2="8173" y2="37785"/>
                        <a14:foregroundMark x1="13462" y1="41042" x2="13462" y2="41042"/>
                        <a14:foregroundMark x1="37981" y1="88599" x2="44712" y2="88599"/>
                        <a14:foregroundMark x1="64904" y1="92182" x2="64904" y2="86971"/>
                        <a14:foregroundMark x1="63942" y1="84039" x2="63942" y2="86971"/>
                        <a14:foregroundMark x1="1923" y1="38762" x2="1923" y2="38762"/>
                        <a14:foregroundMark x1="1442" y1="37459" x2="4327" y2="374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8689" y="2151663"/>
            <a:ext cx="2265610" cy="3343953"/>
          </a:xfrm>
          <a:prstGeom prst="rect">
            <a:avLst/>
          </a:prstGeom>
        </p:spPr>
      </p:pic>
      <p:sp>
        <p:nvSpPr>
          <p:cNvPr id="32" name="Oval Callout 6">
            <a:extLst>
              <a:ext uri="{FF2B5EF4-FFF2-40B4-BE49-F238E27FC236}">
                <a16:creationId xmlns:a16="http://schemas.microsoft.com/office/drawing/2014/main" id="{B951BFF1-6487-9102-1623-690341B874F8}"/>
              </a:ext>
            </a:extLst>
          </p:cNvPr>
          <p:cNvSpPr/>
          <p:nvPr/>
        </p:nvSpPr>
        <p:spPr>
          <a:xfrm>
            <a:off x="8956768" y="1679849"/>
            <a:ext cx="1694329" cy="968188"/>
          </a:xfrm>
          <a:prstGeom prst="wedgeEllipseCallout">
            <a:avLst>
              <a:gd name="adj1" fmla="val 39484"/>
              <a:gd name="adj2" fmla="val 7083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7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C56695E1-CADB-DC92-6089-2CA2F7D0E2D4}"/>
              </a:ext>
            </a:extLst>
          </p:cNvPr>
          <p:cNvGrpSpPr/>
          <p:nvPr/>
        </p:nvGrpSpPr>
        <p:grpSpPr>
          <a:xfrm>
            <a:off x="813266" y="787235"/>
            <a:ext cx="1103608" cy="830352"/>
            <a:chOff x="813266" y="787235"/>
            <a:chExt cx="1103608" cy="830352"/>
          </a:xfrm>
        </p:grpSpPr>
        <p:sp>
          <p:nvSpPr>
            <p:cNvPr id="30" name="Sun 66">
              <a:extLst>
                <a:ext uri="{FF2B5EF4-FFF2-40B4-BE49-F238E27FC236}">
                  <a16:creationId xmlns:a16="http://schemas.microsoft.com/office/drawing/2014/main" id="{DC459C4E-70AE-4023-F4DA-CA04C2FCA9C2}"/>
                </a:ext>
              </a:extLst>
            </p:cNvPr>
            <p:cNvSpPr/>
            <p:nvPr/>
          </p:nvSpPr>
          <p:spPr>
            <a:xfrm>
              <a:off x="1066626" y="787235"/>
              <a:ext cx="850248" cy="830352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F0F0703B-9F0B-4CE9-2903-79B255DA3238}"/>
                </a:ext>
              </a:extLst>
            </p:cNvPr>
            <p:cNvSpPr/>
            <p:nvPr/>
          </p:nvSpPr>
          <p:spPr>
            <a:xfrm>
              <a:off x="813266" y="942262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2A015DA-F0F7-6EBF-4747-2C16FEE38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640" y="2580954"/>
            <a:ext cx="5989049" cy="31813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033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173FEA2-AC8F-7571-C1EA-2239B194D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9F6DF1D-EB51-C4C7-9D9D-799E75EA5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9" y="274993"/>
            <a:ext cx="12192001" cy="6456218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4F71E102-3EF9-AE1B-25CA-FEC94E2D48DA}"/>
              </a:ext>
            </a:extLst>
          </p:cNvPr>
          <p:cNvGrpSpPr/>
          <p:nvPr/>
        </p:nvGrpSpPr>
        <p:grpSpPr>
          <a:xfrm>
            <a:off x="1001956" y="1739595"/>
            <a:ext cx="4055727" cy="4537331"/>
            <a:chOff x="315580" y="1780742"/>
            <a:chExt cx="3318959" cy="3951750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058FB44B-F983-106C-CA61-8CC3B01F70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" r="77439"/>
            <a:stretch/>
          </p:blipFill>
          <p:spPr>
            <a:xfrm>
              <a:off x="315580" y="1780742"/>
              <a:ext cx="3318959" cy="3951750"/>
            </a:xfrm>
            <a:prstGeom prst="rect">
              <a:avLst/>
            </a:prstGeom>
          </p:spPr>
        </p:pic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1FD26966-B4DD-DCAF-6E6A-8E3604BF18C0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FE2E1666-59FC-90E2-27C2-52DA03A18FE0}"/>
              </a:ext>
            </a:extLst>
          </p:cNvPr>
          <p:cNvSpPr/>
          <p:nvPr/>
        </p:nvSpPr>
        <p:spPr>
          <a:xfrm>
            <a:off x="1690278" y="2902009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+ 6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+ 4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….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59F9FA3E-0FFB-BF6F-79D1-42B724F839F5}"/>
              </a:ext>
            </a:extLst>
          </p:cNvPr>
          <p:cNvSpPr/>
          <p:nvPr/>
        </p:nvSpPr>
        <p:spPr>
          <a:xfrm>
            <a:off x="1729022" y="4360965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+ 0 = 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+ 2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55E23655-9ADB-DDAC-65CE-583BB314CD1E}"/>
              </a:ext>
            </a:extLst>
          </p:cNvPr>
          <p:cNvGrpSpPr/>
          <p:nvPr/>
        </p:nvGrpSpPr>
        <p:grpSpPr>
          <a:xfrm>
            <a:off x="5405569" y="1770707"/>
            <a:ext cx="4055727" cy="4669773"/>
            <a:chOff x="0" y="1780742"/>
            <a:chExt cx="3618357" cy="3951750"/>
          </a:xfrm>
        </p:grpSpPr>
        <p:pic>
          <p:nvPicPr>
            <p:cNvPr id="14" name="Hình ảnh 13">
              <a:extLst>
                <a:ext uri="{FF2B5EF4-FFF2-40B4-BE49-F238E27FC236}">
                  <a16:creationId xmlns:a16="http://schemas.microsoft.com/office/drawing/2014/main" id="{A2C3FC49-536A-44C4-F9C4-869E0C6FF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7539"/>
            <a:stretch/>
          </p:blipFill>
          <p:spPr>
            <a:xfrm>
              <a:off x="0" y="1780742"/>
              <a:ext cx="3618357" cy="3951750"/>
            </a:xfrm>
            <a:prstGeom prst="rect">
              <a:avLst/>
            </a:prstGeom>
          </p:spPr>
        </p:pic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B82C288E-FE20-5E31-5468-DD6C50282DCC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D20AC329-591F-A8C7-6A48-372D65D329A8}"/>
              </a:ext>
            </a:extLst>
          </p:cNvPr>
          <p:cNvSpPr/>
          <p:nvPr/>
        </p:nvSpPr>
        <p:spPr>
          <a:xfrm>
            <a:off x="2971241" y="230610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162F1348-867A-A96D-D8A2-8A191658AEAE}"/>
              </a:ext>
            </a:extLst>
          </p:cNvPr>
          <p:cNvSpPr/>
          <p:nvPr/>
        </p:nvSpPr>
        <p:spPr>
          <a:xfrm>
            <a:off x="2971241" y="296006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0E747E60-DBDE-F73C-EE47-11DEE0A4D9FF}"/>
              </a:ext>
            </a:extLst>
          </p:cNvPr>
          <p:cNvSpPr/>
          <p:nvPr/>
        </p:nvSpPr>
        <p:spPr>
          <a:xfrm>
            <a:off x="2895885" y="404827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0DC34656-F315-FAF9-521D-C22FF9450650}"/>
              </a:ext>
            </a:extLst>
          </p:cNvPr>
          <p:cNvSpPr/>
          <p:nvPr/>
        </p:nvSpPr>
        <p:spPr>
          <a:xfrm>
            <a:off x="2986150" y="371494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4B4E76FB-AA6E-4B1A-5302-0BA1E7903EE1}"/>
              </a:ext>
            </a:extLst>
          </p:cNvPr>
          <p:cNvSpPr/>
          <p:nvPr/>
        </p:nvSpPr>
        <p:spPr>
          <a:xfrm>
            <a:off x="3015588" y="440524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730862DE-7C5D-86D8-8150-7BBDFC460205}"/>
              </a:ext>
            </a:extLst>
          </p:cNvPr>
          <p:cNvSpPr/>
          <p:nvPr/>
        </p:nvSpPr>
        <p:spPr>
          <a:xfrm>
            <a:off x="7802778" y="231137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7304792-B467-62E5-F89F-426F2EF290F7}"/>
              </a:ext>
            </a:extLst>
          </p:cNvPr>
          <p:cNvSpPr/>
          <p:nvPr/>
        </p:nvSpPr>
        <p:spPr>
          <a:xfrm>
            <a:off x="6445450" y="3928359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+ 3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+ 3 = ….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+ 1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FE825FFB-E8FA-CFFC-0019-2F5F5DB823F2}"/>
              </a:ext>
            </a:extLst>
          </p:cNvPr>
          <p:cNvGrpSpPr/>
          <p:nvPr/>
        </p:nvGrpSpPr>
        <p:grpSpPr>
          <a:xfrm>
            <a:off x="705321" y="700061"/>
            <a:ext cx="1165761" cy="937052"/>
            <a:chOff x="681320" y="604864"/>
            <a:chExt cx="1433967" cy="1100380"/>
          </a:xfrm>
        </p:grpSpPr>
        <p:sp>
          <p:nvSpPr>
            <p:cNvPr id="25" name="Sun 5">
              <a:extLst>
                <a:ext uri="{FF2B5EF4-FFF2-40B4-BE49-F238E27FC236}">
                  <a16:creationId xmlns:a16="http://schemas.microsoft.com/office/drawing/2014/main" id="{267AEB58-75E0-D11C-CF3E-ED5533731E6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5CCF5601-C589-6241-2280-B7709EE36C10}"/>
                </a:ext>
              </a:extLst>
            </p:cNvPr>
            <p:cNvSpPr/>
            <p:nvPr/>
          </p:nvSpPr>
          <p:spPr>
            <a:xfrm>
              <a:off x="681320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图片 7" descr="572005ec0a0c4">
            <a:extLst>
              <a:ext uri="{FF2B5EF4-FFF2-40B4-BE49-F238E27FC236}">
                <a16:creationId xmlns:a16="http://schemas.microsoft.com/office/drawing/2014/main" id="{9BA359A7-3DF8-7087-6107-F2E873C563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22986" y="664384"/>
            <a:ext cx="2142240" cy="1439401"/>
          </a:xfrm>
          <a:prstGeom prst="rect">
            <a:avLst/>
          </a:prstGeom>
        </p:spPr>
      </p:pic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C35492FA-D461-A7F4-6321-C205C1D36C58}"/>
              </a:ext>
            </a:extLst>
          </p:cNvPr>
          <p:cNvSpPr/>
          <p:nvPr/>
        </p:nvSpPr>
        <p:spPr>
          <a:xfrm>
            <a:off x="7804084" y="299737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018320CF-D652-878A-1FC4-D655640F6FCC}"/>
              </a:ext>
            </a:extLst>
          </p:cNvPr>
          <p:cNvSpPr/>
          <p:nvPr/>
        </p:nvSpPr>
        <p:spPr>
          <a:xfrm>
            <a:off x="7678083" y="361731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FF680CC4-3F8C-FF91-F2E4-3CE317B17BC0}"/>
              </a:ext>
            </a:extLst>
          </p:cNvPr>
          <p:cNvSpPr/>
          <p:nvPr/>
        </p:nvSpPr>
        <p:spPr>
          <a:xfrm>
            <a:off x="7804084" y="426348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03F0BA31-F363-4E42-2C5B-43D0BB736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922" y="895202"/>
            <a:ext cx="7045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tính: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AFE1B83A-1FB5-0CB8-3F67-3431C5667D5D}"/>
              </a:ext>
            </a:extLst>
          </p:cNvPr>
          <p:cNvSpPr/>
          <p:nvPr/>
        </p:nvSpPr>
        <p:spPr>
          <a:xfrm>
            <a:off x="6445449" y="2583668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F75A632-EFE2-4070-A40B-20B00D361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7B802A30-CDA4-4DD0-8BF1-F46A429D083E}"/>
              </a:ext>
            </a:extLst>
          </p:cNvPr>
          <p:cNvGrpSpPr/>
          <p:nvPr/>
        </p:nvGrpSpPr>
        <p:grpSpPr>
          <a:xfrm>
            <a:off x="960750" y="2210396"/>
            <a:ext cx="3318959" cy="3951750"/>
            <a:chOff x="315580" y="1780742"/>
            <a:chExt cx="3318959" cy="3951750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2F3C1BD7-6384-4624-AB6C-D84C48E4D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" r="77439"/>
            <a:stretch/>
          </p:blipFill>
          <p:spPr>
            <a:xfrm>
              <a:off x="315580" y="1780742"/>
              <a:ext cx="3318959" cy="3951750"/>
            </a:xfrm>
            <a:prstGeom prst="rect">
              <a:avLst/>
            </a:prstGeom>
          </p:spPr>
        </p:pic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0F9695CA-7F86-441D-A354-637B31760691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ADFC9E0-D742-48D3-A438-F7FC3EC586AA}"/>
              </a:ext>
            </a:extLst>
          </p:cNvPr>
          <p:cNvSpPr/>
          <p:nvPr/>
        </p:nvSpPr>
        <p:spPr>
          <a:xfrm>
            <a:off x="1574893" y="370025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+ 4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+ 2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8174DF6-EC60-4A3A-A321-FFF87E0A3565}"/>
              </a:ext>
            </a:extLst>
          </p:cNvPr>
          <p:cNvGrpSpPr/>
          <p:nvPr/>
        </p:nvGrpSpPr>
        <p:grpSpPr>
          <a:xfrm>
            <a:off x="4228408" y="2210396"/>
            <a:ext cx="3994872" cy="3951750"/>
            <a:chOff x="0" y="1780742"/>
            <a:chExt cx="3994872" cy="3951750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0FFDC2BB-595E-4030-A1F2-CF21EA87D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id="{6FBC3898-0FE7-49AB-B776-838AD590BD90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B79D0E7-40DE-4EFC-AF75-C25A015573ED}"/>
              </a:ext>
            </a:extLst>
          </p:cNvPr>
          <p:cNvSpPr/>
          <p:nvPr/>
        </p:nvSpPr>
        <p:spPr>
          <a:xfrm>
            <a:off x="5272565" y="3700258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+ 4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+ 7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C3C3045-7F95-45BC-A7C8-4B116B06B645}"/>
              </a:ext>
            </a:extLst>
          </p:cNvPr>
          <p:cNvGrpSpPr/>
          <p:nvPr/>
        </p:nvGrpSpPr>
        <p:grpSpPr>
          <a:xfrm>
            <a:off x="7886063" y="2198000"/>
            <a:ext cx="3491322" cy="3951750"/>
            <a:chOff x="0" y="1780742"/>
            <a:chExt cx="3618357" cy="3951750"/>
          </a:xfrm>
        </p:grpSpPr>
        <p:pic>
          <p:nvPicPr>
            <p:cNvPr id="14" name="Hình ảnh 13">
              <a:extLst>
                <a:ext uri="{FF2B5EF4-FFF2-40B4-BE49-F238E27FC236}">
                  <a16:creationId xmlns:a16="http://schemas.microsoft.com/office/drawing/2014/main" id="{9CC56CBE-8D21-4E9A-B258-5DEC2E8CF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7539"/>
            <a:stretch/>
          </p:blipFill>
          <p:spPr>
            <a:xfrm>
              <a:off x="0" y="1780742"/>
              <a:ext cx="3618357" cy="3951750"/>
            </a:xfrm>
            <a:prstGeom prst="rect">
              <a:avLst/>
            </a:prstGeom>
          </p:spPr>
        </p:pic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57922E4D-382B-424B-B1E0-1F77B4F673B9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6BF65C12-0E56-40F3-A170-8E9C91BD7721}"/>
              </a:ext>
            </a:extLst>
          </p:cNvPr>
          <p:cNvSpPr/>
          <p:nvPr/>
        </p:nvSpPr>
        <p:spPr>
          <a:xfrm>
            <a:off x="1972218" y="83997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1BD6BAF9-1D3B-45B8-A5D3-FED479002B8C}"/>
              </a:ext>
            </a:extLst>
          </p:cNvPr>
          <p:cNvSpPr/>
          <p:nvPr/>
        </p:nvSpPr>
        <p:spPr>
          <a:xfrm>
            <a:off x="2914682" y="278209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8700C181-1944-413D-B12E-AC91766FAF47}"/>
              </a:ext>
            </a:extLst>
          </p:cNvPr>
          <p:cNvSpPr/>
          <p:nvPr/>
        </p:nvSpPr>
        <p:spPr>
          <a:xfrm>
            <a:off x="2914682" y="341518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22143ECD-D86F-4B5E-BA8A-AF9CCB525F89}"/>
              </a:ext>
            </a:extLst>
          </p:cNvPr>
          <p:cNvSpPr/>
          <p:nvPr/>
        </p:nvSpPr>
        <p:spPr>
          <a:xfrm>
            <a:off x="2895885" y="404827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67E01DF1-094D-4029-BD2F-BDC0B137817F}"/>
              </a:ext>
            </a:extLst>
          </p:cNvPr>
          <p:cNvSpPr/>
          <p:nvPr/>
        </p:nvSpPr>
        <p:spPr>
          <a:xfrm>
            <a:off x="6490194" y="278912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404C1F1E-7576-4C89-9B84-330BA34FFD44}"/>
              </a:ext>
            </a:extLst>
          </p:cNvPr>
          <p:cNvSpPr/>
          <p:nvPr/>
        </p:nvSpPr>
        <p:spPr>
          <a:xfrm>
            <a:off x="6598322" y="341277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31E07E9E-A7BB-431A-B27D-388DA610F588}"/>
              </a:ext>
            </a:extLst>
          </p:cNvPr>
          <p:cNvSpPr/>
          <p:nvPr/>
        </p:nvSpPr>
        <p:spPr>
          <a:xfrm>
            <a:off x="6586119" y="405729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52AAE65C-6ACE-4C1E-A4C1-A8CD5CF0E0B0}"/>
              </a:ext>
            </a:extLst>
          </p:cNvPr>
          <p:cNvSpPr/>
          <p:nvPr/>
        </p:nvSpPr>
        <p:spPr>
          <a:xfrm>
            <a:off x="8742496" y="3641404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+ 0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+ 8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+ 10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11BA34AB-0475-4D39-B205-9859D6E1AC74}"/>
              </a:ext>
            </a:extLst>
          </p:cNvPr>
          <p:cNvGrpSpPr/>
          <p:nvPr/>
        </p:nvGrpSpPr>
        <p:grpSpPr>
          <a:xfrm>
            <a:off x="705321" y="700061"/>
            <a:ext cx="1165761" cy="937052"/>
            <a:chOff x="681320" y="604864"/>
            <a:chExt cx="1433967" cy="1100380"/>
          </a:xfrm>
        </p:grpSpPr>
        <p:sp>
          <p:nvSpPr>
            <p:cNvPr id="25" name="Sun 5">
              <a:extLst>
                <a:ext uri="{FF2B5EF4-FFF2-40B4-BE49-F238E27FC236}">
                  <a16:creationId xmlns:a16="http://schemas.microsoft.com/office/drawing/2014/main" id="{40980106-A0A7-40D6-B4D8-41108EED3202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2FA5EAFE-52CD-472B-B378-8FD5F9C3AF0E}"/>
                </a:ext>
              </a:extLst>
            </p:cNvPr>
            <p:cNvSpPr/>
            <p:nvPr/>
          </p:nvSpPr>
          <p:spPr>
            <a:xfrm>
              <a:off x="681320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图片 7" descr="572005ec0a0c4">
            <a:extLst>
              <a:ext uri="{FF2B5EF4-FFF2-40B4-BE49-F238E27FC236}">
                <a16:creationId xmlns:a16="http://schemas.microsoft.com/office/drawing/2014/main" id="{5BA72002-BD05-42E8-B2AB-B295C69706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22986" y="664384"/>
            <a:ext cx="2142240" cy="1439401"/>
          </a:xfrm>
          <a:prstGeom prst="rect">
            <a:avLst/>
          </a:prstGeom>
        </p:spPr>
      </p:pic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1CB17C50-12A1-407C-9D85-B82E0C3E3B28}"/>
              </a:ext>
            </a:extLst>
          </p:cNvPr>
          <p:cNvSpPr/>
          <p:nvPr/>
        </p:nvSpPr>
        <p:spPr>
          <a:xfrm>
            <a:off x="10120219" y="269966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864DB659-8573-4218-B416-FD7E6D89F46A}"/>
              </a:ext>
            </a:extLst>
          </p:cNvPr>
          <p:cNvSpPr/>
          <p:nvPr/>
        </p:nvSpPr>
        <p:spPr>
          <a:xfrm>
            <a:off x="10120219" y="332432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85F91150-6C73-48C2-97E3-141C6832BED0}"/>
              </a:ext>
            </a:extLst>
          </p:cNvPr>
          <p:cNvSpPr/>
          <p:nvPr/>
        </p:nvSpPr>
        <p:spPr>
          <a:xfrm>
            <a:off x="10127833" y="396901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360</Words>
  <Application>Microsoft Office PowerPoint</Application>
  <PresentationFormat>Widescreen</PresentationFormat>
  <Paragraphs>114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Tahoma</vt:lpstr>
      <vt:lpstr>Times New Roman</vt:lpstr>
      <vt:lpstr>UTM Avo</vt:lpstr>
      <vt:lpstr>1_Office Theme</vt:lpstr>
      <vt:lpstr>2_Office Theme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nguyenthuhatieuhoc@gmail.com</cp:lastModifiedBy>
  <cp:revision>73</cp:revision>
  <dcterms:created xsi:type="dcterms:W3CDTF">2021-11-02T13:36:34Z</dcterms:created>
  <dcterms:modified xsi:type="dcterms:W3CDTF">2025-11-11T23:35:16Z</dcterms:modified>
</cp:coreProperties>
</file>