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44" r:id="rId2"/>
    <p:sldId id="1057" r:id="rId3"/>
    <p:sldId id="1060" r:id="rId4"/>
    <p:sldId id="1070" r:id="rId5"/>
    <p:sldId id="265" r:id="rId6"/>
    <p:sldId id="266" r:id="rId7"/>
    <p:sldId id="1061" r:id="rId8"/>
    <p:sldId id="1074" r:id="rId9"/>
    <p:sldId id="1075" r:id="rId10"/>
    <p:sldId id="302" r:id="rId11"/>
    <p:sldId id="1064" r:id="rId12"/>
    <p:sldId id="1066" r:id="rId13"/>
    <p:sldId id="2635" r:id="rId14"/>
    <p:sldId id="2634" r:id="rId15"/>
    <p:sldId id="2636" r:id="rId16"/>
    <p:sldId id="2637" r:id="rId17"/>
    <p:sldId id="2639" r:id="rId18"/>
    <p:sldId id="2638" r:id="rId19"/>
    <p:sldId id="1059" r:id="rId20"/>
    <p:sldId id="1072" r:id="rId21"/>
    <p:sldId id="264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B016A-AADD-45C5-AD64-B38C578E1C5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2048C-C1F8-4497-9DA4-B0EB9EBA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E3252-36E4-42E5-9C89-1C9CEA2B1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97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42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A685D-1B7D-41D7-944C-9B423A6E1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78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A685D-1B7D-41D7-944C-9B423A6E1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5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41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B2CE6-B1B6-4504-52A6-F1F86B441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064E8-B425-540C-E612-696167A0D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07C67-23E1-2D34-BD9C-A94693BB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4AF9-EB63-4266-9A97-7B9D11A773B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CCD74-EE05-6947-0193-E88502D97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80815-C5C8-D84B-B5F9-DC62DD99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7009-9FAA-4F0F-BB0A-D1129FD5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5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0AAE8-EC48-29D3-F6AF-99386947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0936F-B222-8161-776C-4D02773C9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58FC8-37A7-9252-7C2F-9730426B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4AF9-EB63-4266-9A97-7B9D11A773B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D0CBB-09F0-DEF6-6DA1-7FFCD556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56BCF-35FC-7024-1E58-2C2987D02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7009-9FAA-4F0F-BB0A-D1129FD5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9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B5828-8306-A5D8-6088-48B73430C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5AFA9-C1F6-9C5E-28FF-0930F0D13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596F8-ABA9-3CDE-A9C5-40F8970C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4AF9-EB63-4266-9A97-7B9D11A773B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E50D5-A7CD-4834-9423-AF0C0203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5FAE1-9D88-BCF3-515F-C0BD99B3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7009-9FAA-4F0F-BB0A-D1129FD5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29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223486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2802461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C14D-4945-529C-B2B9-50EFDA4E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00F67-8987-EDC4-7AED-0B0CBDE74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7B428-11B6-D624-78AA-0A00FC05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4AF9-EB63-4266-9A97-7B9D11A773B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62F14-B2BF-83C5-BEBD-1D3141C0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D9652-FFF1-C86C-36DB-CF913B93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7009-9FAA-4F0F-BB0A-D1129FD5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3518-83ED-0474-8287-74859795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EB7AE-BB5D-5213-3491-D8EB49D52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FA7B8-8DA5-389F-C03B-5D100E54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4AF9-EB63-4266-9A97-7B9D11A773B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221A8-301E-FE95-0DCC-78909637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F5716-0370-70DD-7987-03775A98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7009-9FAA-4F0F-BB0A-D1129FD5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BEE9-F22C-B859-56E3-D7740433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5B495-796C-31CA-CDD0-47C49F46B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1EE60-C0B4-A765-CC3B-91BD7F3C6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DD2B9-7E91-D577-D0B6-BB949F4F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4AF9-EB63-4266-9A97-7B9D11A773B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2634F-CC87-6EF0-8DD7-8ED43C27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82F3D-5D4E-D17B-1119-9D0936C8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7009-9FAA-4F0F-BB0A-D1129FD5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4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BF3F-35AA-F109-C83A-E1935119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A3078-523B-CBE8-409F-D43536675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45EE9-9F33-F3DF-3439-A7588D970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B155E-23B1-3A69-879B-AACF98210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603702-6FC3-1519-841E-77F56ABD5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8E2DBA-DD23-081B-4922-5E1EF919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4AF9-EB63-4266-9A97-7B9D11A773B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687874-BF33-5E8E-1CA0-54773B66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4166A1-F3ED-FB34-61AB-550D5D2C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7009-9FAA-4F0F-BB0A-D1129FD5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2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3C430-578A-1583-A9A5-9DD82D239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33BDB9-038B-CBC3-6C80-CF802D4BB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4AF9-EB63-4266-9A97-7B9D11A773B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E75D4-103F-66C6-F3A8-1A78C8CF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C3012-E065-4977-2E12-0B827C5F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7009-9FAA-4F0F-BB0A-D1129FD5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7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14D40-9F8F-09EC-2DAF-E62C634E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4AF9-EB63-4266-9A97-7B9D11A773B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C6318-43D2-1692-3114-983E51ECF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6C91F-406B-2D3C-82B4-111D1767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7009-9FAA-4F0F-BB0A-D1129FD5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8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72EE-E0ED-7DD8-AE96-D5DB4F95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EFE2-1B15-1736-5598-BDC9E7F38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4F6C4-C898-234F-0D90-1784B05E9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C39F6-EEDE-71DA-1AA7-D058D0E8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4AF9-EB63-4266-9A97-7B9D11A773B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9749C-72CD-F1A2-DC37-FCBCE6C7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6A5C6-61FC-50C5-3932-7A885AA7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7009-9FAA-4F0F-BB0A-D1129FD5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9D20-7337-3C13-CEAD-D791A61C2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7BA1DF-28E2-FF1B-E01C-4993A07D5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BD5B7-360E-7119-2DFD-C2054CE73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99682-5DC7-5A7D-90DE-D57C5D44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4AF9-EB63-4266-9A97-7B9D11A773B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A4D6C-AC2B-CB23-3647-17BCF91A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16D38-BB00-AB03-C6CF-31DDC416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7009-9FAA-4F0F-BB0A-D1129FD5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6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F71422-D3C7-142F-7F93-49EF2E99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93BDF-A0A6-75EE-6484-7DF142121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D1712-EEF6-91A2-C7FF-8860AE9D2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F4AF9-EB63-4266-9A97-7B9D11A773B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9BD1C-0E59-067B-F2BC-08B8DAB11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2E65E-5B6A-21E6-A8CB-8BE345971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B7009-9FAA-4F0F-BB0A-D1129FD5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0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03390CC-0C5F-34C8-0574-03CB8BA06B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angle: Rounded Corners 8">
            <a:extLst>
              <a:ext uri="{FF2B5EF4-FFF2-40B4-BE49-F238E27FC236}">
                <a16:creationId xmlns:a16="http://schemas.microsoft.com/office/drawing/2014/main" id="{2F39FA2C-D2B9-22E0-B6CD-9B0E3AF81567}"/>
              </a:ext>
            </a:extLst>
          </p:cNvPr>
          <p:cNvSpPr/>
          <p:nvPr/>
        </p:nvSpPr>
        <p:spPr>
          <a:xfrm>
            <a:off x="2446924" y="1483747"/>
            <a:ext cx="7250150" cy="4642539"/>
          </a:xfrm>
          <a:prstGeom prst="roundRect">
            <a:avLst>
              <a:gd name="adj" fmla="val 9729"/>
            </a:avLst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5342" defTabSz="1219170">
              <a:spcBef>
                <a:spcPts val="533"/>
              </a:spcBef>
              <a:buClr>
                <a:srgbClr val="2DA2BF"/>
              </a:buClr>
              <a:buSzPct val="68000"/>
              <a:defRPr/>
            </a:pP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6E8E3C4-4531-E9CB-02D5-74AE36096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476">
            <a:off x="8994767" y="2048543"/>
            <a:ext cx="632232" cy="715382"/>
          </a:xfrm>
          <a:prstGeom prst="rect">
            <a:avLst/>
          </a:prstGeom>
        </p:spPr>
      </p:pic>
      <p:pic>
        <p:nvPicPr>
          <p:cNvPr id="36" name="Hình ảnh 12">
            <a:extLst>
              <a:ext uri="{FF2B5EF4-FFF2-40B4-BE49-F238E27FC236}">
                <a16:creationId xmlns:a16="http://schemas.microsoft.com/office/drawing/2014/main" id="{7518CD7F-3F5A-7325-5B69-130D8B8C6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5990">
            <a:off x="7615849" y="5077371"/>
            <a:ext cx="441756" cy="499855"/>
          </a:xfrm>
          <a:prstGeom prst="rect">
            <a:avLst/>
          </a:prstGeom>
        </p:spPr>
      </p:pic>
      <p:pic>
        <p:nvPicPr>
          <p:cNvPr id="10" name="Hình ảnh 9" descr="Ảnh có chứa búp bê, đồ chơi, đồ họa véc-tơ&#10;&#10;Mô tả được tạo tự động">
            <a:extLst>
              <a:ext uri="{FF2B5EF4-FFF2-40B4-BE49-F238E27FC236}">
                <a16:creationId xmlns:a16="http://schemas.microsoft.com/office/drawing/2014/main" id="{3795414F-6855-DE26-BBCD-3DA2C82DFF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815" l="37604" r="98906">
                        <a14:foregroundMark x1="94635" y1="32963" x2="93333" y2="31944"/>
                        <a14:foregroundMark x1="94635" y1="50556" x2="92969" y2="50278"/>
                        <a14:foregroundMark x1="84896" y1="62037" x2="82135" y2="68889"/>
                        <a14:foregroundMark x1="89115" y1="67593" x2="92031" y2="83241"/>
                        <a14:foregroundMark x1="95885" y1="87870" x2="94063" y2="74722"/>
                        <a14:foregroundMark x1="89635" y1="69537" x2="93542" y2="78981"/>
                        <a14:foregroundMark x1="88906" y1="94352" x2="90417" y2="98981"/>
                        <a14:foregroundMark x1="93125" y1="69537" x2="95729" y2="91759"/>
                        <a14:foregroundMark x1="87083" y1="98981" x2="87656" y2="99907"/>
                        <a14:foregroundMark x1="99010" y1="78333" x2="98490" y2="80926"/>
                        <a14:foregroundMark x1="70365" y1="98611" x2="64635" y2="94074"/>
                        <a14:foregroundMark x1="43333" y1="35185" x2="45000" y2="54537"/>
                        <a14:foregroundMark x1="44219" y1="62315" x2="46875" y2="87593"/>
                        <a14:foregroundMark x1="46875" y1="87593" x2="49948" y2="96019"/>
                        <a14:foregroundMark x1="40000" y1="79352" x2="38177" y2="78704"/>
                        <a14:foregroundMark x1="38750" y1="46944" x2="37604" y2="45648"/>
                        <a14:foregroundMark x1="47396" y1="31574" x2="44219" y2="32315"/>
                        <a14:foregroundMark x1="50677" y1="66944" x2="48281" y2="6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17" r="-701"/>
          <a:stretch/>
        </p:blipFill>
        <p:spPr>
          <a:xfrm>
            <a:off x="-23937" y="3950354"/>
            <a:ext cx="3364250" cy="2907645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32339CB-17DB-A02C-14AC-4FCDBBA1B3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438" y="4167862"/>
            <a:ext cx="3189972" cy="2713483"/>
          </a:xfrm>
          <a:prstGeom prst="rect">
            <a:avLst/>
          </a:prstGeom>
        </p:spPr>
      </p:pic>
      <p:sp>
        <p:nvSpPr>
          <p:cNvPr id="2" name="矩形: 圆角 13">
            <a:extLst>
              <a:ext uri="{FF2B5EF4-FFF2-40B4-BE49-F238E27FC236}">
                <a16:creationId xmlns:a16="http://schemas.microsoft.com/office/drawing/2014/main" id="{E4429268-7FA3-55C1-6F4C-AD9916CC5852}"/>
              </a:ext>
            </a:extLst>
          </p:cNvPr>
          <p:cNvSpPr/>
          <p:nvPr/>
        </p:nvSpPr>
        <p:spPr>
          <a:xfrm>
            <a:off x="2246129" y="3201547"/>
            <a:ext cx="7250150" cy="67564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TIẾT 51: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 NHÂN VỚI SỐ CÓ MỘT CHỮ SỐ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BC3267-4D25-35A9-4C13-4BCB88DBFB4F}"/>
              </a:ext>
            </a:extLst>
          </p:cNvPr>
          <p:cNvGrpSpPr/>
          <p:nvPr/>
        </p:nvGrpSpPr>
        <p:grpSpPr>
          <a:xfrm>
            <a:off x="5063881" y="1587513"/>
            <a:ext cx="1978911" cy="1042670"/>
            <a:chOff x="7012" y="1646"/>
            <a:chExt cx="3475" cy="15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62B10D3-D908-BA97-AC3C-52EB7E403EE7}"/>
                </a:ext>
              </a:extLst>
            </p:cNvPr>
            <p:cNvPicPr/>
            <p:nvPr/>
          </p:nvPicPr>
          <p:blipFill>
            <a:blip r:embed="rId8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2F5C8169-B960-340F-4F14-84D0D4488990}"/>
                </a:ext>
              </a:extLst>
            </p:cNvPr>
            <p:cNvSpPr txBox="1"/>
            <p:nvPr/>
          </p:nvSpPr>
          <p:spPr>
            <a:xfrm>
              <a:off x="7768" y="2041"/>
              <a:ext cx="2719" cy="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1209419-E90C-FA7F-35A5-D7875D98F706}"/>
              </a:ext>
            </a:extLst>
          </p:cNvPr>
          <p:cNvSpPr txBox="1">
            <a:spLocks/>
          </p:cNvSpPr>
          <p:nvPr/>
        </p:nvSpPr>
        <p:spPr>
          <a:xfrm>
            <a:off x="2886941" y="4552920"/>
            <a:ext cx="5763268" cy="624586"/>
          </a:xfrm>
          <a:prstGeom prst="rect">
            <a:avLst/>
          </a:prstGeom>
        </p:spPr>
        <p:txBody>
          <a:bodyPr vert="horz" lIns="121920" tIns="60960" rIns="121920" bIns="6096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85342" defTabSz="1219170">
              <a:spcBef>
                <a:spcPts val="533"/>
              </a:spcBef>
              <a:buClr>
                <a:srgbClr val="2DA2BF"/>
              </a:buClr>
              <a:buSzPct val="68000"/>
              <a:defRPr/>
            </a:pP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R="85342" defTabSz="1219170">
              <a:spcBef>
                <a:spcPts val="533"/>
              </a:spcBef>
              <a:buClr>
                <a:srgbClr val="2DA2BF"/>
              </a:buClr>
              <a:buSzPct val="68000"/>
              <a:defRPr/>
            </a:pPr>
            <a:r>
              <a:rPr lang="en-US" sz="1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4C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8F23E4-1724-A128-7FA6-D6558992870C}"/>
              </a:ext>
            </a:extLst>
          </p:cNvPr>
          <p:cNvSpPr txBox="1">
            <a:spLocks/>
          </p:cNvSpPr>
          <p:nvPr/>
        </p:nvSpPr>
        <p:spPr>
          <a:xfrm>
            <a:off x="3088742" y="5421852"/>
            <a:ext cx="5763268" cy="624586"/>
          </a:xfrm>
          <a:prstGeom prst="rect">
            <a:avLst/>
          </a:prstGeom>
        </p:spPr>
        <p:txBody>
          <a:bodyPr vert="horz" lIns="121920" tIns="60960" rIns="121920" bIns="6096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85342" defTabSz="1219170">
              <a:spcBef>
                <a:spcPts val="533"/>
              </a:spcBef>
              <a:buClr>
                <a:srgbClr val="2DA2BF"/>
              </a:buClr>
              <a:buSzPct val="68000"/>
              <a:defRPr/>
            </a:pP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R="85342" defTabSz="1219170">
              <a:spcBef>
                <a:spcPts val="533"/>
              </a:spcBef>
              <a:buClr>
                <a:srgbClr val="2DA2BF"/>
              </a:buClr>
              <a:buSzPct val="68000"/>
              <a:defRPr/>
            </a:pPr>
            <a:r>
              <a:rPr lang="en-US" sz="1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Nguyễn </a:t>
            </a:r>
            <a:r>
              <a:rPr lang="en-US" sz="1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Kim</a:t>
            </a:r>
          </a:p>
        </p:txBody>
      </p:sp>
    </p:spTree>
    <p:extLst>
      <p:ext uri="{BB962C8B-B14F-4D97-AF65-F5344CB8AC3E}">
        <p14:creationId xmlns:p14="http://schemas.microsoft.com/office/powerpoint/2010/main" val="1712532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ndefined (17)"/>
          <p:cNvPicPr>
            <a:picLocks noChangeAspect="1"/>
          </p:cNvPicPr>
          <p:nvPr/>
        </p:nvPicPr>
        <p:blipFill>
          <a:blip r:embed="rId3"/>
          <a:srcRect r="53034" b="34472"/>
          <a:stretch>
            <a:fillRect/>
          </a:stretch>
        </p:blipFill>
        <p:spPr>
          <a:xfrm>
            <a:off x="1141730" y="553720"/>
            <a:ext cx="2974975" cy="4151630"/>
          </a:xfrm>
          <a:prstGeom prst="rect">
            <a:avLst/>
          </a:prstGeom>
        </p:spPr>
      </p:pic>
      <p:pic>
        <p:nvPicPr>
          <p:cNvPr id="4" name="图片 3" descr="undefined (17)"/>
          <p:cNvPicPr>
            <a:picLocks noChangeAspect="1"/>
          </p:cNvPicPr>
          <p:nvPr/>
        </p:nvPicPr>
        <p:blipFill>
          <a:blip r:embed="rId3"/>
          <a:srcRect r="53034" b="34472"/>
          <a:stretch>
            <a:fillRect/>
          </a:stretch>
        </p:blipFill>
        <p:spPr>
          <a:xfrm flipH="1">
            <a:off x="8533130" y="553720"/>
            <a:ext cx="2974975" cy="4151630"/>
          </a:xfrm>
          <a:prstGeom prst="rect">
            <a:avLst/>
          </a:prstGeom>
        </p:spPr>
      </p:pic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252" y="310514"/>
            <a:ext cx="7744519" cy="6092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125CD-7396-EAC7-E034-8563CD64D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431" y="3129090"/>
            <a:ext cx="493818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144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2E71CCE-3C6A-83D1-E1F2-C6D46EBE181F}"/>
              </a:ext>
            </a:extLst>
          </p:cNvPr>
          <p:cNvGrpSpPr/>
          <p:nvPr/>
        </p:nvGrpSpPr>
        <p:grpSpPr>
          <a:xfrm>
            <a:off x="2188414" y="252108"/>
            <a:ext cx="1878761" cy="757542"/>
            <a:chOff x="2188414" y="252108"/>
            <a:chExt cx="7329212" cy="135566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52EEC7F-01E2-BD9A-40FC-E1A4489D850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3AF51C-D6C9-B67F-499D-98FDE222914F}"/>
                </a:ext>
              </a:extLst>
            </p:cNvPr>
            <p:cNvSpPr txBox="1"/>
            <p:nvPr/>
          </p:nvSpPr>
          <p:spPr>
            <a:xfrm>
              <a:off x="2451122" y="304711"/>
              <a:ext cx="68037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5F78A97-C6F0-EC7B-75D6-67B645562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43" y="-120628"/>
            <a:ext cx="1347333" cy="16033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39B8FA-1775-6FD6-09E9-0BD67236A730}"/>
              </a:ext>
            </a:extLst>
          </p:cNvPr>
          <p:cNvSpPr/>
          <p:nvPr/>
        </p:nvSpPr>
        <p:spPr>
          <a:xfrm>
            <a:off x="0" y="1450207"/>
            <a:ext cx="11582400" cy="361468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0FC98-B29B-7140-6155-9C7E05434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60301"/>
            <a:ext cx="11377612" cy="19783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963360-C7D9-44BE-1C8B-07D94AC6306B}"/>
              </a:ext>
            </a:extLst>
          </p:cNvPr>
          <p:cNvSpPr/>
          <p:nvPr/>
        </p:nvSpPr>
        <p:spPr>
          <a:xfrm>
            <a:off x="619125" y="3324225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EA4AA9-B512-73CA-861A-F2DBC8EC0A60}"/>
              </a:ext>
            </a:extLst>
          </p:cNvPr>
          <p:cNvSpPr/>
          <p:nvPr/>
        </p:nvSpPr>
        <p:spPr>
          <a:xfrm>
            <a:off x="3486150" y="3324225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87B223-72A2-2492-9E9B-764A971A40DC}"/>
              </a:ext>
            </a:extLst>
          </p:cNvPr>
          <p:cNvSpPr/>
          <p:nvPr/>
        </p:nvSpPr>
        <p:spPr>
          <a:xfrm>
            <a:off x="6677025" y="3333750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BE8D8C-F640-9872-A08A-5B7BB23E47E0}"/>
              </a:ext>
            </a:extLst>
          </p:cNvPr>
          <p:cNvSpPr/>
          <p:nvPr/>
        </p:nvSpPr>
        <p:spPr>
          <a:xfrm>
            <a:off x="9944100" y="3333750"/>
            <a:ext cx="1790700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DCEAF-27E1-E6C2-437E-E42944A32E7B}"/>
              </a:ext>
            </a:extLst>
          </p:cNvPr>
          <p:cNvSpPr txBox="1"/>
          <p:nvPr/>
        </p:nvSpPr>
        <p:spPr>
          <a:xfrm>
            <a:off x="168592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9BD903-8CA3-36C0-68A4-551B53000C50}"/>
              </a:ext>
            </a:extLst>
          </p:cNvPr>
          <p:cNvSpPr txBox="1"/>
          <p:nvPr/>
        </p:nvSpPr>
        <p:spPr>
          <a:xfrm>
            <a:off x="143827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13FE2A-1A1F-8FE0-769F-B5C9D0A563D7}"/>
              </a:ext>
            </a:extLst>
          </p:cNvPr>
          <p:cNvSpPr txBox="1"/>
          <p:nvPr/>
        </p:nvSpPr>
        <p:spPr>
          <a:xfrm>
            <a:off x="119062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981ABE-47F0-E1EF-0692-7F69CCB2F333}"/>
              </a:ext>
            </a:extLst>
          </p:cNvPr>
          <p:cNvSpPr txBox="1"/>
          <p:nvPr/>
        </p:nvSpPr>
        <p:spPr>
          <a:xfrm>
            <a:off x="676275" y="3257550"/>
            <a:ext cx="94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EB4657A-C5C1-354E-988D-592A7E46D652}"/>
              </a:ext>
            </a:extLst>
          </p:cNvPr>
          <p:cNvSpPr/>
          <p:nvPr/>
        </p:nvSpPr>
        <p:spPr>
          <a:xfrm>
            <a:off x="3533775" y="3295650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C3D70EB-EDA7-87DA-5263-BE55A0C3B3FF}"/>
              </a:ext>
            </a:extLst>
          </p:cNvPr>
          <p:cNvSpPr txBox="1"/>
          <p:nvPr/>
        </p:nvSpPr>
        <p:spPr>
          <a:xfrm>
            <a:off x="460057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CF4F69-8164-9FD7-30F6-6E3EE02DE16F}"/>
              </a:ext>
            </a:extLst>
          </p:cNvPr>
          <p:cNvSpPr txBox="1"/>
          <p:nvPr/>
        </p:nvSpPr>
        <p:spPr>
          <a:xfrm>
            <a:off x="435292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271AE89-F6B8-BB25-ECD5-B06D76F40172}"/>
              </a:ext>
            </a:extLst>
          </p:cNvPr>
          <p:cNvSpPr txBox="1"/>
          <p:nvPr/>
        </p:nvSpPr>
        <p:spPr>
          <a:xfrm>
            <a:off x="410527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0A5064D-E75E-7F54-666D-DC3D03456877}"/>
              </a:ext>
            </a:extLst>
          </p:cNvPr>
          <p:cNvSpPr txBox="1"/>
          <p:nvPr/>
        </p:nvSpPr>
        <p:spPr>
          <a:xfrm>
            <a:off x="3829050" y="3228975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46D9976-1DC1-C21B-1E7A-1723172E24F0}"/>
              </a:ext>
            </a:extLst>
          </p:cNvPr>
          <p:cNvSpPr txBox="1"/>
          <p:nvPr/>
        </p:nvSpPr>
        <p:spPr>
          <a:xfrm>
            <a:off x="3581400" y="3228975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DD6E26-8DF1-E82D-26DB-D69F44540800}"/>
              </a:ext>
            </a:extLst>
          </p:cNvPr>
          <p:cNvSpPr txBox="1"/>
          <p:nvPr/>
        </p:nvSpPr>
        <p:spPr>
          <a:xfrm>
            <a:off x="7820025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C4D850-6645-9231-5E52-612E8DA0AEAF}"/>
              </a:ext>
            </a:extLst>
          </p:cNvPr>
          <p:cNvSpPr txBox="1"/>
          <p:nvPr/>
        </p:nvSpPr>
        <p:spPr>
          <a:xfrm>
            <a:off x="75628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15458E-7CB5-2F3A-DCC5-14CFF1F7B6D0}"/>
              </a:ext>
            </a:extLst>
          </p:cNvPr>
          <p:cNvSpPr txBox="1"/>
          <p:nvPr/>
        </p:nvSpPr>
        <p:spPr>
          <a:xfrm>
            <a:off x="7324725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9A69349-C77E-268B-BFA1-983CD1FC3885}"/>
              </a:ext>
            </a:extLst>
          </p:cNvPr>
          <p:cNvSpPr txBox="1"/>
          <p:nvPr/>
        </p:nvSpPr>
        <p:spPr>
          <a:xfrm>
            <a:off x="70675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DC9D66-9381-A7AA-A60D-6940AFB17C3F}"/>
              </a:ext>
            </a:extLst>
          </p:cNvPr>
          <p:cNvSpPr txBox="1"/>
          <p:nvPr/>
        </p:nvSpPr>
        <p:spPr>
          <a:xfrm>
            <a:off x="68389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F1C56F4-BD14-42A3-0D51-01FFD735CA81}"/>
              </a:ext>
            </a:extLst>
          </p:cNvPr>
          <p:cNvSpPr txBox="1"/>
          <p:nvPr/>
        </p:nvSpPr>
        <p:spPr>
          <a:xfrm>
            <a:off x="6581775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E13A03F-F61B-AB01-D931-AFE59B81703A}"/>
              </a:ext>
            </a:extLst>
          </p:cNvPr>
          <p:cNvSpPr txBox="1"/>
          <p:nvPr/>
        </p:nvSpPr>
        <p:spPr>
          <a:xfrm>
            <a:off x="11306175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8F7C01C-A882-8C09-FEC2-98061F3CCAF0}"/>
              </a:ext>
            </a:extLst>
          </p:cNvPr>
          <p:cNvSpPr txBox="1"/>
          <p:nvPr/>
        </p:nvSpPr>
        <p:spPr>
          <a:xfrm>
            <a:off x="11077575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BA1FBA4-35BC-F93A-4968-7CA1E19E3C2D}"/>
              </a:ext>
            </a:extLst>
          </p:cNvPr>
          <p:cNvSpPr txBox="1"/>
          <p:nvPr/>
        </p:nvSpPr>
        <p:spPr>
          <a:xfrm>
            <a:off x="10848975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E2E06D-9222-FED0-BA36-2442309B257F}"/>
              </a:ext>
            </a:extLst>
          </p:cNvPr>
          <p:cNvSpPr txBox="1"/>
          <p:nvPr/>
        </p:nvSpPr>
        <p:spPr>
          <a:xfrm>
            <a:off x="10610850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9E55512-4CDD-13C0-9AD5-2C2BABF4623F}"/>
              </a:ext>
            </a:extLst>
          </p:cNvPr>
          <p:cNvSpPr txBox="1"/>
          <p:nvPr/>
        </p:nvSpPr>
        <p:spPr>
          <a:xfrm>
            <a:off x="10382250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69010DF-A123-76D0-32DD-6F681BF42CB2}"/>
              </a:ext>
            </a:extLst>
          </p:cNvPr>
          <p:cNvSpPr txBox="1"/>
          <p:nvPr/>
        </p:nvSpPr>
        <p:spPr>
          <a:xfrm>
            <a:off x="9867900" y="313372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293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3601730" cy="824217"/>
            <a:chOff x="1458354" y="227044"/>
            <a:chExt cx="9648514" cy="13556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8"/>
              <a:ext cx="964851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32B10790-6B55-0326-869C-6D02E6A12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4" y="-89331"/>
            <a:ext cx="1347333" cy="160948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535390"/>
            <a:ext cx="11734800" cy="320099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278B7-46D6-05F7-EB4C-0055EA24A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2382965"/>
            <a:ext cx="11582400" cy="7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908 x 6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219699" y="1426447"/>
            <a:ext cx="3400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908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753225" y="269162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816042" y="29847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610102" y="3962399"/>
            <a:ext cx="3533774" cy="1143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690240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144641" y="391104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446734" y="39150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638675" y="389844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806517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208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908 x 6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219699" y="1426447"/>
            <a:ext cx="3400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908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753225" y="269162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816042" y="29847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610102" y="3962399"/>
            <a:ext cx="3533774" cy="1143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690240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144641" y="391104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446734" y="39150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638675" y="389844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806517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31 206 x 7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31 206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2" y="30133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838575" y="3879398"/>
            <a:ext cx="1733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241 306 x 4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241 306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1534805" cy="846235"/>
            <a:chOff x="1458354" y="227044"/>
            <a:chExt cx="9648514" cy="13918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7"/>
              <a:ext cx="9648514" cy="1366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F3513E-857D-815A-D0C6-00B34FF7F2E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3154B5-176A-BE51-ED3D-DB99FDB24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026138"/>
            <a:ext cx="11506200" cy="239608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ACA64D-A1B4-6968-579B-8D97EF18D136}"/>
              </a:ext>
            </a:extLst>
          </p:cNvPr>
          <p:cNvSpPr/>
          <p:nvPr/>
        </p:nvSpPr>
        <p:spPr>
          <a:xfrm>
            <a:off x="4733925" y="287655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16 438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9D83E9-1A2D-99E2-0508-2583B853EEB6}"/>
              </a:ext>
            </a:extLst>
          </p:cNvPr>
          <p:cNvSpPr/>
          <p:nvPr/>
        </p:nvSpPr>
        <p:spPr>
          <a:xfrm>
            <a:off x="4743450" y="366712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24 657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A8FD156-2B30-AC45-0D76-EE7BC0D79108}"/>
              </a:ext>
            </a:extLst>
          </p:cNvPr>
          <p:cNvSpPr/>
          <p:nvPr/>
        </p:nvSpPr>
        <p:spPr>
          <a:xfrm>
            <a:off x="6467475" y="284797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30 432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F71899-DB76-CBDC-D5A8-F5694B547CA2}"/>
              </a:ext>
            </a:extLst>
          </p:cNvPr>
          <p:cNvSpPr/>
          <p:nvPr/>
        </p:nvSpPr>
        <p:spPr>
          <a:xfrm>
            <a:off x="6477000" y="363855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45 648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EA9DF9-088E-7AA5-DA5F-75BD1526BF85}"/>
              </a:ext>
            </a:extLst>
          </p:cNvPr>
          <p:cNvSpPr/>
          <p:nvPr/>
        </p:nvSpPr>
        <p:spPr>
          <a:xfrm>
            <a:off x="8124825" y="285750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264 182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6D3A7A-F23D-DDAF-9EDA-2AC23163D916}"/>
              </a:ext>
            </a:extLst>
          </p:cNvPr>
          <p:cNvSpPr/>
          <p:nvPr/>
        </p:nvSpPr>
        <p:spPr>
          <a:xfrm>
            <a:off x="8134350" y="364807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396 273</a:t>
            </a:r>
          </a:p>
        </p:txBody>
      </p:sp>
    </p:spTree>
    <p:extLst>
      <p:ext uri="{BB962C8B-B14F-4D97-AF65-F5344CB8AC3E}">
        <p14:creationId xmlns:p14="http://schemas.microsoft.com/office/powerpoint/2010/main" val="19162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418 051 x 5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418 051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2809876" y="3981449"/>
            <a:ext cx="5695950" cy="10477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2543175" y="3869873"/>
            <a:ext cx="2190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2 0</a:t>
            </a:r>
          </a:p>
        </p:txBody>
      </p:sp>
    </p:spTree>
    <p:extLst>
      <p:ext uri="{BB962C8B-B14F-4D97-AF65-F5344CB8AC3E}">
        <p14:creationId xmlns:p14="http://schemas.microsoft.com/office/powerpoint/2010/main" val="8765046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44F74A-E434-13F1-D1FE-0A2C289654CF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Gia đình Lan có 4 người, trung bình một tháng chi phí sinh hoạt điện nước cho 1 người là 230 000 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FF288-1687-C0C8-8597-B8C53265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194F7A-1046-F970-6891-05D6574DB23E}"/>
              </a:ext>
            </a:extLst>
          </p:cNvPr>
          <p:cNvSpPr/>
          <p:nvPr/>
        </p:nvSpPr>
        <p:spPr>
          <a:xfrm>
            <a:off x="1774373" y="3087904"/>
            <a:ext cx="9144000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D815E-D315-D01E-CB92-292AC239AE7C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B8239-5484-B077-FE8A-B33373FD88A0}"/>
              </a:ext>
            </a:extLst>
          </p:cNvPr>
          <p:cNvSpPr txBox="1"/>
          <p:nvPr/>
        </p:nvSpPr>
        <p:spPr>
          <a:xfrm>
            <a:off x="1935550" y="392748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25B0C-5AE7-FE17-1ABB-66C1AB10A316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230 000 x 4 = 920 000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3FCEC-1C35-AFD6-AC1D-BC61EA6FF301}"/>
              </a:ext>
            </a:extLst>
          </p:cNvPr>
          <p:cNvSpPr txBox="1"/>
          <p:nvPr/>
        </p:nvSpPr>
        <p:spPr>
          <a:xfrm>
            <a:off x="3680360" y="5241233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920 000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3B59E1-2583-18E4-D13B-27E920840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"/>
            <a:ext cx="12192000" cy="68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5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BAEA73-8B18-5F21-7E2C-E9A812A433FD}"/>
              </a:ext>
            </a:extLst>
          </p:cNvPr>
          <p:cNvGrpSpPr/>
          <p:nvPr/>
        </p:nvGrpSpPr>
        <p:grpSpPr>
          <a:xfrm>
            <a:off x="1019766" y="3032536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7F1B4A6-4184-DCEF-334C-568291F5C939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AD2DA6-4972-F104-FF42-2F218489748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50 000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34C4A4-6041-FCBF-AC3A-B3877616FDE4}"/>
              </a:ext>
            </a:extLst>
          </p:cNvPr>
          <p:cNvGrpSpPr/>
          <p:nvPr/>
        </p:nvGrpSpPr>
        <p:grpSpPr>
          <a:xfrm>
            <a:off x="6704989" y="2997497"/>
            <a:ext cx="4537107" cy="1129886"/>
            <a:chOff x="981375" y="2864057"/>
            <a:chExt cx="4537107" cy="11298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169EE27-A638-4F41-F691-07A486A52C73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7FA66B-F6CA-35A5-C89E-48CFF4EBFCA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500 000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1A9E5D7-7A5E-EF26-08CC-B3F79B17D065}"/>
              </a:ext>
            </a:extLst>
          </p:cNvPr>
          <p:cNvGrpSpPr/>
          <p:nvPr/>
        </p:nvGrpSpPr>
        <p:grpSpPr>
          <a:xfrm>
            <a:off x="895630" y="4937554"/>
            <a:ext cx="4537107" cy="1129886"/>
            <a:chOff x="981375" y="4872764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C0BABDB-24C4-E2E5-5426-7A9036F1B7A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9803E1-4A27-E2C0-F71A-702AE302E8C6}"/>
                </a:ext>
              </a:extLst>
            </p:cNvPr>
            <p:cNvSpPr txBox="1"/>
            <p:nvPr/>
          </p:nvSpPr>
          <p:spPr>
            <a:xfrm>
              <a:off x="1636711" y="502748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5 000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63D55B-DB23-C9D3-69ED-99FAD5E72358}"/>
              </a:ext>
            </a:extLst>
          </p:cNvPr>
          <p:cNvGrpSpPr/>
          <p:nvPr/>
        </p:nvGrpSpPr>
        <p:grpSpPr>
          <a:xfrm>
            <a:off x="6688811" y="48658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25CC69E-B18F-C05A-6D6B-0AFE2B36F76A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C7D6-CE4A-1A7B-E9FB-D940802F7AD1}"/>
                </a:ext>
              </a:extLst>
            </p:cNvPr>
            <p:cNvSpPr txBox="1"/>
            <p:nvPr/>
          </p:nvSpPr>
          <p:spPr>
            <a:xfrm>
              <a:off x="8223138" y="4941208"/>
              <a:ext cx="221724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55 000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FE4AB7D-92A7-0A14-9CCA-0821A99ACE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116452" y="3236547"/>
            <a:ext cx="953350" cy="857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6E6B96-D675-3CC0-0924-C1EBB9FD2D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681884" y="3050695"/>
            <a:ext cx="891076" cy="896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ABDBA1-D0C4-3413-FBA8-3980B65110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67111" y="5068115"/>
            <a:ext cx="891076" cy="896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4A1117-5450-A44F-CE7E-33B49B042E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697208" y="4982578"/>
            <a:ext cx="891076" cy="89646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E3BAD3-FD54-E239-CC54-6167A0AD5F92}"/>
              </a:ext>
            </a:extLst>
          </p:cNvPr>
          <p:cNvSpPr/>
          <p:nvPr/>
        </p:nvSpPr>
        <p:spPr>
          <a:xfrm>
            <a:off x="1827685" y="306066"/>
            <a:ext cx="8968134" cy="17559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3C9679-A700-6338-8A8E-9F446A6B4A7B}"/>
              </a:ext>
            </a:extLst>
          </p:cNvPr>
          <p:cNvSpPr txBox="1"/>
          <p:nvPr/>
        </p:nvSpPr>
        <p:spPr>
          <a:xfrm>
            <a:off x="2433828" y="583005"/>
            <a:ext cx="8287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10 000 x 5 = 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7E785C-EF55-28ED-7754-FE03B5C67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4" y="2919297"/>
            <a:ext cx="1475271" cy="1492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83BE58-3960-AB18-FEDD-7ACF0D75F1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140276" y="2897046"/>
            <a:ext cx="1385564" cy="14008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411D69-6264-E20C-4CCC-B74C660A27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0" y="4730954"/>
            <a:ext cx="1487889" cy="1570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B6C1A4-1C0C-A424-E340-1E234C364F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0654" y="4663963"/>
            <a:ext cx="1365186" cy="157078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07C494E-2609-B90A-61BB-64BBC13C99C2}"/>
              </a:ext>
            </a:extLst>
          </p:cNvPr>
          <p:cNvGrpSpPr/>
          <p:nvPr/>
        </p:nvGrpSpPr>
        <p:grpSpPr>
          <a:xfrm>
            <a:off x="-77088" y="359397"/>
            <a:ext cx="2193707" cy="1909174"/>
            <a:chOff x="25638" y="1316219"/>
            <a:chExt cx="2193707" cy="1909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3EBFFB2-A07F-2621-C51A-61441B8F22DD}"/>
                </a:ext>
              </a:extLst>
            </p:cNvPr>
            <p:cNvGrpSpPr/>
            <p:nvPr/>
          </p:nvGrpSpPr>
          <p:grpSpPr>
            <a:xfrm>
              <a:off x="392254" y="1316219"/>
              <a:ext cx="1504335" cy="1504335"/>
              <a:chOff x="392254" y="1316219"/>
              <a:chExt cx="1504335" cy="150433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8924B10-663D-CF12-CBAC-65F74F71D42F}"/>
                  </a:ext>
                </a:extLst>
              </p:cNvPr>
              <p:cNvSpPr/>
              <p:nvPr/>
            </p:nvSpPr>
            <p:spPr>
              <a:xfrm>
                <a:off x="392254" y="1316219"/>
                <a:ext cx="1504335" cy="1504335"/>
              </a:xfrm>
              <a:prstGeom prst="ellipse">
                <a:avLst/>
              </a:prstGeom>
              <a:solidFill>
                <a:srgbClr val="FF5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1FE0366-39A5-2BB5-0731-9736F79757C2}"/>
                  </a:ext>
                </a:extLst>
              </p:cNvPr>
              <p:cNvSpPr/>
              <p:nvPr/>
            </p:nvSpPr>
            <p:spPr>
              <a:xfrm>
                <a:off x="534723" y="1438593"/>
                <a:ext cx="1223233" cy="1223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文本框 44">
              <a:extLst>
                <a:ext uri="{FF2B5EF4-FFF2-40B4-BE49-F238E27FC236}">
                  <a16:creationId xmlns:a16="http://schemas.microsoft.com/office/drawing/2014/main" id="{FABC484E-F66E-681C-A9C9-C2697D372EF0}"/>
                </a:ext>
              </a:extLst>
            </p:cNvPr>
            <p:cNvSpPr txBox="1"/>
            <p:nvPr/>
          </p:nvSpPr>
          <p:spPr>
            <a:xfrm>
              <a:off x="46254" y="1892133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Câu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  <p:sp>
          <p:nvSpPr>
            <p:cNvPr id="27" name="文本框 44">
              <a:extLst>
                <a:ext uri="{FF2B5EF4-FFF2-40B4-BE49-F238E27FC236}">
                  <a16:creationId xmlns:a16="http://schemas.microsoft.com/office/drawing/2014/main" id="{9C294CC3-1C35-F7D5-B99F-577E7229DFBC}"/>
                </a:ext>
              </a:extLst>
            </p:cNvPr>
            <p:cNvSpPr txBox="1"/>
            <p:nvPr/>
          </p:nvSpPr>
          <p:spPr>
            <a:xfrm>
              <a:off x="25638" y="2455952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0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051F53-752A-9D60-12A4-A3C951532298}"/>
              </a:ext>
            </a:extLst>
          </p:cNvPr>
          <p:cNvGrpSpPr/>
          <p:nvPr/>
        </p:nvGrpSpPr>
        <p:grpSpPr>
          <a:xfrm>
            <a:off x="6876171" y="30700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FF54E44-4F1E-C6BF-B713-12AB2391370E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28FF2A-9524-CA99-69FB-2E4AB6B618B3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ĐÚNG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9329E0B-2ADF-DD0C-FFC1-DBB501347312}"/>
              </a:ext>
            </a:extLst>
          </p:cNvPr>
          <p:cNvGrpSpPr/>
          <p:nvPr/>
        </p:nvGrpSpPr>
        <p:grpSpPr>
          <a:xfrm>
            <a:off x="1056357" y="3124567"/>
            <a:ext cx="4537107" cy="1129886"/>
            <a:chOff x="981375" y="2864057"/>
            <a:chExt cx="4537107" cy="11298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609EFF2-5792-D8DD-DA04-7EA012789296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8E1EFF-E259-0A6E-B91D-382EAC07EB7C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SA</a:t>
              </a:r>
              <a:r>
                <a:rPr lang="en-US" sz="44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56A2661-DBB1-2BD5-ECE3-92AD33D904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36603" y="3258035"/>
            <a:ext cx="953350" cy="857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693A5D-D64C-84B8-6FF9-301EE8B50C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33252" y="3177765"/>
            <a:ext cx="891076" cy="89646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3C093F3-B2DD-51E3-8D3B-8AA256700ED1}"/>
              </a:ext>
            </a:extLst>
          </p:cNvPr>
          <p:cNvSpPr/>
          <p:nvPr/>
        </p:nvSpPr>
        <p:spPr>
          <a:xfrm>
            <a:off x="1827685" y="306066"/>
            <a:ext cx="8968134" cy="17559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1115B9-EAF4-F7E7-8B4C-BB925C6D9904}"/>
              </a:ext>
            </a:extLst>
          </p:cNvPr>
          <p:cNvSpPr txBox="1"/>
          <p:nvPr/>
        </p:nvSpPr>
        <p:spPr>
          <a:xfrm>
            <a:off x="2354316" y="320004"/>
            <a:ext cx="804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 nhân số có 2,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 chữ số với số có một chữ số ta nhân lần lượt từ phải qua trái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77D78E-1955-119F-4208-39EAD4518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4" y="2919297"/>
            <a:ext cx="1475271" cy="1492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726085-A310-C37D-06ED-77F41FF2F0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212113" y="2966056"/>
            <a:ext cx="1385564" cy="140086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9788722-05B6-5DEC-565F-66CA167E8F9D}"/>
              </a:ext>
            </a:extLst>
          </p:cNvPr>
          <p:cNvGrpSpPr/>
          <p:nvPr/>
        </p:nvGrpSpPr>
        <p:grpSpPr>
          <a:xfrm>
            <a:off x="-77088" y="359397"/>
            <a:ext cx="2193707" cy="1909174"/>
            <a:chOff x="25638" y="1316219"/>
            <a:chExt cx="2193707" cy="1909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D24B9E6-6CCF-5A17-1CDB-1FCA1A530313}"/>
                </a:ext>
              </a:extLst>
            </p:cNvPr>
            <p:cNvGrpSpPr/>
            <p:nvPr/>
          </p:nvGrpSpPr>
          <p:grpSpPr>
            <a:xfrm>
              <a:off x="392254" y="1316219"/>
              <a:ext cx="1504335" cy="1504335"/>
              <a:chOff x="392254" y="1316219"/>
              <a:chExt cx="1504335" cy="150433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1189124-D6FD-5839-9AE8-2412E37C7A18}"/>
                  </a:ext>
                </a:extLst>
              </p:cNvPr>
              <p:cNvSpPr/>
              <p:nvPr/>
            </p:nvSpPr>
            <p:spPr>
              <a:xfrm>
                <a:off x="392254" y="1316219"/>
                <a:ext cx="1504335" cy="1504335"/>
              </a:xfrm>
              <a:prstGeom prst="ellipse">
                <a:avLst/>
              </a:prstGeom>
              <a:solidFill>
                <a:srgbClr val="FF5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BC2F2FC-7F70-124D-DD54-AB04AB2C89E8}"/>
                  </a:ext>
                </a:extLst>
              </p:cNvPr>
              <p:cNvSpPr/>
              <p:nvPr/>
            </p:nvSpPr>
            <p:spPr>
              <a:xfrm>
                <a:off x="534723" y="1438593"/>
                <a:ext cx="1223233" cy="1223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文本框 44">
              <a:extLst>
                <a:ext uri="{FF2B5EF4-FFF2-40B4-BE49-F238E27FC236}">
                  <a16:creationId xmlns:a16="http://schemas.microsoft.com/office/drawing/2014/main" id="{479DE4D2-0C2F-6230-AE9F-31B8148530BA}"/>
                </a:ext>
              </a:extLst>
            </p:cNvPr>
            <p:cNvSpPr txBox="1"/>
            <p:nvPr/>
          </p:nvSpPr>
          <p:spPr>
            <a:xfrm>
              <a:off x="46254" y="1892133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Câu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  <p:sp>
          <p:nvSpPr>
            <p:cNvPr id="27" name="文本框 44">
              <a:extLst>
                <a:ext uri="{FF2B5EF4-FFF2-40B4-BE49-F238E27FC236}">
                  <a16:creationId xmlns:a16="http://schemas.microsoft.com/office/drawing/2014/main" id="{EAD7AD8D-F6A5-ACB9-21B6-63675B3E9262}"/>
                </a:ext>
              </a:extLst>
            </p:cNvPr>
            <p:cNvSpPr txBox="1"/>
            <p:nvPr/>
          </p:nvSpPr>
          <p:spPr>
            <a:xfrm>
              <a:off x="25638" y="2455952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77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58b2ad2d693f5628e36517393941e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348" y="42545"/>
            <a:ext cx="8537825" cy="6772910"/>
          </a:xfrm>
          <a:prstGeom prst="rect">
            <a:avLst/>
          </a:prstGeom>
        </p:spPr>
      </p:pic>
      <p:pic>
        <p:nvPicPr>
          <p:cNvPr id="4" name="图片 3" descr="undefined (17)"/>
          <p:cNvPicPr>
            <a:picLocks noChangeAspect="1"/>
          </p:cNvPicPr>
          <p:nvPr/>
        </p:nvPicPr>
        <p:blipFill>
          <a:blip r:embed="rId4"/>
          <a:srcRect r="53034" b="34472"/>
          <a:stretch>
            <a:fillRect/>
          </a:stretch>
        </p:blipFill>
        <p:spPr>
          <a:xfrm>
            <a:off x="90556" y="2622728"/>
            <a:ext cx="2974975" cy="4151630"/>
          </a:xfrm>
          <a:prstGeom prst="rect">
            <a:avLst/>
          </a:prstGeom>
        </p:spPr>
      </p:pic>
      <p:pic>
        <p:nvPicPr>
          <p:cNvPr id="5" name="图片 4" descr="undefined (17)"/>
          <p:cNvPicPr>
            <a:picLocks noChangeAspect="1"/>
          </p:cNvPicPr>
          <p:nvPr/>
        </p:nvPicPr>
        <p:blipFill>
          <a:blip r:embed="rId4"/>
          <a:srcRect r="53034" b="34472"/>
          <a:stretch>
            <a:fillRect/>
          </a:stretch>
        </p:blipFill>
        <p:spPr>
          <a:xfrm flipH="1">
            <a:off x="9451168" y="2706370"/>
            <a:ext cx="2974975" cy="4151630"/>
          </a:xfrm>
          <a:prstGeom prst="rect">
            <a:avLst/>
          </a:prstGeom>
        </p:spPr>
      </p:pic>
      <p:sp>
        <p:nvSpPr>
          <p:cNvPr id="3" name="矩形: 圆角 13">
            <a:extLst>
              <a:ext uri="{FF2B5EF4-FFF2-40B4-BE49-F238E27FC236}">
                <a16:creationId xmlns:a16="http://schemas.microsoft.com/office/drawing/2014/main" id="{EC16C234-63B6-424A-9836-B41FB19D2F6B}"/>
              </a:ext>
            </a:extLst>
          </p:cNvPr>
          <p:cNvSpPr/>
          <p:nvPr/>
        </p:nvSpPr>
        <p:spPr>
          <a:xfrm>
            <a:off x="2240070" y="3672843"/>
            <a:ext cx="8036560" cy="67564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TIẾT 51: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 NHÂN VỚI SỐ CÓ MỘT CHỮ SỐ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146129-8F13-D93E-F756-73A6E37F7615}"/>
              </a:ext>
            </a:extLst>
          </p:cNvPr>
          <p:cNvGrpSpPr/>
          <p:nvPr/>
        </p:nvGrpSpPr>
        <p:grpSpPr>
          <a:xfrm>
            <a:off x="4994662" y="1804668"/>
            <a:ext cx="1942465" cy="1042670"/>
            <a:chOff x="7012" y="1646"/>
            <a:chExt cx="3411" cy="15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3449A1B-DE5C-8E45-2D26-422ACA8659F0}"/>
                </a:ext>
              </a:extLst>
            </p:cNvPr>
            <p:cNvPicPr/>
            <p:nvPr/>
          </p:nvPicPr>
          <p:blipFill>
            <a:blip r:embed="rId5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F2CFF42F-02E9-F17A-0BB3-A38DFFB9C289}"/>
                </a:ext>
              </a:extLst>
            </p:cNvPr>
            <p:cNvSpPr txBox="1"/>
            <p:nvPr/>
          </p:nvSpPr>
          <p:spPr>
            <a:xfrm>
              <a:off x="7704" y="2106"/>
              <a:ext cx="2719" cy="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ndefined (17)"/>
          <p:cNvPicPr>
            <a:picLocks noChangeAspect="1"/>
          </p:cNvPicPr>
          <p:nvPr/>
        </p:nvPicPr>
        <p:blipFill>
          <a:blip r:embed="rId3"/>
          <a:srcRect r="53034" b="34472"/>
          <a:stretch>
            <a:fillRect/>
          </a:stretch>
        </p:blipFill>
        <p:spPr>
          <a:xfrm>
            <a:off x="1141730" y="553720"/>
            <a:ext cx="2974975" cy="4151630"/>
          </a:xfrm>
          <a:prstGeom prst="rect">
            <a:avLst/>
          </a:prstGeom>
        </p:spPr>
      </p:pic>
      <p:pic>
        <p:nvPicPr>
          <p:cNvPr id="4" name="图片 3" descr="undefined (17)"/>
          <p:cNvPicPr>
            <a:picLocks noChangeAspect="1"/>
          </p:cNvPicPr>
          <p:nvPr/>
        </p:nvPicPr>
        <p:blipFill>
          <a:blip r:embed="rId3"/>
          <a:srcRect r="53034" b="34472"/>
          <a:stretch>
            <a:fillRect/>
          </a:stretch>
        </p:blipFill>
        <p:spPr>
          <a:xfrm flipH="1">
            <a:off x="8533130" y="553720"/>
            <a:ext cx="2974975" cy="4151630"/>
          </a:xfrm>
          <a:prstGeom prst="rect">
            <a:avLst/>
          </a:prstGeom>
        </p:spPr>
      </p:pic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252" y="310514"/>
            <a:ext cx="7744519" cy="60923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0B98C8-A3F6-1C50-E52E-DD41C0511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468" y="2245834"/>
            <a:ext cx="3993226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7E9863-4348-9B47-8705-600E97EB8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4" y="971549"/>
            <a:ext cx="9915525" cy="42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1371064"/>
            <a:chOff x="5960318" y="3592285"/>
            <a:chExt cx="4168200" cy="137106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kern="0" dirty="0">
                  <a:solidFill>
                    <a:srgbClr val="000000"/>
                  </a:solidFill>
                  <a:latin typeface="Cambria" panose="02040503050406030204" pitchFamily="18" charset="0"/>
                </a:rPr>
                <a:t>Tính 137 206 x 3 = ? 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EA8F6C-6325-9638-C44D-8EBA8B84C9DD}"/>
              </a:ext>
            </a:extLst>
          </p:cNvPr>
          <p:cNvSpPr txBox="1"/>
          <p:nvPr/>
        </p:nvSpPr>
        <p:spPr>
          <a:xfrm>
            <a:off x="266699" y="1392884"/>
            <a:ext cx="4483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Đặt tính rồi tính: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762000" y="24765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23975" y="25336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137 206</a:t>
            </a:r>
          </a:p>
          <a:p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              3                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14400" y="3152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/>
          <p:nvPr/>
        </p:nvCxnSpPr>
        <p:spPr>
          <a:xfrm>
            <a:off x="1381125" y="37814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BE21DA-01C1-9E3B-CA38-2A4EFECB4807}"/>
              </a:ext>
            </a:extLst>
          </p:cNvPr>
          <p:cNvSpPr txBox="1"/>
          <p:nvPr/>
        </p:nvSpPr>
        <p:spPr>
          <a:xfrm>
            <a:off x="5019674" y="1478609"/>
            <a:ext cx="6553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i="1" kern="0" dirty="0">
                <a:solidFill>
                  <a:srgbClr val="000000"/>
                </a:solidFill>
                <a:latin typeface="Cambria" panose="02040503050406030204" pitchFamily="18" charset="0"/>
              </a:rPr>
              <a:t>Nhân theo thứ tự từ phải sang trái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A935F-6ACF-A2D4-6213-97F33465EBCE}"/>
              </a:ext>
            </a:extLst>
          </p:cNvPr>
          <p:cNvSpPr txBox="1"/>
          <p:nvPr/>
        </p:nvSpPr>
        <p:spPr>
          <a:xfrm>
            <a:off x="5162550" y="22574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18,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8,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  <a:endParaRPr lang="en-US" sz="28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29908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1118E-F2A6-31C9-9D1B-33286C7E8B59}"/>
              </a:ext>
            </a:extLst>
          </p:cNvPr>
          <p:cNvSpPr txBox="1"/>
          <p:nvPr/>
        </p:nvSpPr>
        <p:spPr>
          <a:xfrm>
            <a:off x="5153025" y="292417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6670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98B0B-0F6F-0CD0-DB84-CF7F123AB38F}"/>
              </a:ext>
            </a:extLst>
          </p:cNvPr>
          <p:cNvSpPr txBox="1"/>
          <p:nvPr/>
        </p:nvSpPr>
        <p:spPr>
          <a:xfrm>
            <a:off x="5153025" y="3505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3812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47796-8D86-F0C3-3B97-B94682A34359}"/>
              </a:ext>
            </a:extLst>
          </p:cNvPr>
          <p:cNvSpPr txBox="1"/>
          <p:nvPr/>
        </p:nvSpPr>
        <p:spPr>
          <a:xfrm>
            <a:off x="5181600" y="4114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199072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F8271-1BA2-807B-16BE-7158F85C32AB}"/>
              </a:ext>
            </a:extLst>
          </p:cNvPr>
          <p:cNvSpPr txBox="1"/>
          <p:nvPr/>
        </p:nvSpPr>
        <p:spPr>
          <a:xfrm>
            <a:off x="5172075" y="47625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6764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F2D4F7-A270-02DB-8CA2-38C123426927}"/>
              </a:ext>
            </a:extLst>
          </p:cNvPr>
          <p:cNvSpPr txBox="1"/>
          <p:nvPr/>
        </p:nvSpPr>
        <p:spPr>
          <a:xfrm>
            <a:off x="5248275" y="56483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36207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2474139-1D60-935D-8551-769C598D6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5119687"/>
            <a:ext cx="42767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2" grpId="0"/>
      <p:bldP spid="13" grpId="0"/>
      <p:bldP spid="16" grpId="0"/>
      <p:bldP spid="18" grpId="0"/>
      <p:bldP spid="20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762000" y="24765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23975" y="25336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341 231                              </a:t>
            </a:r>
          </a:p>
          <a:p>
            <a:pPr lvl="0"/>
            <a:r>
              <a:rPr kumimoji="0" lang="nl-NL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</a:t>
            </a: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14400" y="3152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/>
          <p:nvPr/>
        </p:nvCxnSpPr>
        <p:spPr>
          <a:xfrm>
            <a:off x="1381125" y="37814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29908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6670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3812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199072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6764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36207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F1EBF9-C9A0-76E6-4060-6E47435D72AE}"/>
              </a:ext>
            </a:extLst>
          </p:cNvPr>
          <p:cNvSpPr/>
          <p:nvPr/>
        </p:nvSpPr>
        <p:spPr>
          <a:xfrm>
            <a:off x="6734175" y="23622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2A6CE6-9253-4E05-0108-9861707E4FC7}"/>
              </a:ext>
            </a:extLst>
          </p:cNvPr>
          <p:cNvSpPr txBox="1"/>
          <p:nvPr/>
        </p:nvSpPr>
        <p:spPr>
          <a:xfrm>
            <a:off x="7296150" y="24193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214 325                              </a:t>
            </a:r>
          </a:p>
          <a:p>
            <a:pPr lvl="0"/>
            <a:r>
              <a:rPr kumimoji="0" lang="nl-NL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</a:t>
            </a:r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4</a:t>
            </a: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E19D61-CD7E-AC14-6CB2-6E541F5AF5F3}"/>
              </a:ext>
            </a:extLst>
          </p:cNvPr>
          <p:cNvSpPr txBox="1"/>
          <p:nvPr/>
        </p:nvSpPr>
        <p:spPr>
          <a:xfrm>
            <a:off x="6886575" y="30384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6643D5-9B3A-FD1A-677F-D1B8C30783CD}"/>
              </a:ext>
            </a:extLst>
          </p:cNvPr>
          <p:cNvCxnSpPr/>
          <p:nvPr/>
        </p:nvCxnSpPr>
        <p:spPr>
          <a:xfrm>
            <a:off x="7353300" y="36671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7FA28C9-A9BF-5CEE-BECE-A423D10126A8}"/>
              </a:ext>
            </a:extLst>
          </p:cNvPr>
          <p:cNvSpPr txBox="1"/>
          <p:nvPr/>
        </p:nvSpPr>
        <p:spPr>
          <a:xfrm>
            <a:off x="89630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1246FE-8FEE-56E4-DD23-F6753B2E25FC}"/>
              </a:ext>
            </a:extLst>
          </p:cNvPr>
          <p:cNvSpPr txBox="1"/>
          <p:nvPr/>
        </p:nvSpPr>
        <p:spPr>
          <a:xfrm>
            <a:off x="86391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4144E8-F148-BACB-1657-14155BCA4E06}"/>
              </a:ext>
            </a:extLst>
          </p:cNvPr>
          <p:cNvSpPr txBox="1"/>
          <p:nvPr/>
        </p:nvSpPr>
        <p:spPr>
          <a:xfrm>
            <a:off x="83534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4EFFFB-A4AE-26D8-9A7F-283F48E06E82}"/>
              </a:ext>
            </a:extLst>
          </p:cNvPr>
          <p:cNvSpPr txBox="1"/>
          <p:nvPr/>
        </p:nvSpPr>
        <p:spPr>
          <a:xfrm>
            <a:off x="796290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6F9406-3A61-82DE-B0D8-BF8012845418}"/>
              </a:ext>
            </a:extLst>
          </p:cNvPr>
          <p:cNvSpPr txBox="1"/>
          <p:nvPr/>
        </p:nvSpPr>
        <p:spPr>
          <a:xfrm>
            <a:off x="76485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98F9B-87A7-5C93-7868-CEAB9E149F2D}"/>
              </a:ext>
            </a:extLst>
          </p:cNvPr>
          <p:cNvSpPr txBox="1"/>
          <p:nvPr/>
        </p:nvSpPr>
        <p:spPr>
          <a:xfrm>
            <a:off x="733425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424</Words>
  <Application>Microsoft Office PowerPoint</Application>
  <PresentationFormat>Widescreen</PresentationFormat>
  <Paragraphs>140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#9Slide05 SVNUT Triumph</vt:lpstr>
      <vt:lpstr>Arial</vt:lpstr>
      <vt:lpstr>Calibri</vt:lpstr>
      <vt:lpstr>Calibri Light</vt:lpstr>
      <vt:lpstr>Cambria</vt:lpstr>
      <vt:lpstr>Coiny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7</cp:revision>
  <dcterms:created xsi:type="dcterms:W3CDTF">2025-09-27T08:18:31Z</dcterms:created>
  <dcterms:modified xsi:type="dcterms:W3CDTF">2025-12-07T15:05:59Z</dcterms:modified>
</cp:coreProperties>
</file>