
<file path=[Content_Types].xml><?xml version="1.0" encoding="utf-8"?>
<Types xmlns="http://schemas.openxmlformats.org/package/2006/content-types"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jAYY4ukJftGHcfTb5VSZ+sLAtn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- Click the card or number to show a picture. 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Click the heart to hide the picture. </a:t>
            </a:r>
            <a:endParaRPr/>
          </a:p>
        </p:txBody>
      </p:sp>
      <p:sp>
        <p:nvSpPr>
          <p:cNvPr id="300" name="Google Shape;30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2" name="Google Shape;87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Introduce to Ss that they are going to learn about “I’ve got…” to talk about the body parts they have. Set the scene: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Remind Ss of Sam and Marie. They are playing a game. One person says a body part, the other touches that body part and say what he/she has got.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Show the speech bubbles and have Ss say aloud.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Direct Ss attention to the number of a certain body part a normal person has (e.g. 1 head, 2 arms).</a:t>
            </a:r>
            <a:endParaRPr/>
          </a:p>
        </p:txBody>
      </p:sp>
      <p:sp>
        <p:nvSpPr>
          <p:cNvPr id="873" name="Google Shape;87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7" name="Google Shape;102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Ask Ss to look at the poster, point at the 4 friends and guess what each friend is talking about their body parts.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Have Ss make their guesses then show the speech bubbles and ask them to read aloud while also touching their certain body parts.</a:t>
            </a:r>
            <a:endParaRPr/>
          </a:p>
        </p:txBody>
      </p:sp>
      <p:sp>
        <p:nvSpPr>
          <p:cNvPr id="1028" name="Google Shape;102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Give Ss instructions and show them an example.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Ask Ss to </a:t>
            </a:r>
            <a:r>
              <a:rPr lang="en-US" sz="1200">
                <a:solidFill>
                  <a:schemeClr val="dk1"/>
                </a:solidFill>
              </a:rPr>
              <a:t>fold an A4 piece of paper twice to create 4 boxes.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Tell them to draw and write 4 different body parts. Then put Ss in to pairs and have them tell their partner about their drawing.</a:t>
            </a:r>
            <a:endParaRPr/>
          </a:p>
        </p:txBody>
      </p:sp>
      <p:sp>
        <p:nvSpPr>
          <p:cNvPr id="1081" name="Google Shape;1081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0" name="Google Shape;112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Ask Ss to look at the picture and locate “a book, a teddy and crayons.”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Place Ss in pairs. Tell them that they have 1 minute to answer the following questions: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i="0"/>
              <a:t>+ What colour is the book?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i="0"/>
              <a:t>+ Where is the teddy?</a:t>
            </a:r>
            <a:endParaRPr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9.png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3910209" y="2290293"/>
            <a:ext cx="7100297" cy="1783995"/>
          </a:xfrm>
          <a:prstGeom prst="roundRect">
            <a:avLst>
              <a:gd name="adj" fmla="val 16667"/>
            </a:avLst>
          </a:prstGeom>
          <a:solidFill>
            <a:srgbClr val="E2F3DB"/>
          </a:solidFill>
          <a:ln w="12700" cap="flat" cmpd="sng">
            <a:solidFill>
              <a:srgbClr val="C4E0B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UNIT 4: MOVE YOUR BODY!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Lesson 1A – Vocabulary and Grammar 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8906" y="763467"/>
            <a:ext cx="2093462" cy="209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3054" y="724260"/>
            <a:ext cx="2078692" cy="207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5492" y="3429000"/>
            <a:ext cx="2615399" cy="207412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0"/>
          <p:cNvSpPr txBox="1"/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VOCABURALY: Body parts</a:t>
            </a:r>
            <a:endParaRPr/>
          </a:p>
        </p:txBody>
      </p:sp>
      <p:sp>
        <p:nvSpPr>
          <p:cNvPr id="231" name="Google Shape;231;p10"/>
          <p:cNvSpPr/>
          <p:nvPr/>
        </p:nvSpPr>
        <p:spPr>
          <a:xfrm>
            <a:off x="3896112" y="2480001"/>
            <a:ext cx="1092577" cy="646986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head</a:t>
            </a:r>
            <a:endParaRPr/>
          </a:p>
        </p:txBody>
      </p:sp>
      <p:sp>
        <p:nvSpPr>
          <p:cNvPr id="232" name="Google Shape;232;p10"/>
          <p:cNvSpPr/>
          <p:nvPr/>
        </p:nvSpPr>
        <p:spPr>
          <a:xfrm>
            <a:off x="7260630" y="2480001"/>
            <a:ext cx="948321" cy="646986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face</a:t>
            </a:r>
            <a:endParaRPr/>
          </a:p>
        </p:txBody>
      </p:sp>
      <p:sp>
        <p:nvSpPr>
          <p:cNvPr id="233" name="Google Shape;233;p10"/>
          <p:cNvSpPr/>
          <p:nvPr/>
        </p:nvSpPr>
        <p:spPr>
          <a:xfrm>
            <a:off x="1878473" y="5178588"/>
            <a:ext cx="1700700" cy="647100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hands</a:t>
            </a:r>
            <a:endParaRPr sz="32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72066" y="3429000"/>
            <a:ext cx="2827417" cy="20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76599" y="3429000"/>
            <a:ext cx="2313977" cy="20629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0"/>
          <p:cNvSpPr/>
          <p:nvPr/>
        </p:nvSpPr>
        <p:spPr>
          <a:xfrm>
            <a:off x="5533776" y="5174045"/>
            <a:ext cx="1299762" cy="646986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arms</a:t>
            </a:r>
            <a:endParaRPr sz="32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0"/>
          <p:cNvSpPr/>
          <p:nvPr/>
        </p:nvSpPr>
        <p:spPr>
          <a:xfrm>
            <a:off x="8792368" y="5178645"/>
            <a:ext cx="907450" cy="646986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legs</a:t>
            </a:r>
            <a:endParaRPr sz="32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4908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1"/>
          <p:cNvSpPr/>
          <p:nvPr/>
        </p:nvSpPr>
        <p:spPr>
          <a:xfrm rot="4917952">
            <a:off x="5393540" y="3310610"/>
            <a:ext cx="1676536" cy="2463185"/>
          </a:xfrm>
          <a:custGeom>
            <a:avLst/>
            <a:gdLst/>
            <a:ahLst/>
            <a:cxnLst/>
            <a:rect l="l" t="t" r="r" b="b"/>
            <a:pathLst>
              <a:path w="19467" h="23682" extrusionOk="0">
                <a:moveTo>
                  <a:pt x="9934" y="1"/>
                </a:moveTo>
                <a:cubicBezTo>
                  <a:pt x="9789" y="1"/>
                  <a:pt x="9639" y="10"/>
                  <a:pt x="9486" y="27"/>
                </a:cubicBezTo>
                <a:cubicBezTo>
                  <a:pt x="5983" y="524"/>
                  <a:pt x="4991" y="5748"/>
                  <a:pt x="3911" y="8549"/>
                </a:cubicBezTo>
                <a:cubicBezTo>
                  <a:pt x="2802" y="11701"/>
                  <a:pt x="1606" y="15116"/>
                  <a:pt x="1226" y="18531"/>
                </a:cubicBezTo>
                <a:cubicBezTo>
                  <a:pt x="0" y="20836"/>
                  <a:pt x="1956" y="23638"/>
                  <a:pt x="4524" y="23638"/>
                </a:cubicBezTo>
                <a:cubicBezTo>
                  <a:pt x="5422" y="23667"/>
                  <a:pt x="6328" y="23682"/>
                  <a:pt x="7237" y="23682"/>
                </a:cubicBezTo>
                <a:cubicBezTo>
                  <a:pt x="10019" y="23682"/>
                  <a:pt x="12835" y="23545"/>
                  <a:pt x="15585" y="23259"/>
                </a:cubicBezTo>
                <a:cubicBezTo>
                  <a:pt x="17658" y="23025"/>
                  <a:pt x="19467" y="21333"/>
                  <a:pt x="18737" y="19144"/>
                </a:cubicBezTo>
                <a:cubicBezTo>
                  <a:pt x="17658" y="15496"/>
                  <a:pt x="16928" y="11701"/>
                  <a:pt x="15585" y="8053"/>
                </a:cubicBezTo>
                <a:cubicBezTo>
                  <a:pt x="14631" y="5499"/>
                  <a:pt x="13595" y="1"/>
                  <a:pt x="993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1"/>
          <p:cNvSpPr txBox="1">
            <a:spLocks noGrp="1"/>
          </p:cNvSpPr>
          <p:nvPr>
            <p:ph type="ctrTitle"/>
          </p:nvPr>
        </p:nvSpPr>
        <p:spPr>
          <a:xfrm>
            <a:off x="415600" y="1859280"/>
            <a:ext cx="11360800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600"/>
              <a:buFont typeface="Calibri"/>
              <a:buNone/>
            </a:pPr>
            <a:r>
              <a:rPr lang="en-US" sz="66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MEMORY GAME</a:t>
            </a:r>
            <a:endParaRPr sz="66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1"/>
          <p:cNvSpPr txBox="1">
            <a:spLocks noGrp="1"/>
          </p:cNvSpPr>
          <p:nvPr>
            <p:ph type="subTitle" idx="1"/>
          </p:nvPr>
        </p:nvSpPr>
        <p:spPr>
          <a:xfrm>
            <a:off x="3797400" y="4210633"/>
            <a:ext cx="45972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2BB"/>
              </a:buClr>
              <a:buSzPts val="3200"/>
              <a:buNone/>
            </a:pPr>
            <a:r>
              <a:rPr lang="en-US" sz="3200" b="1" i="1">
                <a:solidFill>
                  <a:srgbClr val="F492BB"/>
                </a:solidFill>
              </a:rPr>
              <a:t>Let’s Play!</a:t>
            </a:r>
            <a:endParaRPr sz="3200" b="1" i="1">
              <a:solidFill>
                <a:srgbClr val="F492BB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"/>
          <p:cNvSpPr/>
          <p:nvPr/>
        </p:nvSpPr>
        <p:spPr>
          <a:xfrm rot="4917952">
            <a:off x="5393540" y="3310610"/>
            <a:ext cx="1676536" cy="2463185"/>
          </a:xfrm>
          <a:custGeom>
            <a:avLst/>
            <a:gdLst/>
            <a:ahLst/>
            <a:cxnLst/>
            <a:rect l="l" t="t" r="r" b="b"/>
            <a:pathLst>
              <a:path w="19467" h="23682" extrusionOk="0">
                <a:moveTo>
                  <a:pt x="9934" y="1"/>
                </a:moveTo>
                <a:cubicBezTo>
                  <a:pt x="9789" y="1"/>
                  <a:pt x="9639" y="10"/>
                  <a:pt x="9486" y="27"/>
                </a:cubicBezTo>
                <a:cubicBezTo>
                  <a:pt x="5983" y="524"/>
                  <a:pt x="4991" y="5748"/>
                  <a:pt x="3911" y="8549"/>
                </a:cubicBezTo>
                <a:cubicBezTo>
                  <a:pt x="2802" y="11701"/>
                  <a:pt x="1606" y="15116"/>
                  <a:pt x="1226" y="18531"/>
                </a:cubicBezTo>
                <a:cubicBezTo>
                  <a:pt x="0" y="20836"/>
                  <a:pt x="1956" y="23638"/>
                  <a:pt x="4524" y="23638"/>
                </a:cubicBezTo>
                <a:cubicBezTo>
                  <a:pt x="5422" y="23667"/>
                  <a:pt x="6328" y="23682"/>
                  <a:pt x="7237" y="23682"/>
                </a:cubicBezTo>
                <a:cubicBezTo>
                  <a:pt x="10019" y="23682"/>
                  <a:pt x="12835" y="23545"/>
                  <a:pt x="15585" y="23259"/>
                </a:cubicBezTo>
                <a:cubicBezTo>
                  <a:pt x="17658" y="23025"/>
                  <a:pt x="19467" y="21333"/>
                  <a:pt x="18737" y="19144"/>
                </a:cubicBezTo>
                <a:cubicBezTo>
                  <a:pt x="17658" y="15496"/>
                  <a:pt x="16928" y="11701"/>
                  <a:pt x="15585" y="8053"/>
                </a:cubicBezTo>
                <a:cubicBezTo>
                  <a:pt x="14631" y="5499"/>
                  <a:pt x="13595" y="1"/>
                  <a:pt x="993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2"/>
          <p:cNvSpPr txBox="1">
            <a:spLocks noGrp="1"/>
          </p:cNvSpPr>
          <p:nvPr>
            <p:ph type="ctrTitle"/>
          </p:nvPr>
        </p:nvSpPr>
        <p:spPr>
          <a:xfrm>
            <a:off x="415600" y="2209800"/>
            <a:ext cx="11360800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MEMORY GAME</a:t>
            </a:r>
            <a:endParaRPr/>
          </a:p>
        </p:txBody>
      </p:sp>
      <p:sp>
        <p:nvSpPr>
          <p:cNvPr id="252" name="Google Shape;252;p12"/>
          <p:cNvSpPr txBox="1">
            <a:spLocks noGrp="1"/>
          </p:cNvSpPr>
          <p:nvPr>
            <p:ph type="subTitle" idx="1"/>
          </p:nvPr>
        </p:nvSpPr>
        <p:spPr>
          <a:xfrm>
            <a:off x="3797400" y="4210633"/>
            <a:ext cx="45972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Let’s Play!</a:t>
            </a:r>
            <a:endParaRPr/>
          </a:p>
        </p:txBody>
      </p:sp>
      <p:pic>
        <p:nvPicPr>
          <p:cNvPr id="253" name="Google Shape;253;p12"/>
          <p:cNvPicPr preferRelativeResize="0"/>
          <p:nvPr/>
        </p:nvPicPr>
        <p:blipFill rotWithShape="1">
          <a:blip r:embed="rId3">
            <a:alphaModFix/>
          </a:blip>
          <a:srcRect l="25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2"/>
          <p:cNvSpPr txBox="1"/>
          <p:nvPr/>
        </p:nvSpPr>
        <p:spPr>
          <a:xfrm>
            <a:off x="-11740" y="274719"/>
            <a:ext cx="12192000" cy="689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Rules</a:t>
            </a:r>
            <a:endParaRPr/>
          </a:p>
        </p:txBody>
      </p:sp>
      <p:sp>
        <p:nvSpPr>
          <p:cNvPr id="255" name="Google Shape;255;p12"/>
          <p:cNvSpPr txBox="1"/>
          <p:nvPr/>
        </p:nvSpPr>
        <p:spPr>
          <a:xfrm>
            <a:off x="819523" y="954357"/>
            <a:ext cx="10552953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12 numbers on the slide:</a:t>
            </a:r>
            <a:endParaRPr/>
          </a:p>
          <a:p>
            <a:pPr marL="914400" marR="0" lvl="1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Calibri"/>
              <a:buChar char="-"/>
            </a:pPr>
            <a:r>
              <a:rPr lang="en-US" sz="2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5 pictures and 5 words behind the numbers.</a:t>
            </a:r>
            <a:endParaRPr/>
          </a:p>
          <a:p>
            <a:pPr marL="914400" marR="0" lvl="1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Calibri"/>
              <a:buChar char="-"/>
            </a:pPr>
            <a:r>
              <a:rPr lang="en-US" sz="2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 lucky stars with given points.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Each student chooses 2 numbers and gets 1 point for a match.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 student asks the question, the whole class answers after each match.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Char char="•"/>
            </a:pPr>
            <a:r>
              <a:rPr lang="en-US" sz="2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Note:</a:t>
            </a:r>
            <a:r>
              <a:rPr lang="en-US" sz="2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Calibri"/>
              <a:buNone/>
            </a:pPr>
            <a:r>
              <a:rPr lang="en-US" sz="2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     - Click the card or number to show a picture. 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Calibri"/>
              <a:buNone/>
            </a:pPr>
            <a:r>
              <a:rPr lang="en-US" sz="2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     - Click the heart to hide the picture. </a:t>
            </a:r>
            <a:endParaRPr/>
          </a:p>
        </p:txBody>
      </p:sp>
      <p:grpSp>
        <p:nvGrpSpPr>
          <p:cNvPr id="256" name="Google Shape;256;p12"/>
          <p:cNvGrpSpPr/>
          <p:nvPr/>
        </p:nvGrpSpPr>
        <p:grpSpPr>
          <a:xfrm>
            <a:off x="7468503" y="4488905"/>
            <a:ext cx="919492" cy="634748"/>
            <a:chOff x="725334" y="433889"/>
            <a:chExt cx="1810895" cy="1344160"/>
          </a:xfrm>
        </p:grpSpPr>
        <p:grpSp>
          <p:nvGrpSpPr>
            <p:cNvPr id="257" name="Google Shape;257;p12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258" name="Google Shape;258;p12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12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" name="Google Shape;260;p12"/>
            <p:cNvGrpSpPr/>
            <p:nvPr/>
          </p:nvGrpSpPr>
          <p:grpSpPr>
            <a:xfrm>
              <a:off x="725334" y="435582"/>
              <a:ext cx="1807623" cy="1342467"/>
              <a:chOff x="4757195" y="491317"/>
              <a:chExt cx="1669242" cy="1239810"/>
            </a:xfrm>
          </p:grpSpPr>
          <p:sp>
            <p:nvSpPr>
              <p:cNvPr id="261" name="Google Shape;261;p12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12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3" name="Google Shape;263;p12"/>
              <p:cNvGrpSpPr/>
              <p:nvPr/>
            </p:nvGrpSpPr>
            <p:grpSpPr>
              <a:xfrm rot="5400000">
                <a:off x="4972353" y="277044"/>
                <a:ext cx="1239810" cy="1668357"/>
                <a:chOff x="1061801" y="1472294"/>
                <a:chExt cx="1681098" cy="2261871"/>
              </a:xfrm>
            </p:grpSpPr>
            <p:sp>
              <p:nvSpPr>
                <p:cNvPr id="264" name="Google Shape;264;p12"/>
                <p:cNvSpPr/>
                <p:nvPr/>
              </p:nvSpPr>
              <p:spPr>
                <a:xfrm>
                  <a:off x="1061801" y="1472294"/>
                  <a:ext cx="1681098" cy="226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12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12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" name="Google Shape;267;p12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" name="Google Shape;268;p12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" name="Google Shape;269;p12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" name="Google Shape;270;p12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71" name="Google Shape;271;p12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12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3" name="Google Shape;273;p12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274" name="Google Shape;274;p12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12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12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12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" name="Google Shape;278;p12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" name="Google Shape;279;p12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" name="Google Shape;280;p12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" name="Google Shape;281;p12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2" name="Google Shape;282;p12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6"/>
                <a:chExt cx="7652941" cy="784202"/>
              </a:xfrm>
            </p:grpSpPr>
            <p:sp>
              <p:nvSpPr>
                <p:cNvPr id="283" name="Google Shape;283;p12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" name="Google Shape;284;p12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" name="Google Shape;285;p12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" name="Google Shape;286;p12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" name="Google Shape;287;p12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8" name="Google Shape;288;p12"/>
              <p:cNvGrpSpPr/>
              <p:nvPr/>
            </p:nvGrpSpPr>
            <p:grpSpPr>
              <a:xfrm flipH="1">
                <a:off x="4779147" y="828857"/>
                <a:ext cx="114781" cy="377451"/>
                <a:chOff x="687753" y="1682917"/>
                <a:chExt cx="274332" cy="902128"/>
              </a:xfrm>
            </p:grpSpPr>
            <p:sp>
              <p:nvSpPr>
                <p:cNvPr id="289" name="Google Shape;289;p12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" name="Google Shape;290;p12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91" name="Google Shape;291;p12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2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492BC"/>
                  </a:buClr>
                  <a:buSzPts val="3200"/>
                  <a:buFont typeface="Calibri"/>
                  <a:buNone/>
                </a:pPr>
                <a:r>
                  <a:rPr lang="en-US" sz="3200" b="1" i="0" u="none" strike="noStrike" cap="none">
                    <a:solidFill>
                      <a:srgbClr val="F492B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 sz="3200" b="1" i="0" u="none" strike="noStrike" cap="none">
                  <a:solidFill>
                    <a:srgbClr val="F492B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93" name="Google Shape;293;p12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294" name="Google Shape;294;p12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" name="Google Shape;295;p12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96" name="Google Shape;296;p12"/>
          <p:cNvSpPr/>
          <p:nvPr/>
        </p:nvSpPr>
        <p:spPr>
          <a:xfrm rot="-2846874">
            <a:off x="6466488" y="5273944"/>
            <a:ext cx="526162" cy="380317"/>
          </a:xfrm>
          <a:prstGeom prst="heart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"/>
          <p:cNvSpPr/>
          <p:nvPr/>
        </p:nvSpPr>
        <p:spPr>
          <a:xfrm>
            <a:off x="0" y="2036"/>
            <a:ext cx="12192000" cy="6873048"/>
          </a:xfrm>
          <a:prstGeom prst="rect">
            <a:avLst/>
          </a:prstGeom>
          <a:solidFill>
            <a:srgbClr val="FAD87F"/>
          </a:solidFill>
          <a:ln w="12700" cap="flat" cmpd="sng">
            <a:solidFill>
              <a:srgbClr val="FAD8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3"/>
          <p:cNvSpPr/>
          <p:nvPr/>
        </p:nvSpPr>
        <p:spPr>
          <a:xfrm>
            <a:off x="3478196" y="5231671"/>
            <a:ext cx="2528600" cy="892767"/>
          </a:xfrm>
          <a:prstGeom prst="wedgeRoundRectCallout">
            <a:avLst>
              <a:gd name="adj1" fmla="val 48860"/>
              <a:gd name="adj2" fmla="val 19744"/>
              <a:gd name="adj3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r>
              <a:rPr lang="en-US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grpSp>
        <p:nvGrpSpPr>
          <p:cNvPr id="304" name="Google Shape;304;p13"/>
          <p:cNvGrpSpPr/>
          <p:nvPr/>
        </p:nvGrpSpPr>
        <p:grpSpPr>
          <a:xfrm>
            <a:off x="6659960" y="4763187"/>
            <a:ext cx="1978750" cy="1978750"/>
            <a:chOff x="3584563" y="629335"/>
            <a:chExt cx="1978750" cy="1978750"/>
          </a:xfrm>
        </p:grpSpPr>
        <p:pic>
          <p:nvPicPr>
            <p:cNvPr id="305" name="Google Shape;305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84563" y="629335"/>
              <a:ext cx="1978750" cy="1978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" name="Google Shape;306;p13"/>
            <p:cNvSpPr txBox="1"/>
            <p:nvPr/>
          </p:nvSpPr>
          <p:spPr>
            <a:xfrm>
              <a:off x="4129848" y="1240683"/>
              <a:ext cx="867841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Calibri"/>
                <a:buNone/>
              </a:pPr>
              <a:r>
                <a:rPr lang="en-US" sz="40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+2</a:t>
              </a:r>
              <a:endParaRPr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7" name="Google Shape;307;p13"/>
          <p:cNvSpPr/>
          <p:nvPr/>
        </p:nvSpPr>
        <p:spPr>
          <a:xfrm>
            <a:off x="415468" y="1052872"/>
            <a:ext cx="2528600" cy="892767"/>
          </a:xfrm>
          <a:prstGeom prst="wedgeRoundRectCallout">
            <a:avLst>
              <a:gd name="adj1" fmla="val 48860"/>
              <a:gd name="adj2" fmla="val 19744"/>
              <a:gd name="adj3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head</a:t>
            </a:r>
            <a:endParaRPr/>
          </a:p>
        </p:txBody>
      </p:sp>
      <p:sp>
        <p:nvSpPr>
          <p:cNvPr id="308" name="Google Shape;308;p13"/>
          <p:cNvSpPr/>
          <p:nvPr/>
        </p:nvSpPr>
        <p:spPr>
          <a:xfrm>
            <a:off x="9504773" y="5204390"/>
            <a:ext cx="2528600" cy="892767"/>
          </a:xfrm>
          <a:prstGeom prst="wedgeRoundRectCallout">
            <a:avLst>
              <a:gd name="adj1" fmla="val 48860"/>
              <a:gd name="adj2" fmla="val 19744"/>
              <a:gd name="adj3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</a:t>
            </a:r>
            <a:endParaRPr/>
          </a:p>
        </p:txBody>
      </p:sp>
      <p:sp>
        <p:nvSpPr>
          <p:cNvPr id="309" name="Google Shape;309;p13"/>
          <p:cNvSpPr/>
          <p:nvPr/>
        </p:nvSpPr>
        <p:spPr>
          <a:xfrm>
            <a:off x="6472410" y="956777"/>
            <a:ext cx="2528600" cy="892767"/>
          </a:xfrm>
          <a:prstGeom prst="wedgeRoundRectCallout">
            <a:avLst>
              <a:gd name="adj1" fmla="val 48860"/>
              <a:gd name="adj2" fmla="val 19744"/>
              <a:gd name="adj3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leg</a:t>
            </a:r>
            <a:r>
              <a:rPr lang="en-US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310" name="Google Shape;310;p13"/>
          <p:cNvSpPr/>
          <p:nvPr/>
        </p:nvSpPr>
        <p:spPr>
          <a:xfrm>
            <a:off x="426046" y="3113797"/>
            <a:ext cx="2528600" cy="892767"/>
          </a:xfrm>
          <a:prstGeom prst="wedgeRoundRectCallout">
            <a:avLst>
              <a:gd name="adj1" fmla="val 48860"/>
              <a:gd name="adj2" fmla="val 19744"/>
              <a:gd name="adj3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</a:t>
            </a:r>
            <a:r>
              <a:rPr lang="en-US" sz="3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36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1" name="Google Shape;311;p13"/>
          <p:cNvGrpSpPr/>
          <p:nvPr/>
        </p:nvGrpSpPr>
        <p:grpSpPr>
          <a:xfrm>
            <a:off x="9683848" y="566179"/>
            <a:ext cx="1978750" cy="1978750"/>
            <a:chOff x="3584563" y="629335"/>
            <a:chExt cx="1978750" cy="1978750"/>
          </a:xfrm>
        </p:grpSpPr>
        <p:pic>
          <p:nvPicPr>
            <p:cNvPr id="312" name="Google Shape;312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84563" y="629335"/>
              <a:ext cx="1978750" cy="1978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" name="Google Shape;313;p13"/>
            <p:cNvSpPr txBox="1"/>
            <p:nvPr/>
          </p:nvSpPr>
          <p:spPr>
            <a:xfrm>
              <a:off x="4129848" y="1240683"/>
              <a:ext cx="867841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Calibri"/>
                <a:buNone/>
              </a:pPr>
              <a:r>
                <a:rPr lang="en-US" sz="40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+3</a:t>
              </a:r>
              <a:endParaRPr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4" name="Google Shape;31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1290" y="2894735"/>
            <a:ext cx="1522016" cy="152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949" y="5005690"/>
            <a:ext cx="1511278" cy="1507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13227" y="753974"/>
            <a:ext cx="1901482" cy="1507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19002" y="2894287"/>
            <a:ext cx="2055626" cy="150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20192" y="2952724"/>
            <a:ext cx="1682338" cy="14998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9" name="Google Shape;319;p13"/>
          <p:cNvGrpSpPr/>
          <p:nvPr/>
        </p:nvGrpSpPr>
        <p:grpSpPr>
          <a:xfrm>
            <a:off x="275366" y="669621"/>
            <a:ext cx="2607752" cy="1935630"/>
            <a:chOff x="725327" y="433889"/>
            <a:chExt cx="1810902" cy="1344160"/>
          </a:xfrm>
        </p:grpSpPr>
        <p:grpSp>
          <p:nvGrpSpPr>
            <p:cNvPr id="320" name="Google Shape;320;p1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321" name="Google Shape;321;p1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1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3" name="Google Shape;323;p13"/>
            <p:cNvGrpSpPr/>
            <p:nvPr/>
          </p:nvGrpSpPr>
          <p:grpSpPr>
            <a:xfrm>
              <a:off x="725327" y="435581"/>
              <a:ext cx="1807630" cy="1342468"/>
              <a:chOff x="4757195" y="491316"/>
              <a:chExt cx="1669249" cy="1239811"/>
            </a:xfrm>
          </p:grpSpPr>
          <p:sp>
            <p:nvSpPr>
              <p:cNvPr id="324" name="Google Shape;324;p1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6" name="Google Shape;326;p1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327" name="Google Shape;327;p1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1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1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1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1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1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1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34" name="Google Shape;334;p1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36" name="Google Shape;336;p1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337" name="Google Shape;337;p1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" name="Google Shape;338;p1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1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1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1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1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5" name="Google Shape;345;p1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6"/>
                <a:chExt cx="7652941" cy="784202"/>
              </a:xfrm>
            </p:grpSpPr>
            <p:sp>
              <p:nvSpPr>
                <p:cNvPr id="346" name="Google Shape;346;p1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347;p1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" name="Google Shape;348;p1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" name="Google Shape;349;p1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1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51" name="Google Shape;351;p13"/>
              <p:cNvGrpSpPr/>
              <p:nvPr/>
            </p:nvGrpSpPr>
            <p:grpSpPr>
              <a:xfrm flipH="1">
                <a:off x="4779147" y="828857"/>
                <a:ext cx="114781" cy="377451"/>
                <a:chOff x="687753" y="1682917"/>
                <a:chExt cx="274332" cy="902128"/>
              </a:xfrm>
            </p:grpSpPr>
            <p:sp>
              <p:nvSpPr>
                <p:cNvPr id="352" name="Google Shape;352;p1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1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54" name="Google Shape;354;p1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1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492BC"/>
                  </a:buClr>
                  <a:buSzPts val="4000"/>
                  <a:buFont typeface="Calibri"/>
                  <a:buNone/>
                </a:pPr>
                <a:r>
                  <a:rPr lang="en-US" sz="4000" b="1" i="0" u="none" strike="noStrike" cap="none">
                    <a:solidFill>
                      <a:srgbClr val="F492B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 sz="4000" b="1" i="0" u="none" strike="noStrike" cap="none">
                  <a:solidFill>
                    <a:srgbClr val="F492B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56" name="Google Shape;356;p1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357" name="Google Shape;357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" name="Google Shape;358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359" name="Google Shape;359;p13"/>
          <p:cNvGrpSpPr/>
          <p:nvPr/>
        </p:nvGrpSpPr>
        <p:grpSpPr>
          <a:xfrm>
            <a:off x="9273688" y="653064"/>
            <a:ext cx="2607752" cy="1935630"/>
            <a:chOff x="725327" y="433889"/>
            <a:chExt cx="1810902" cy="1344160"/>
          </a:xfrm>
        </p:grpSpPr>
        <p:grpSp>
          <p:nvGrpSpPr>
            <p:cNvPr id="360" name="Google Shape;360;p1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361" name="Google Shape;361;p1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" name="Google Shape;363;p13"/>
            <p:cNvGrpSpPr/>
            <p:nvPr/>
          </p:nvGrpSpPr>
          <p:grpSpPr>
            <a:xfrm>
              <a:off x="725327" y="435581"/>
              <a:ext cx="1807630" cy="1342468"/>
              <a:chOff x="4757195" y="491316"/>
              <a:chExt cx="1669249" cy="1239811"/>
            </a:xfrm>
          </p:grpSpPr>
          <p:sp>
            <p:nvSpPr>
              <p:cNvPr id="364" name="Google Shape;364;p1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66" name="Google Shape;366;p1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367" name="Google Shape;367;p1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" name="Google Shape;368;p1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" name="Google Shape;369;p1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" name="Google Shape;370;p1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371;p1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" name="Google Shape;372;p1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" name="Google Shape;373;p1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74" name="Google Shape;374;p1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1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76" name="Google Shape;376;p1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377" name="Google Shape;377;p1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8" name="Google Shape;378;p1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9" name="Google Shape;379;p1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0" name="Google Shape;380;p1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" name="Google Shape;381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" name="Google Shape;382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" name="Google Shape;383;p1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" name="Google Shape;384;p1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85" name="Google Shape;385;p1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6"/>
                <a:chExt cx="7652941" cy="784202"/>
              </a:xfrm>
            </p:grpSpPr>
            <p:sp>
              <p:nvSpPr>
                <p:cNvPr id="386" name="Google Shape;386;p1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387;p1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388;p1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p1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390;p1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1" name="Google Shape;391;p13"/>
              <p:cNvGrpSpPr/>
              <p:nvPr/>
            </p:nvGrpSpPr>
            <p:grpSpPr>
              <a:xfrm flipH="1">
                <a:off x="4779147" y="828857"/>
                <a:ext cx="114781" cy="377451"/>
                <a:chOff x="687753" y="1682917"/>
                <a:chExt cx="274332" cy="902128"/>
              </a:xfrm>
            </p:grpSpPr>
            <p:sp>
              <p:nvSpPr>
                <p:cNvPr id="392" name="Google Shape;392;p1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1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94" name="Google Shape;394;p1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1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492BC"/>
                  </a:buClr>
                  <a:buSzPts val="4000"/>
                  <a:buFont typeface="Calibri"/>
                  <a:buNone/>
                </a:pPr>
                <a:r>
                  <a:rPr lang="en-US" sz="4000" b="1" i="0" u="none" strike="noStrike" cap="none">
                    <a:solidFill>
                      <a:srgbClr val="F492B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</a:t>
                </a:r>
                <a:endParaRPr sz="4000" b="1" i="0" u="none" strike="noStrike" cap="none">
                  <a:solidFill>
                    <a:srgbClr val="F492B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96" name="Google Shape;396;p1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397" name="Google Shape;397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" name="Google Shape;398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399" name="Google Shape;399;p13"/>
          <p:cNvGrpSpPr/>
          <p:nvPr/>
        </p:nvGrpSpPr>
        <p:grpSpPr>
          <a:xfrm>
            <a:off x="6274904" y="655807"/>
            <a:ext cx="2607752" cy="1935630"/>
            <a:chOff x="725327" y="433889"/>
            <a:chExt cx="1810902" cy="1344160"/>
          </a:xfrm>
        </p:grpSpPr>
        <p:grpSp>
          <p:nvGrpSpPr>
            <p:cNvPr id="400" name="Google Shape;400;p1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401" name="Google Shape;401;p1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3" name="Google Shape;403;p13"/>
            <p:cNvGrpSpPr/>
            <p:nvPr/>
          </p:nvGrpSpPr>
          <p:grpSpPr>
            <a:xfrm>
              <a:off x="725327" y="435581"/>
              <a:ext cx="1807630" cy="1342468"/>
              <a:chOff x="4757195" y="491316"/>
              <a:chExt cx="1669249" cy="1239811"/>
            </a:xfrm>
          </p:grpSpPr>
          <p:sp>
            <p:nvSpPr>
              <p:cNvPr id="404" name="Google Shape;404;p1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06" name="Google Shape;406;p1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407" name="Google Shape;407;p1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1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1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1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1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1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1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14" name="Google Shape;414;p1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16" name="Google Shape;416;p1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417" name="Google Shape;417;p1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" name="Google Shape;418;p1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1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1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1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1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5" name="Google Shape;425;p1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6"/>
                <a:chExt cx="7652941" cy="784202"/>
              </a:xfrm>
            </p:grpSpPr>
            <p:sp>
              <p:nvSpPr>
                <p:cNvPr id="426" name="Google Shape;426;p1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" name="Google Shape;427;p1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" name="Google Shape;428;p1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" name="Google Shape;429;p1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1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1" name="Google Shape;431;p13"/>
              <p:cNvGrpSpPr/>
              <p:nvPr/>
            </p:nvGrpSpPr>
            <p:grpSpPr>
              <a:xfrm flipH="1">
                <a:off x="4779147" y="828857"/>
                <a:ext cx="114781" cy="377451"/>
                <a:chOff x="687753" y="1682917"/>
                <a:chExt cx="274332" cy="902128"/>
              </a:xfrm>
            </p:grpSpPr>
            <p:sp>
              <p:nvSpPr>
                <p:cNvPr id="432" name="Google Shape;432;p1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1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34" name="Google Shape;434;p1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1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492BC"/>
                  </a:buClr>
                  <a:buSzPts val="4000"/>
                  <a:buFont typeface="Calibri"/>
                  <a:buNone/>
                </a:pPr>
                <a:r>
                  <a:rPr lang="en-US" sz="4000" b="1" i="0" u="none" strike="noStrike" cap="none">
                    <a:solidFill>
                      <a:srgbClr val="F492B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 sz="4000" b="1" i="0" u="none" strike="noStrike" cap="none">
                  <a:solidFill>
                    <a:srgbClr val="F492B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36" name="Google Shape;436;p1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437" name="Google Shape;437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438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39" name="Google Shape;439;p13"/>
          <p:cNvGrpSpPr/>
          <p:nvPr/>
        </p:nvGrpSpPr>
        <p:grpSpPr>
          <a:xfrm>
            <a:off x="270295" y="2764944"/>
            <a:ext cx="2607752" cy="1935630"/>
            <a:chOff x="725327" y="433889"/>
            <a:chExt cx="1810902" cy="1344160"/>
          </a:xfrm>
        </p:grpSpPr>
        <p:grpSp>
          <p:nvGrpSpPr>
            <p:cNvPr id="440" name="Google Shape;440;p1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441" name="Google Shape;441;p1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1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3" name="Google Shape;443;p13"/>
            <p:cNvGrpSpPr/>
            <p:nvPr/>
          </p:nvGrpSpPr>
          <p:grpSpPr>
            <a:xfrm>
              <a:off x="725327" y="435581"/>
              <a:ext cx="1807630" cy="1342468"/>
              <a:chOff x="4757195" y="491316"/>
              <a:chExt cx="1669249" cy="1239811"/>
            </a:xfrm>
          </p:grpSpPr>
          <p:sp>
            <p:nvSpPr>
              <p:cNvPr id="444" name="Google Shape;444;p1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1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46" name="Google Shape;446;p1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447" name="Google Shape;447;p1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" name="Google Shape;448;p1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" name="Google Shape;449;p1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" name="Google Shape;450;p1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" name="Google Shape;451;p1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2" name="Google Shape;452;p1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3" name="Google Shape;453;p1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54" name="Google Shape;454;p1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1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56" name="Google Shape;456;p1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457" name="Google Shape;457;p1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8" name="Google Shape;458;p1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9" name="Google Shape;459;p1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0" name="Google Shape;460;p1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1" name="Google Shape;461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2" name="Google Shape;462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3" name="Google Shape;463;p1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4" name="Google Shape;464;p1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65" name="Google Shape;465;p1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6"/>
                <a:chExt cx="7652941" cy="784202"/>
              </a:xfrm>
            </p:grpSpPr>
            <p:sp>
              <p:nvSpPr>
                <p:cNvPr id="466" name="Google Shape;466;p1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7" name="Google Shape;467;p1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8" name="Google Shape;468;p1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9" name="Google Shape;469;p1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0" name="Google Shape;470;p1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71" name="Google Shape;471;p13"/>
              <p:cNvGrpSpPr/>
              <p:nvPr/>
            </p:nvGrpSpPr>
            <p:grpSpPr>
              <a:xfrm flipH="1">
                <a:off x="4779147" y="828857"/>
                <a:ext cx="114781" cy="377451"/>
                <a:chOff x="687753" y="1682917"/>
                <a:chExt cx="274332" cy="902128"/>
              </a:xfrm>
            </p:grpSpPr>
            <p:sp>
              <p:nvSpPr>
                <p:cNvPr id="472" name="Google Shape;472;p1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3" name="Google Shape;473;p1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74" name="Google Shape;474;p1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1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492BC"/>
                  </a:buClr>
                  <a:buSzPts val="4000"/>
                  <a:buFont typeface="Calibri"/>
                  <a:buNone/>
                </a:pPr>
                <a:r>
                  <a:rPr lang="en-US" sz="4000" b="1" i="0" u="none" strike="noStrike" cap="none">
                    <a:solidFill>
                      <a:srgbClr val="F492B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5</a:t>
                </a:r>
                <a:endParaRPr sz="4000" b="1" i="0" u="none" strike="noStrike" cap="none">
                  <a:solidFill>
                    <a:srgbClr val="F492B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76" name="Google Shape;476;p1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477" name="Google Shape;477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79" name="Google Shape;479;p13"/>
          <p:cNvGrpSpPr/>
          <p:nvPr/>
        </p:nvGrpSpPr>
        <p:grpSpPr>
          <a:xfrm>
            <a:off x="9268617" y="2710957"/>
            <a:ext cx="2607752" cy="1935630"/>
            <a:chOff x="725327" y="433889"/>
            <a:chExt cx="1810902" cy="1344160"/>
          </a:xfrm>
        </p:grpSpPr>
        <p:grpSp>
          <p:nvGrpSpPr>
            <p:cNvPr id="480" name="Google Shape;480;p1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481" name="Google Shape;481;p1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1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3" name="Google Shape;483;p13"/>
            <p:cNvGrpSpPr/>
            <p:nvPr/>
          </p:nvGrpSpPr>
          <p:grpSpPr>
            <a:xfrm>
              <a:off x="725327" y="435581"/>
              <a:ext cx="1807630" cy="1342468"/>
              <a:chOff x="4757195" y="491316"/>
              <a:chExt cx="1669249" cy="1239811"/>
            </a:xfrm>
          </p:grpSpPr>
          <p:sp>
            <p:nvSpPr>
              <p:cNvPr id="484" name="Google Shape;484;p1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1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86" name="Google Shape;486;p1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487" name="Google Shape;487;p1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8" name="Google Shape;488;p1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1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1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1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1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1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94" name="Google Shape;494;p1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1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96" name="Google Shape;496;p1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497" name="Google Shape;497;p1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8" name="Google Shape;498;p1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9" name="Google Shape;499;p1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1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1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1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05" name="Google Shape;505;p1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6"/>
                <a:chExt cx="7652941" cy="784202"/>
              </a:xfrm>
            </p:grpSpPr>
            <p:sp>
              <p:nvSpPr>
                <p:cNvPr id="506" name="Google Shape;506;p1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7" name="Google Shape;507;p1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8" name="Google Shape;508;p1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9" name="Google Shape;509;p1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0" name="Google Shape;510;p1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1" name="Google Shape;511;p13"/>
              <p:cNvGrpSpPr/>
              <p:nvPr/>
            </p:nvGrpSpPr>
            <p:grpSpPr>
              <a:xfrm flipH="1">
                <a:off x="4779147" y="828857"/>
                <a:ext cx="114781" cy="377451"/>
                <a:chOff x="687753" y="1682917"/>
                <a:chExt cx="274332" cy="902128"/>
              </a:xfrm>
            </p:grpSpPr>
            <p:sp>
              <p:nvSpPr>
                <p:cNvPr id="512" name="Google Shape;512;p1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3" name="Google Shape;513;p1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14" name="Google Shape;514;p1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1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492BC"/>
                  </a:buClr>
                  <a:buSzPts val="4000"/>
                  <a:buFont typeface="Calibri"/>
                  <a:buNone/>
                </a:pPr>
                <a:r>
                  <a:rPr lang="en-US" sz="4000" b="1" i="0" u="none" strike="noStrike" cap="none">
                    <a:solidFill>
                      <a:srgbClr val="F492B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8</a:t>
                </a:r>
                <a:endParaRPr sz="4000" b="1" i="0" u="none" strike="noStrike" cap="none">
                  <a:solidFill>
                    <a:srgbClr val="F492B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16" name="Google Shape;516;p1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517" name="Google Shape;517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8" name="Google Shape;518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519" name="Google Shape;519;p13"/>
          <p:cNvGrpSpPr/>
          <p:nvPr/>
        </p:nvGrpSpPr>
        <p:grpSpPr>
          <a:xfrm>
            <a:off x="3264658" y="2756979"/>
            <a:ext cx="2607752" cy="1935630"/>
            <a:chOff x="725327" y="433889"/>
            <a:chExt cx="1810902" cy="1344160"/>
          </a:xfrm>
        </p:grpSpPr>
        <p:grpSp>
          <p:nvGrpSpPr>
            <p:cNvPr id="520" name="Google Shape;520;p1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521" name="Google Shape;521;p1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1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13"/>
            <p:cNvGrpSpPr/>
            <p:nvPr/>
          </p:nvGrpSpPr>
          <p:grpSpPr>
            <a:xfrm>
              <a:off x="725327" y="435581"/>
              <a:ext cx="1807630" cy="1342468"/>
              <a:chOff x="4757195" y="491316"/>
              <a:chExt cx="1669249" cy="1239811"/>
            </a:xfrm>
          </p:grpSpPr>
          <p:sp>
            <p:nvSpPr>
              <p:cNvPr id="524" name="Google Shape;524;p1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1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26" name="Google Shape;526;p1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1" y="1472289"/>
                <a:chExt cx="1681100" cy="2261875"/>
              </a:xfrm>
            </p:grpSpPr>
            <p:sp>
              <p:nvSpPr>
                <p:cNvPr id="527" name="Google Shape;527;p13"/>
                <p:cNvSpPr/>
                <p:nvPr/>
              </p:nvSpPr>
              <p:spPr>
                <a:xfrm>
                  <a:off x="1061801" y="1472289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8" name="Google Shape;528;p1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9" name="Google Shape;529;p1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0" name="Google Shape;530;p1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1" name="Google Shape;531;p1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2" name="Google Shape;532;p1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3" name="Google Shape;533;p1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34" name="Google Shape;534;p1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1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36" name="Google Shape;536;p1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537" name="Google Shape;537;p1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8" name="Google Shape;538;p1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9" name="Google Shape;539;p1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0" name="Google Shape;540;p1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1" name="Google Shape;541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2" name="Google Shape;542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3" name="Google Shape;543;p1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4" name="Google Shape;544;p1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45" name="Google Shape;545;p1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6"/>
                <a:chExt cx="7652941" cy="784202"/>
              </a:xfrm>
            </p:grpSpPr>
            <p:sp>
              <p:nvSpPr>
                <p:cNvPr id="546" name="Google Shape;546;p1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p1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8" name="Google Shape;548;p1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9" name="Google Shape;549;p1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1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1" name="Google Shape;551;p13"/>
              <p:cNvGrpSpPr/>
              <p:nvPr/>
            </p:nvGrpSpPr>
            <p:grpSpPr>
              <a:xfrm flipH="1">
                <a:off x="4779147" y="828857"/>
                <a:ext cx="114781" cy="377451"/>
                <a:chOff x="687753" y="1682917"/>
                <a:chExt cx="274332" cy="902128"/>
              </a:xfrm>
            </p:grpSpPr>
            <p:sp>
              <p:nvSpPr>
                <p:cNvPr id="552" name="Google Shape;552;p1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" name="Google Shape;553;p1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54" name="Google Shape;554;p1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1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492BC"/>
                  </a:buClr>
                  <a:buSzPts val="4000"/>
                  <a:buFont typeface="Calibri"/>
                  <a:buNone/>
                </a:pPr>
                <a:r>
                  <a:rPr lang="en-US" sz="4000" b="1" i="0" u="none" strike="noStrike" cap="none">
                    <a:solidFill>
                      <a:srgbClr val="F492B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6</a:t>
                </a:r>
                <a:endParaRPr sz="4000" b="1" i="0" u="none" strike="noStrike" cap="none">
                  <a:solidFill>
                    <a:srgbClr val="F492B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56" name="Google Shape;556;p1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557" name="Google Shape;557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559" name="Google Shape;559;p13"/>
          <p:cNvGrpSpPr/>
          <p:nvPr/>
        </p:nvGrpSpPr>
        <p:grpSpPr>
          <a:xfrm>
            <a:off x="3277682" y="4852117"/>
            <a:ext cx="2607752" cy="1935630"/>
            <a:chOff x="725327" y="433889"/>
            <a:chExt cx="1810902" cy="1344160"/>
          </a:xfrm>
        </p:grpSpPr>
        <p:grpSp>
          <p:nvGrpSpPr>
            <p:cNvPr id="560" name="Google Shape;560;p1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561" name="Google Shape;561;p1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1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3" name="Google Shape;563;p13"/>
            <p:cNvGrpSpPr/>
            <p:nvPr/>
          </p:nvGrpSpPr>
          <p:grpSpPr>
            <a:xfrm>
              <a:off x="725327" y="435581"/>
              <a:ext cx="1807630" cy="1342468"/>
              <a:chOff x="4757195" y="491316"/>
              <a:chExt cx="1669249" cy="1239811"/>
            </a:xfrm>
          </p:grpSpPr>
          <p:sp>
            <p:nvSpPr>
              <p:cNvPr id="564" name="Google Shape;564;p1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1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66" name="Google Shape;566;p1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567" name="Google Shape;567;p1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8" name="Google Shape;568;p1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9" name="Google Shape;569;p1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0" name="Google Shape;570;p1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1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1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1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74" name="Google Shape;574;p1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1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76" name="Google Shape;576;p1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577" name="Google Shape;577;p1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p1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9" name="Google Shape;579;p1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0" name="Google Shape;580;p1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1" name="Google Shape;581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1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1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85" name="Google Shape;585;p1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6"/>
                <a:chExt cx="7652941" cy="784202"/>
              </a:xfrm>
            </p:grpSpPr>
            <p:sp>
              <p:nvSpPr>
                <p:cNvPr id="586" name="Google Shape;586;p1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1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1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9" name="Google Shape;589;p1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0" name="Google Shape;590;p1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91" name="Google Shape;591;p13"/>
              <p:cNvGrpSpPr/>
              <p:nvPr/>
            </p:nvGrpSpPr>
            <p:grpSpPr>
              <a:xfrm flipH="1">
                <a:off x="4779147" y="828857"/>
                <a:ext cx="114781" cy="377451"/>
                <a:chOff x="687753" y="1682917"/>
                <a:chExt cx="274332" cy="902128"/>
              </a:xfrm>
            </p:grpSpPr>
            <p:sp>
              <p:nvSpPr>
                <p:cNvPr id="592" name="Google Shape;592;p1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3" name="Google Shape;593;p1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94" name="Google Shape;594;p1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1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492BC"/>
                  </a:buClr>
                  <a:buSzPts val="4000"/>
                  <a:buFont typeface="Calibri"/>
                  <a:buNone/>
                </a:pPr>
                <a:r>
                  <a:rPr lang="en-US" sz="4000" b="1" i="0" u="none" strike="noStrike" cap="none">
                    <a:solidFill>
                      <a:srgbClr val="F492B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</a:t>
                </a:r>
                <a:endParaRPr sz="4000" b="1" i="0" u="none" strike="noStrike" cap="none">
                  <a:solidFill>
                    <a:srgbClr val="F492B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96" name="Google Shape;596;p1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597" name="Google Shape;597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8" name="Google Shape;598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599" name="Google Shape;599;p13"/>
          <p:cNvGrpSpPr/>
          <p:nvPr/>
        </p:nvGrpSpPr>
        <p:grpSpPr>
          <a:xfrm>
            <a:off x="6282886" y="4845210"/>
            <a:ext cx="2607752" cy="1935630"/>
            <a:chOff x="725327" y="433889"/>
            <a:chExt cx="1810902" cy="1344160"/>
          </a:xfrm>
        </p:grpSpPr>
        <p:grpSp>
          <p:nvGrpSpPr>
            <p:cNvPr id="600" name="Google Shape;600;p1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601" name="Google Shape;601;p1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3" name="Google Shape;603;p13"/>
            <p:cNvGrpSpPr/>
            <p:nvPr/>
          </p:nvGrpSpPr>
          <p:grpSpPr>
            <a:xfrm>
              <a:off x="725327" y="435581"/>
              <a:ext cx="1807630" cy="1342468"/>
              <a:chOff x="4757195" y="491316"/>
              <a:chExt cx="1669249" cy="1239811"/>
            </a:xfrm>
          </p:grpSpPr>
          <p:sp>
            <p:nvSpPr>
              <p:cNvPr id="604" name="Google Shape;604;p1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06" name="Google Shape;606;p1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607" name="Google Shape;607;p1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8" name="Google Shape;608;p1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9" name="Google Shape;609;p1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0" name="Google Shape;610;p1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1" name="Google Shape;611;p1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2" name="Google Shape;612;p1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3" name="Google Shape;613;p1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14" name="Google Shape;614;p1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16" name="Google Shape;616;p1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617" name="Google Shape;617;p1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8" name="Google Shape;618;p1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9" name="Google Shape;619;p1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0" name="Google Shape;620;p1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1" name="Google Shape;621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2" name="Google Shape;622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3" name="Google Shape;623;p1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4" name="Google Shape;624;p1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25" name="Google Shape;625;p1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6"/>
                <a:chExt cx="7652941" cy="784202"/>
              </a:xfrm>
            </p:grpSpPr>
            <p:sp>
              <p:nvSpPr>
                <p:cNvPr id="626" name="Google Shape;626;p1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7" name="Google Shape;627;p1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8" name="Google Shape;628;p1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9" name="Google Shape;629;p1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0" name="Google Shape;630;p1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31" name="Google Shape;631;p13"/>
              <p:cNvGrpSpPr/>
              <p:nvPr/>
            </p:nvGrpSpPr>
            <p:grpSpPr>
              <a:xfrm flipH="1">
                <a:off x="4779147" y="828857"/>
                <a:ext cx="114781" cy="377451"/>
                <a:chOff x="687753" y="1682917"/>
                <a:chExt cx="274332" cy="902128"/>
              </a:xfrm>
            </p:grpSpPr>
            <p:sp>
              <p:nvSpPr>
                <p:cNvPr id="632" name="Google Shape;632;p1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3" name="Google Shape;633;p1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34" name="Google Shape;634;p1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1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492BC"/>
                  </a:buClr>
                  <a:buSzPts val="4000"/>
                  <a:buFont typeface="Calibri"/>
                  <a:buNone/>
                </a:pPr>
                <a:r>
                  <a:rPr lang="en-US" sz="4000" b="1" i="0" u="none" strike="noStrike" cap="none">
                    <a:solidFill>
                      <a:srgbClr val="F492B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11</a:t>
                </a:r>
                <a:endParaRPr sz="4000" b="1" i="0" u="none" strike="noStrike" cap="none">
                  <a:solidFill>
                    <a:srgbClr val="F492B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36" name="Google Shape;636;p1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637" name="Google Shape;637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8" name="Google Shape;638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639" name="Google Shape;639;p13"/>
          <p:cNvGrpSpPr/>
          <p:nvPr/>
        </p:nvGrpSpPr>
        <p:grpSpPr>
          <a:xfrm>
            <a:off x="9281670" y="4824251"/>
            <a:ext cx="2607752" cy="1935630"/>
            <a:chOff x="725327" y="433889"/>
            <a:chExt cx="1810902" cy="1344160"/>
          </a:xfrm>
        </p:grpSpPr>
        <p:grpSp>
          <p:nvGrpSpPr>
            <p:cNvPr id="640" name="Google Shape;640;p1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641" name="Google Shape;641;p1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1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3" name="Google Shape;643;p13"/>
            <p:cNvGrpSpPr/>
            <p:nvPr/>
          </p:nvGrpSpPr>
          <p:grpSpPr>
            <a:xfrm>
              <a:off x="725327" y="435581"/>
              <a:ext cx="1807630" cy="1342468"/>
              <a:chOff x="4757195" y="491316"/>
              <a:chExt cx="1669249" cy="1239811"/>
            </a:xfrm>
          </p:grpSpPr>
          <p:sp>
            <p:nvSpPr>
              <p:cNvPr id="644" name="Google Shape;644;p1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1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46" name="Google Shape;646;p1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647" name="Google Shape;647;p1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8" name="Google Shape;648;p1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9" name="Google Shape;649;p1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0" name="Google Shape;650;p1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1" name="Google Shape;651;p1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2" name="Google Shape;652;p1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3" name="Google Shape;653;p1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54" name="Google Shape;654;p1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1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6" name="Google Shape;656;p1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657" name="Google Shape;657;p1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8" name="Google Shape;658;p1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9" name="Google Shape;659;p1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1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3" name="Google Shape;663;p1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1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65" name="Google Shape;665;p1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6"/>
                <a:chExt cx="7652941" cy="784202"/>
              </a:xfrm>
            </p:grpSpPr>
            <p:sp>
              <p:nvSpPr>
                <p:cNvPr id="666" name="Google Shape;666;p1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7" name="Google Shape;667;p1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8" name="Google Shape;668;p1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9" name="Google Shape;669;p1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0" name="Google Shape;670;p1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1" name="Google Shape;671;p13"/>
              <p:cNvGrpSpPr/>
              <p:nvPr/>
            </p:nvGrpSpPr>
            <p:grpSpPr>
              <a:xfrm flipH="1">
                <a:off x="4779147" y="828857"/>
                <a:ext cx="114781" cy="377451"/>
                <a:chOff x="687753" y="1682917"/>
                <a:chExt cx="274332" cy="902128"/>
              </a:xfrm>
            </p:grpSpPr>
            <p:sp>
              <p:nvSpPr>
                <p:cNvPr id="672" name="Google Shape;672;p1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3" name="Google Shape;673;p1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74" name="Google Shape;674;p1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1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492BC"/>
                  </a:buClr>
                  <a:buSzPts val="4000"/>
                  <a:buFont typeface="Calibri"/>
                  <a:buNone/>
                </a:pPr>
                <a:r>
                  <a:rPr lang="en-US" sz="4000" b="1" i="0" u="none" strike="noStrike" cap="none">
                    <a:solidFill>
                      <a:srgbClr val="F492B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12</a:t>
                </a:r>
                <a:endParaRPr sz="4000" b="1" i="0" u="none" strike="noStrike" cap="none">
                  <a:solidFill>
                    <a:srgbClr val="F492B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76" name="Google Shape;676;p1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677" name="Google Shape;677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8" name="Google Shape;678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679" name="Google Shape;679;p13"/>
          <p:cNvGrpSpPr/>
          <p:nvPr/>
        </p:nvGrpSpPr>
        <p:grpSpPr>
          <a:xfrm>
            <a:off x="3269700" y="662714"/>
            <a:ext cx="2607752" cy="1935630"/>
            <a:chOff x="725327" y="433889"/>
            <a:chExt cx="1810902" cy="1344160"/>
          </a:xfrm>
        </p:grpSpPr>
        <p:grpSp>
          <p:nvGrpSpPr>
            <p:cNvPr id="680" name="Google Shape;680;p1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681" name="Google Shape;681;p1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3" name="Google Shape;683;p13"/>
            <p:cNvGrpSpPr/>
            <p:nvPr/>
          </p:nvGrpSpPr>
          <p:grpSpPr>
            <a:xfrm>
              <a:off x="725327" y="435581"/>
              <a:ext cx="1807630" cy="1342468"/>
              <a:chOff x="4757195" y="491316"/>
              <a:chExt cx="1669249" cy="1239811"/>
            </a:xfrm>
          </p:grpSpPr>
          <p:sp>
            <p:nvSpPr>
              <p:cNvPr id="684" name="Google Shape;684;p1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86" name="Google Shape;686;p1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687" name="Google Shape;687;p1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1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1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1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1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2" name="Google Shape;692;p1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3" name="Google Shape;693;p1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94" name="Google Shape;694;p1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96" name="Google Shape;696;p1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697" name="Google Shape;697;p1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1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1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1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3" name="Google Shape;703;p1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4" name="Google Shape;704;p1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05" name="Google Shape;705;p1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6"/>
                <a:chExt cx="7652941" cy="784202"/>
              </a:xfrm>
            </p:grpSpPr>
            <p:sp>
              <p:nvSpPr>
                <p:cNvPr id="706" name="Google Shape;706;p1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1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1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1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1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11" name="Google Shape;711;p13"/>
              <p:cNvGrpSpPr/>
              <p:nvPr/>
            </p:nvGrpSpPr>
            <p:grpSpPr>
              <a:xfrm flipH="1">
                <a:off x="4779147" y="828857"/>
                <a:ext cx="114781" cy="377451"/>
                <a:chOff x="687753" y="1682917"/>
                <a:chExt cx="274332" cy="902128"/>
              </a:xfrm>
            </p:grpSpPr>
            <p:sp>
              <p:nvSpPr>
                <p:cNvPr id="712" name="Google Shape;712;p1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1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14" name="Google Shape;714;p1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1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492BC"/>
                  </a:buClr>
                  <a:buSzPts val="4000"/>
                  <a:buFont typeface="Calibri"/>
                  <a:buNone/>
                </a:pPr>
                <a:r>
                  <a:rPr lang="en-US" sz="4000" b="1" i="0" u="none" strike="noStrike" cap="none">
                    <a:solidFill>
                      <a:srgbClr val="F492B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sz="4000" b="1" i="0" u="none" strike="noStrike" cap="none">
                  <a:solidFill>
                    <a:srgbClr val="F492B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16" name="Google Shape;716;p1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717" name="Google Shape;717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8" name="Google Shape;718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719" name="Google Shape;719;p13"/>
          <p:cNvGrpSpPr/>
          <p:nvPr/>
        </p:nvGrpSpPr>
        <p:grpSpPr>
          <a:xfrm>
            <a:off x="6269833" y="2751130"/>
            <a:ext cx="2607752" cy="1935630"/>
            <a:chOff x="725327" y="433889"/>
            <a:chExt cx="1810902" cy="1344160"/>
          </a:xfrm>
        </p:grpSpPr>
        <p:grpSp>
          <p:nvGrpSpPr>
            <p:cNvPr id="720" name="Google Shape;720;p1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721" name="Google Shape;721;p1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1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3" name="Google Shape;723;p13"/>
            <p:cNvGrpSpPr/>
            <p:nvPr/>
          </p:nvGrpSpPr>
          <p:grpSpPr>
            <a:xfrm>
              <a:off x="725327" y="435581"/>
              <a:ext cx="1807630" cy="1342468"/>
              <a:chOff x="4757195" y="491316"/>
              <a:chExt cx="1669249" cy="1239811"/>
            </a:xfrm>
          </p:grpSpPr>
          <p:sp>
            <p:nvSpPr>
              <p:cNvPr id="724" name="Google Shape;724;p1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26" name="Google Shape;726;p1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727" name="Google Shape;727;p1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728;p1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Google Shape;729;p1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Google Shape;730;p1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34" name="Google Shape;734;p1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1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36" name="Google Shape;736;p1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737" name="Google Shape;737;p1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45" name="Google Shape;745;p1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6"/>
                <a:chExt cx="7652941" cy="784202"/>
              </a:xfrm>
            </p:grpSpPr>
            <p:sp>
              <p:nvSpPr>
                <p:cNvPr id="746" name="Google Shape;746;p1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7" name="Google Shape;747;p1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Google Shape;748;p1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749;p1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0" name="Google Shape;750;p1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51" name="Google Shape;751;p13"/>
              <p:cNvGrpSpPr/>
              <p:nvPr/>
            </p:nvGrpSpPr>
            <p:grpSpPr>
              <a:xfrm flipH="1">
                <a:off x="4779147" y="828857"/>
                <a:ext cx="114781" cy="377451"/>
                <a:chOff x="687753" y="1682917"/>
                <a:chExt cx="274332" cy="902128"/>
              </a:xfrm>
            </p:grpSpPr>
            <p:sp>
              <p:nvSpPr>
                <p:cNvPr id="752" name="Google Shape;752;p1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1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54" name="Google Shape;754;p1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1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492BC"/>
                  </a:buClr>
                  <a:buSzPts val="4000"/>
                  <a:buFont typeface="Calibri"/>
                  <a:buNone/>
                </a:pPr>
                <a:r>
                  <a:rPr lang="en-US" sz="4000" b="1" i="0" u="none" strike="noStrike" cap="none">
                    <a:solidFill>
                      <a:srgbClr val="F492B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7</a:t>
                </a:r>
                <a:endParaRPr sz="4000" b="1" i="0" u="none" strike="noStrike" cap="none">
                  <a:solidFill>
                    <a:srgbClr val="F492B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56" name="Google Shape;756;p1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757" name="Google Shape;757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8" name="Google Shape;758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759" name="Google Shape;759;p13"/>
          <p:cNvGrpSpPr/>
          <p:nvPr/>
        </p:nvGrpSpPr>
        <p:grpSpPr>
          <a:xfrm>
            <a:off x="283348" y="4839173"/>
            <a:ext cx="2607752" cy="1935630"/>
            <a:chOff x="725327" y="433889"/>
            <a:chExt cx="1810902" cy="1344160"/>
          </a:xfrm>
        </p:grpSpPr>
        <p:grpSp>
          <p:nvGrpSpPr>
            <p:cNvPr id="760" name="Google Shape;760;p1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761" name="Google Shape;761;p1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Google Shape;762;p1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3" name="Google Shape;763;p13"/>
            <p:cNvGrpSpPr/>
            <p:nvPr/>
          </p:nvGrpSpPr>
          <p:grpSpPr>
            <a:xfrm>
              <a:off x="725327" y="435581"/>
              <a:ext cx="1807630" cy="1342468"/>
              <a:chOff x="4757195" y="491316"/>
              <a:chExt cx="1669249" cy="1239811"/>
            </a:xfrm>
          </p:grpSpPr>
          <p:sp>
            <p:nvSpPr>
              <p:cNvPr id="764" name="Google Shape;764;p1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1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66" name="Google Shape;766;p1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767" name="Google Shape;767;p1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7647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74" name="Google Shape;774;p1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775;p1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76" name="Google Shape;776;p1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777" name="Google Shape;777;p1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85" name="Google Shape;785;p1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6"/>
                <a:chExt cx="7652941" cy="784202"/>
              </a:xfrm>
            </p:grpSpPr>
            <p:sp>
              <p:nvSpPr>
                <p:cNvPr id="786" name="Google Shape;786;p1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91" name="Google Shape;791;p13"/>
              <p:cNvGrpSpPr/>
              <p:nvPr/>
            </p:nvGrpSpPr>
            <p:grpSpPr>
              <a:xfrm flipH="1">
                <a:off x="4779147" y="828857"/>
                <a:ext cx="114781" cy="377451"/>
                <a:chOff x="687753" y="1682917"/>
                <a:chExt cx="274332" cy="902128"/>
              </a:xfrm>
            </p:grpSpPr>
            <p:sp>
              <p:nvSpPr>
                <p:cNvPr id="792" name="Google Shape;792;p1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94" name="Google Shape;794;p1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1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492BC"/>
                  </a:buClr>
                  <a:buSzPts val="4000"/>
                  <a:buFont typeface="Calibri"/>
                  <a:buNone/>
                </a:pPr>
                <a:r>
                  <a:rPr lang="en-US" sz="4000" b="1" i="0" u="none" strike="noStrike" cap="none">
                    <a:solidFill>
                      <a:srgbClr val="F492B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9</a:t>
                </a:r>
                <a:endParaRPr sz="4000" b="1" i="0" u="none" strike="noStrike" cap="none">
                  <a:solidFill>
                    <a:srgbClr val="F492B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96" name="Google Shape;796;p1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797" name="Google Shape;797;p1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8" name="Google Shape;798;p1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799" name="Google Shape;799;p13"/>
          <p:cNvSpPr/>
          <p:nvPr/>
        </p:nvSpPr>
        <p:spPr>
          <a:xfrm>
            <a:off x="265135" y="21548"/>
            <a:ext cx="4620422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800"/>
              <a:buFont typeface="Calibri"/>
              <a:buNone/>
            </a:pPr>
            <a:r>
              <a:rPr lang="en-US" sz="2800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1. What </a:t>
            </a:r>
            <a:r>
              <a:rPr lang="en-US" sz="280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 this</a:t>
            </a:r>
            <a:r>
              <a:rPr lang="en-US" sz="2800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? – </a:t>
            </a:r>
            <a:r>
              <a:rPr lang="en-US" sz="280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This is </a:t>
            </a:r>
            <a:r>
              <a:rPr lang="en-US" sz="2800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my …</a:t>
            </a:r>
            <a:endParaRPr/>
          </a:p>
        </p:txBody>
      </p:sp>
      <p:sp>
        <p:nvSpPr>
          <p:cNvPr id="800" name="Google Shape;800;p13"/>
          <p:cNvSpPr/>
          <p:nvPr/>
        </p:nvSpPr>
        <p:spPr>
          <a:xfrm rot="3856386" flipH="1">
            <a:off x="2655815" y="2431725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13"/>
          <p:cNvSpPr/>
          <p:nvPr/>
        </p:nvSpPr>
        <p:spPr>
          <a:xfrm rot="5400000" flipH="1">
            <a:off x="2131567" y="2256184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13"/>
          <p:cNvSpPr/>
          <p:nvPr/>
        </p:nvSpPr>
        <p:spPr>
          <a:xfrm rot="5400000" flipH="1">
            <a:off x="2452420" y="1994219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13"/>
          <p:cNvSpPr/>
          <p:nvPr/>
        </p:nvSpPr>
        <p:spPr>
          <a:xfrm rot="5400000" flipH="1">
            <a:off x="2514564" y="2289713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13"/>
          <p:cNvSpPr/>
          <p:nvPr/>
        </p:nvSpPr>
        <p:spPr>
          <a:xfrm rot="3856386" flipH="1">
            <a:off x="11654137" y="2414226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13"/>
          <p:cNvSpPr/>
          <p:nvPr/>
        </p:nvSpPr>
        <p:spPr>
          <a:xfrm rot="5400000" flipH="1">
            <a:off x="11129889" y="2238685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13"/>
          <p:cNvSpPr/>
          <p:nvPr/>
        </p:nvSpPr>
        <p:spPr>
          <a:xfrm rot="5400000" flipH="1">
            <a:off x="11450742" y="197672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13"/>
          <p:cNvSpPr/>
          <p:nvPr/>
        </p:nvSpPr>
        <p:spPr>
          <a:xfrm rot="5400000" flipH="1">
            <a:off x="11512886" y="2272214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13"/>
          <p:cNvSpPr/>
          <p:nvPr/>
        </p:nvSpPr>
        <p:spPr>
          <a:xfrm rot="3856386" flipH="1">
            <a:off x="5650149" y="2424818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Google Shape;809;p13"/>
          <p:cNvSpPr/>
          <p:nvPr/>
        </p:nvSpPr>
        <p:spPr>
          <a:xfrm rot="5400000" flipH="1">
            <a:off x="5125901" y="2249277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13"/>
          <p:cNvSpPr/>
          <p:nvPr/>
        </p:nvSpPr>
        <p:spPr>
          <a:xfrm rot="5400000" flipH="1">
            <a:off x="5446754" y="1987312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p13"/>
          <p:cNvSpPr/>
          <p:nvPr/>
        </p:nvSpPr>
        <p:spPr>
          <a:xfrm rot="5400000" flipH="1">
            <a:off x="5508898" y="2282806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13"/>
          <p:cNvSpPr/>
          <p:nvPr/>
        </p:nvSpPr>
        <p:spPr>
          <a:xfrm rot="3856386" flipH="1">
            <a:off x="8655353" y="2417911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13"/>
          <p:cNvSpPr/>
          <p:nvPr/>
        </p:nvSpPr>
        <p:spPr>
          <a:xfrm rot="5400000" flipH="1">
            <a:off x="8131105" y="224237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13"/>
          <p:cNvSpPr/>
          <p:nvPr/>
        </p:nvSpPr>
        <p:spPr>
          <a:xfrm rot="5400000" flipH="1">
            <a:off x="8451958" y="1980405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13"/>
          <p:cNvSpPr/>
          <p:nvPr/>
        </p:nvSpPr>
        <p:spPr>
          <a:xfrm rot="5400000" flipH="1">
            <a:off x="8514102" y="2275899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13"/>
          <p:cNvSpPr/>
          <p:nvPr/>
        </p:nvSpPr>
        <p:spPr>
          <a:xfrm rot="3856386" flipH="1">
            <a:off x="2632593" y="446577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13"/>
          <p:cNvSpPr/>
          <p:nvPr/>
        </p:nvSpPr>
        <p:spPr>
          <a:xfrm rot="5400000" flipH="1">
            <a:off x="2108345" y="4290229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13"/>
          <p:cNvSpPr/>
          <p:nvPr/>
        </p:nvSpPr>
        <p:spPr>
          <a:xfrm rot="5400000" flipH="1">
            <a:off x="2429198" y="4028264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13"/>
          <p:cNvSpPr/>
          <p:nvPr/>
        </p:nvSpPr>
        <p:spPr>
          <a:xfrm rot="5400000" flipH="1">
            <a:off x="2491342" y="4323758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13"/>
          <p:cNvSpPr/>
          <p:nvPr/>
        </p:nvSpPr>
        <p:spPr>
          <a:xfrm rot="3856386" flipH="1">
            <a:off x="11630915" y="4448271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13"/>
          <p:cNvSpPr/>
          <p:nvPr/>
        </p:nvSpPr>
        <p:spPr>
          <a:xfrm rot="5400000" flipH="1">
            <a:off x="11106667" y="427273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13"/>
          <p:cNvSpPr/>
          <p:nvPr/>
        </p:nvSpPr>
        <p:spPr>
          <a:xfrm rot="5400000" flipH="1">
            <a:off x="11427520" y="4010765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13"/>
          <p:cNvSpPr/>
          <p:nvPr/>
        </p:nvSpPr>
        <p:spPr>
          <a:xfrm rot="5400000" flipH="1">
            <a:off x="11489664" y="4306259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p13"/>
          <p:cNvSpPr/>
          <p:nvPr/>
        </p:nvSpPr>
        <p:spPr>
          <a:xfrm rot="3856386" flipH="1">
            <a:off x="5626927" y="4458863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p13"/>
          <p:cNvSpPr/>
          <p:nvPr/>
        </p:nvSpPr>
        <p:spPr>
          <a:xfrm rot="5400000" flipH="1">
            <a:off x="5102679" y="4283322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13"/>
          <p:cNvSpPr/>
          <p:nvPr/>
        </p:nvSpPr>
        <p:spPr>
          <a:xfrm rot="5400000" flipH="1">
            <a:off x="5423532" y="4021357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13"/>
          <p:cNvSpPr/>
          <p:nvPr/>
        </p:nvSpPr>
        <p:spPr>
          <a:xfrm rot="5400000" flipH="1">
            <a:off x="5485676" y="4316851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13"/>
          <p:cNvSpPr/>
          <p:nvPr/>
        </p:nvSpPr>
        <p:spPr>
          <a:xfrm rot="3856386" flipH="1">
            <a:off x="8632131" y="4451956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13"/>
          <p:cNvSpPr/>
          <p:nvPr/>
        </p:nvSpPr>
        <p:spPr>
          <a:xfrm rot="5400000" flipH="1">
            <a:off x="8107883" y="4276415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13"/>
          <p:cNvSpPr/>
          <p:nvPr/>
        </p:nvSpPr>
        <p:spPr>
          <a:xfrm rot="5400000" flipH="1">
            <a:off x="8428736" y="401445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13"/>
          <p:cNvSpPr/>
          <p:nvPr/>
        </p:nvSpPr>
        <p:spPr>
          <a:xfrm rot="5400000" flipH="1">
            <a:off x="8490880" y="4309944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13"/>
          <p:cNvSpPr/>
          <p:nvPr/>
        </p:nvSpPr>
        <p:spPr>
          <a:xfrm rot="3856386" flipH="1">
            <a:off x="2660591" y="6546847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13"/>
          <p:cNvSpPr/>
          <p:nvPr/>
        </p:nvSpPr>
        <p:spPr>
          <a:xfrm rot="5400000" flipH="1">
            <a:off x="2136343" y="6371306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13"/>
          <p:cNvSpPr/>
          <p:nvPr/>
        </p:nvSpPr>
        <p:spPr>
          <a:xfrm rot="5400000" flipH="1">
            <a:off x="2457196" y="6109341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13"/>
          <p:cNvSpPr/>
          <p:nvPr/>
        </p:nvSpPr>
        <p:spPr>
          <a:xfrm rot="5400000" flipH="1">
            <a:off x="2519340" y="6404835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13"/>
          <p:cNvSpPr/>
          <p:nvPr/>
        </p:nvSpPr>
        <p:spPr>
          <a:xfrm rot="3856386" flipH="1">
            <a:off x="11658913" y="6529348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13"/>
          <p:cNvSpPr/>
          <p:nvPr/>
        </p:nvSpPr>
        <p:spPr>
          <a:xfrm rot="5400000" flipH="1">
            <a:off x="11134665" y="6353807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13"/>
          <p:cNvSpPr/>
          <p:nvPr/>
        </p:nvSpPr>
        <p:spPr>
          <a:xfrm rot="5400000" flipH="1">
            <a:off x="11455518" y="6091842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13"/>
          <p:cNvSpPr/>
          <p:nvPr/>
        </p:nvSpPr>
        <p:spPr>
          <a:xfrm rot="5400000" flipH="1">
            <a:off x="11517662" y="6387336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13"/>
          <p:cNvSpPr/>
          <p:nvPr/>
        </p:nvSpPr>
        <p:spPr>
          <a:xfrm rot="3856386" flipH="1">
            <a:off x="5654925" y="653994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13"/>
          <p:cNvSpPr/>
          <p:nvPr/>
        </p:nvSpPr>
        <p:spPr>
          <a:xfrm rot="5400000" flipH="1">
            <a:off x="5130677" y="6364399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13"/>
          <p:cNvSpPr/>
          <p:nvPr/>
        </p:nvSpPr>
        <p:spPr>
          <a:xfrm rot="5400000" flipH="1">
            <a:off x="5451530" y="6102434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13"/>
          <p:cNvSpPr/>
          <p:nvPr/>
        </p:nvSpPr>
        <p:spPr>
          <a:xfrm rot="5400000" flipH="1">
            <a:off x="5513674" y="6397928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13"/>
          <p:cNvSpPr/>
          <p:nvPr/>
        </p:nvSpPr>
        <p:spPr>
          <a:xfrm rot="3856386" flipH="1">
            <a:off x="8660129" y="6533033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13"/>
          <p:cNvSpPr/>
          <p:nvPr/>
        </p:nvSpPr>
        <p:spPr>
          <a:xfrm rot="5400000" flipH="1">
            <a:off x="8135881" y="6357492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13"/>
          <p:cNvSpPr/>
          <p:nvPr/>
        </p:nvSpPr>
        <p:spPr>
          <a:xfrm rot="5400000" flipH="1">
            <a:off x="8456734" y="6095527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13"/>
          <p:cNvSpPr/>
          <p:nvPr/>
        </p:nvSpPr>
        <p:spPr>
          <a:xfrm rot="5400000" flipH="1">
            <a:off x="8518878" y="6391021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13"/>
          <p:cNvSpPr/>
          <p:nvPr/>
        </p:nvSpPr>
        <p:spPr>
          <a:xfrm>
            <a:off x="-750627" y="68580"/>
            <a:ext cx="450376" cy="450376"/>
          </a:xfrm>
          <a:prstGeom prst="ellipse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13"/>
          <p:cNvSpPr/>
          <p:nvPr/>
        </p:nvSpPr>
        <p:spPr>
          <a:xfrm>
            <a:off x="-748289" y="687670"/>
            <a:ext cx="450376" cy="450376"/>
          </a:xfrm>
          <a:prstGeom prst="ellipse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13"/>
          <p:cNvSpPr/>
          <p:nvPr/>
        </p:nvSpPr>
        <p:spPr>
          <a:xfrm>
            <a:off x="-753680" y="1304302"/>
            <a:ext cx="450376" cy="450376"/>
          </a:xfrm>
          <a:prstGeom prst="ellipse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13"/>
          <p:cNvSpPr/>
          <p:nvPr/>
        </p:nvSpPr>
        <p:spPr>
          <a:xfrm>
            <a:off x="-751342" y="1923392"/>
            <a:ext cx="450376" cy="450376"/>
          </a:xfrm>
          <a:prstGeom prst="ellipse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13"/>
          <p:cNvSpPr/>
          <p:nvPr/>
        </p:nvSpPr>
        <p:spPr>
          <a:xfrm>
            <a:off x="-753848" y="2512213"/>
            <a:ext cx="450376" cy="450376"/>
          </a:xfrm>
          <a:prstGeom prst="ellipse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13"/>
          <p:cNvSpPr/>
          <p:nvPr/>
        </p:nvSpPr>
        <p:spPr>
          <a:xfrm>
            <a:off x="-751510" y="3131303"/>
            <a:ext cx="450376" cy="450376"/>
          </a:xfrm>
          <a:prstGeom prst="ellipse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13"/>
          <p:cNvSpPr/>
          <p:nvPr/>
        </p:nvSpPr>
        <p:spPr>
          <a:xfrm>
            <a:off x="-756901" y="3747935"/>
            <a:ext cx="450376" cy="450376"/>
          </a:xfrm>
          <a:prstGeom prst="ellipse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13"/>
          <p:cNvSpPr/>
          <p:nvPr/>
        </p:nvSpPr>
        <p:spPr>
          <a:xfrm>
            <a:off x="-754563" y="4367025"/>
            <a:ext cx="450376" cy="450376"/>
          </a:xfrm>
          <a:prstGeom prst="ellipse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13">
            <a:hlinkClick r:id="" action="ppaction://hlinkshowjump?jump=nextslide"/>
          </p:cNvPr>
          <p:cNvSpPr/>
          <p:nvPr/>
        </p:nvSpPr>
        <p:spPr>
          <a:xfrm>
            <a:off x="11390499" y="68580"/>
            <a:ext cx="475701" cy="45037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2604" y="60000"/>
                </a:moveTo>
                <a:lnTo>
                  <a:pt x="17396" y="15000"/>
                </a:lnTo>
                <a:lnTo>
                  <a:pt x="17396" y="105000"/>
                </a:lnTo>
                <a:close/>
              </a:path>
              <a:path w="120000" h="120000" fill="darken" extrusionOk="0">
                <a:moveTo>
                  <a:pt x="102604" y="60000"/>
                </a:moveTo>
                <a:lnTo>
                  <a:pt x="17396" y="15000"/>
                </a:lnTo>
                <a:lnTo>
                  <a:pt x="17396" y="105000"/>
                </a:lnTo>
                <a:close/>
              </a:path>
              <a:path w="120000" h="120000" fill="none" extrusionOk="0">
                <a:moveTo>
                  <a:pt x="102604" y="60000"/>
                </a:moveTo>
                <a:lnTo>
                  <a:pt x="17396" y="105000"/>
                </a:lnTo>
                <a:lnTo>
                  <a:pt x="17396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AD87F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13"/>
          <p:cNvSpPr/>
          <p:nvPr/>
        </p:nvSpPr>
        <p:spPr>
          <a:xfrm rot="-2846874">
            <a:off x="2053145" y="1958380"/>
            <a:ext cx="844097" cy="610124"/>
          </a:xfrm>
          <a:prstGeom prst="heart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13"/>
          <p:cNvSpPr/>
          <p:nvPr/>
        </p:nvSpPr>
        <p:spPr>
          <a:xfrm rot="-2846874">
            <a:off x="11036227" y="1940881"/>
            <a:ext cx="844097" cy="610124"/>
          </a:xfrm>
          <a:prstGeom prst="heart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13"/>
          <p:cNvSpPr/>
          <p:nvPr/>
        </p:nvSpPr>
        <p:spPr>
          <a:xfrm rot="-2846874">
            <a:off x="8052683" y="1944566"/>
            <a:ext cx="844097" cy="610124"/>
          </a:xfrm>
          <a:prstGeom prst="heart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13"/>
          <p:cNvSpPr/>
          <p:nvPr/>
        </p:nvSpPr>
        <p:spPr>
          <a:xfrm rot="-2846874">
            <a:off x="2029923" y="3992425"/>
            <a:ext cx="844097" cy="610124"/>
          </a:xfrm>
          <a:prstGeom prst="heart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13"/>
          <p:cNvSpPr/>
          <p:nvPr/>
        </p:nvSpPr>
        <p:spPr>
          <a:xfrm rot="-2846874">
            <a:off x="11018342" y="3976569"/>
            <a:ext cx="844097" cy="610124"/>
          </a:xfrm>
          <a:prstGeom prst="heart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13"/>
          <p:cNvSpPr/>
          <p:nvPr/>
        </p:nvSpPr>
        <p:spPr>
          <a:xfrm rot="-2846874">
            <a:off x="5024257" y="3985518"/>
            <a:ext cx="844097" cy="610124"/>
          </a:xfrm>
          <a:prstGeom prst="heart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13"/>
          <p:cNvSpPr/>
          <p:nvPr/>
        </p:nvSpPr>
        <p:spPr>
          <a:xfrm rot="-2846874">
            <a:off x="5052255" y="6066595"/>
            <a:ext cx="844097" cy="610124"/>
          </a:xfrm>
          <a:prstGeom prst="heart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13"/>
          <p:cNvSpPr/>
          <p:nvPr/>
        </p:nvSpPr>
        <p:spPr>
          <a:xfrm rot="-2846874">
            <a:off x="8057459" y="6059688"/>
            <a:ext cx="844097" cy="610124"/>
          </a:xfrm>
          <a:prstGeom prst="heart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13"/>
          <p:cNvSpPr/>
          <p:nvPr/>
        </p:nvSpPr>
        <p:spPr>
          <a:xfrm rot="-2846874">
            <a:off x="5047479" y="1951473"/>
            <a:ext cx="844097" cy="610124"/>
          </a:xfrm>
          <a:prstGeom prst="heart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13"/>
          <p:cNvSpPr/>
          <p:nvPr/>
        </p:nvSpPr>
        <p:spPr>
          <a:xfrm rot="-2846874">
            <a:off x="8034798" y="3980254"/>
            <a:ext cx="844097" cy="610124"/>
          </a:xfrm>
          <a:prstGeom prst="heart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13"/>
          <p:cNvSpPr/>
          <p:nvPr/>
        </p:nvSpPr>
        <p:spPr>
          <a:xfrm rot="-2846874">
            <a:off x="2153298" y="6046124"/>
            <a:ext cx="844097" cy="610124"/>
          </a:xfrm>
          <a:prstGeom prst="heart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13"/>
          <p:cNvSpPr/>
          <p:nvPr/>
        </p:nvSpPr>
        <p:spPr>
          <a:xfrm rot="-2846874">
            <a:off x="11041003" y="6056003"/>
            <a:ext cx="844097" cy="610124"/>
          </a:xfrm>
          <a:prstGeom prst="heart">
            <a:avLst/>
          </a:prstGeom>
          <a:solidFill>
            <a:srgbClr val="F492BC"/>
          </a:solidFill>
          <a:ln w="12700" cap="flat" cmpd="sng">
            <a:solidFill>
              <a:srgbClr val="F492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13"/>
          <p:cNvSpPr/>
          <p:nvPr/>
        </p:nvSpPr>
        <p:spPr>
          <a:xfrm>
            <a:off x="5547996" y="8718"/>
            <a:ext cx="5560365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800"/>
              <a:buFont typeface="Calibri"/>
              <a:buNone/>
            </a:pPr>
            <a:r>
              <a:rPr lang="en-US" sz="2800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2. What </a:t>
            </a:r>
            <a:r>
              <a:rPr lang="en-US" sz="280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are these</a:t>
            </a:r>
            <a:r>
              <a:rPr lang="en-US" sz="2800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? – </a:t>
            </a:r>
            <a:r>
              <a:rPr lang="en-US" sz="280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These are </a:t>
            </a:r>
            <a:r>
              <a:rPr lang="en-US" sz="2800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my …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Google Shape;87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69927" y="2283566"/>
            <a:ext cx="2373457" cy="30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14"/>
          <p:cNvSpPr txBox="1"/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GRAMMAR: I’ve got…</a:t>
            </a:r>
            <a:endParaRPr/>
          </a:p>
        </p:txBody>
      </p:sp>
      <p:sp>
        <p:nvSpPr>
          <p:cNvPr id="877" name="Google Shape;877;p14"/>
          <p:cNvSpPr/>
          <p:nvPr/>
        </p:nvSpPr>
        <p:spPr>
          <a:xfrm>
            <a:off x="444183" y="2221319"/>
            <a:ext cx="1010798" cy="48687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Sam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14"/>
          <p:cNvSpPr/>
          <p:nvPr/>
        </p:nvSpPr>
        <p:spPr>
          <a:xfrm>
            <a:off x="4617852" y="5282309"/>
            <a:ext cx="1110319" cy="486874"/>
          </a:xfrm>
          <a:prstGeom prst="roundRect">
            <a:avLst>
              <a:gd name="adj" fmla="val 16667"/>
            </a:avLst>
          </a:prstGeom>
          <a:solidFill>
            <a:srgbClr val="D96EAB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Marie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9" name="Google Shape;87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651416" y="2470564"/>
            <a:ext cx="1458625" cy="286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443065" y="2516847"/>
            <a:ext cx="1444272" cy="28836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1" name="Google Shape;881;p14"/>
          <p:cNvCxnSpPr/>
          <p:nvPr/>
        </p:nvCxnSpPr>
        <p:spPr>
          <a:xfrm>
            <a:off x="6083544" y="1568339"/>
            <a:ext cx="0" cy="4250449"/>
          </a:xfrm>
          <a:prstGeom prst="straightConnector1">
            <a:avLst/>
          </a:prstGeom>
          <a:noFill/>
          <a:ln w="28575" cap="flat" cmpd="sng">
            <a:solidFill>
              <a:srgbClr val="D96EA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2" name="Google Shape;882;p14"/>
          <p:cNvSpPr/>
          <p:nvPr/>
        </p:nvSpPr>
        <p:spPr>
          <a:xfrm>
            <a:off x="6921889" y="5287435"/>
            <a:ext cx="1010798" cy="48687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Sam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14"/>
          <p:cNvSpPr/>
          <p:nvPr/>
        </p:nvSpPr>
        <p:spPr>
          <a:xfrm>
            <a:off x="10400181" y="2311418"/>
            <a:ext cx="1110319" cy="486874"/>
          </a:xfrm>
          <a:prstGeom prst="roundRect">
            <a:avLst>
              <a:gd name="adj" fmla="val 16667"/>
            </a:avLst>
          </a:prstGeom>
          <a:solidFill>
            <a:srgbClr val="D96EAB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Marie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4" name="Google Shape;884;p14"/>
          <p:cNvGrpSpPr/>
          <p:nvPr/>
        </p:nvGrpSpPr>
        <p:grpSpPr>
          <a:xfrm>
            <a:off x="9084036" y="2442714"/>
            <a:ext cx="2341444" cy="3066001"/>
            <a:chOff x="9084036" y="2442714"/>
            <a:chExt cx="2341444" cy="3066001"/>
          </a:xfrm>
        </p:grpSpPr>
        <p:pic>
          <p:nvPicPr>
            <p:cNvPr id="885" name="Google Shape;885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9084036" y="2442714"/>
              <a:ext cx="1871305" cy="28722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6" name="Google Shape;886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818756" y="3236907"/>
              <a:ext cx="1606724" cy="22718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7" name="Google Shape;887;p14"/>
          <p:cNvSpPr/>
          <p:nvPr/>
        </p:nvSpPr>
        <p:spPr>
          <a:xfrm>
            <a:off x="5274689" y="711057"/>
            <a:ext cx="1617709" cy="578882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I’ve got…</a:t>
            </a:r>
            <a:endParaRPr/>
          </a:p>
        </p:txBody>
      </p:sp>
      <p:sp>
        <p:nvSpPr>
          <p:cNvPr id="888" name="Google Shape;888;p14"/>
          <p:cNvSpPr/>
          <p:nvPr/>
        </p:nvSpPr>
        <p:spPr>
          <a:xfrm>
            <a:off x="4425863" y="1732536"/>
            <a:ext cx="1111441" cy="578882"/>
          </a:xfrm>
          <a:prstGeom prst="wedgeRoundRectCallout">
            <a:avLst>
              <a:gd name="adj1" fmla="val -4988"/>
              <a:gd name="adj2" fmla="val 91326"/>
              <a:gd name="adj3" fmla="val 16667"/>
            </a:avLst>
          </a:prstGeom>
          <a:solidFill>
            <a:srgbClr val="F7A160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rPr lang="en-US" sz="2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Head.</a:t>
            </a:r>
            <a:endParaRPr/>
          </a:p>
        </p:txBody>
      </p:sp>
      <p:sp>
        <p:nvSpPr>
          <p:cNvPr id="889" name="Google Shape;889;p14"/>
          <p:cNvSpPr/>
          <p:nvPr/>
        </p:nvSpPr>
        <p:spPr>
          <a:xfrm>
            <a:off x="1960745" y="1381699"/>
            <a:ext cx="1808517" cy="839620"/>
          </a:xfrm>
          <a:prstGeom prst="wedgeRoundRectCallout">
            <a:avLst>
              <a:gd name="adj1" fmla="val -40098"/>
              <a:gd name="adj2" fmla="val 82307"/>
              <a:gd name="adj3" fmla="val 16667"/>
            </a:avLst>
          </a:prstGeom>
          <a:solidFill>
            <a:srgbClr val="92D050"/>
          </a:solidFill>
          <a:ln w="12700" cap="flat" cmpd="sng">
            <a:solidFill>
              <a:srgbClr val="C4E0B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Calibri"/>
              <a:buNone/>
            </a:pPr>
            <a:r>
              <a:rPr lang="en-US" sz="2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I’ve got</a:t>
            </a:r>
            <a:r>
              <a:rPr lang="en-US" sz="2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head</a:t>
            </a:r>
            <a:r>
              <a:rPr lang="en-US" sz="2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890" name="Google Shape;890;p14"/>
          <p:cNvSpPr/>
          <p:nvPr/>
        </p:nvSpPr>
        <p:spPr>
          <a:xfrm>
            <a:off x="9058739" y="1312726"/>
            <a:ext cx="1864079" cy="839620"/>
          </a:xfrm>
          <a:prstGeom prst="wedgeRoundRectCallout">
            <a:avLst>
              <a:gd name="adj1" fmla="val -6010"/>
              <a:gd name="adj2" fmla="val 96998"/>
              <a:gd name="adj3" fmla="val 16667"/>
            </a:avLst>
          </a:prstGeom>
          <a:solidFill>
            <a:srgbClr val="F7A160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I’ve got</a:t>
            </a: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hands</a:t>
            </a: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891" name="Google Shape;891;p14"/>
          <p:cNvSpPr/>
          <p:nvPr/>
        </p:nvSpPr>
        <p:spPr>
          <a:xfrm>
            <a:off x="7249590" y="1732536"/>
            <a:ext cx="1199085" cy="578882"/>
          </a:xfrm>
          <a:prstGeom prst="wedgeRoundRectCallout">
            <a:avLst>
              <a:gd name="adj1" fmla="val -33249"/>
              <a:gd name="adj2" fmla="val 90534"/>
              <a:gd name="adj3" fmla="val 16667"/>
            </a:avLst>
          </a:prstGeom>
          <a:solidFill>
            <a:srgbClr val="92D050"/>
          </a:solidFill>
          <a:ln w="12700" cap="flat" cmpd="sng">
            <a:solidFill>
              <a:srgbClr val="C4E0B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Hands</a:t>
            </a:r>
            <a:r>
              <a:rPr lang="en-US" sz="2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Google Shape;89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104" y="-9442"/>
            <a:ext cx="12193057" cy="687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9724" y="3107428"/>
            <a:ext cx="2149208" cy="30387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8" name="Google Shape;898;p15"/>
          <p:cNvGrpSpPr/>
          <p:nvPr/>
        </p:nvGrpSpPr>
        <p:grpSpPr>
          <a:xfrm>
            <a:off x="3500819" y="2993070"/>
            <a:ext cx="2296839" cy="3152245"/>
            <a:chOff x="1797983" y="2928034"/>
            <a:chExt cx="2450167" cy="3362678"/>
          </a:xfrm>
        </p:grpSpPr>
        <p:cxnSp>
          <p:nvCxnSpPr>
            <p:cNvPr id="899" name="Google Shape;899;p15"/>
            <p:cNvCxnSpPr/>
            <p:nvPr/>
          </p:nvCxnSpPr>
          <p:spPr>
            <a:xfrm flipH="1">
              <a:off x="3890423" y="3017520"/>
              <a:ext cx="44892" cy="2004060"/>
            </a:xfrm>
            <a:prstGeom prst="straightConnector1">
              <a:avLst/>
            </a:prstGeom>
            <a:noFill/>
            <a:ln w="9525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900" name="Google Shape;900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01" name="Google Shape;90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53261" y="3858998"/>
            <a:ext cx="1842739" cy="2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15"/>
          <p:cNvPicPr preferRelativeResize="0"/>
          <p:nvPr/>
        </p:nvPicPr>
        <p:blipFill rotWithShape="1">
          <a:blip r:embed="rId7">
            <a:alphaModFix/>
          </a:blip>
          <a:srcRect b="422"/>
          <a:stretch/>
        </p:blipFill>
        <p:spPr>
          <a:xfrm>
            <a:off x="3501427" y="3007731"/>
            <a:ext cx="2288468" cy="312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15"/>
          <p:cNvPicPr preferRelativeResize="0"/>
          <p:nvPr/>
        </p:nvPicPr>
        <p:blipFill rotWithShape="1">
          <a:blip r:embed="rId8">
            <a:alphaModFix/>
          </a:blip>
          <a:srcRect t="-4677" b="50993"/>
          <a:stretch/>
        </p:blipFill>
        <p:spPr>
          <a:xfrm>
            <a:off x="1984522" y="531708"/>
            <a:ext cx="8222959" cy="346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15">
            <a:hlinkClick r:id="" action="ppaction://hlinkshowjump?jump=nextslide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33718" y="5436871"/>
            <a:ext cx="1731415" cy="755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Google Shape;90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632" y="-18884"/>
            <a:ext cx="12193057" cy="687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16"/>
          <p:cNvPicPr preferRelativeResize="0"/>
          <p:nvPr/>
        </p:nvPicPr>
        <p:blipFill rotWithShape="1">
          <a:blip r:embed="rId4">
            <a:alphaModFix/>
          </a:blip>
          <a:srcRect t="-4677" b="50993"/>
          <a:stretch/>
        </p:blipFill>
        <p:spPr>
          <a:xfrm rot="187246">
            <a:off x="3078058" y="-120887"/>
            <a:ext cx="6381821" cy="2689704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6"/>
          <p:cNvSpPr txBox="1"/>
          <p:nvPr/>
        </p:nvSpPr>
        <p:spPr>
          <a:xfrm>
            <a:off x="357512" y="2026468"/>
            <a:ext cx="7593617" cy="280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5 questions.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choose the correct answer by showing fingers.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student says aloud the answer.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correct answer = 1 point.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whole class then says aloud the correct sentence.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Google Shape;91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104" y="-9442"/>
            <a:ext cx="12193057" cy="687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55351" y="3429632"/>
            <a:ext cx="2149208" cy="30387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8" name="Google Shape;918;p17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919" name="Google Shape;919;p17"/>
            <p:cNvCxnSpPr/>
            <p:nvPr/>
          </p:nvCxnSpPr>
          <p:spPr>
            <a:xfrm flipH="1">
              <a:off x="3890423" y="3017520"/>
              <a:ext cx="44892" cy="2004060"/>
            </a:xfrm>
            <a:prstGeom prst="straightConnector1">
              <a:avLst/>
            </a:prstGeom>
            <a:noFill/>
            <a:ln w="9525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920" name="Google Shape;920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1" name="Google Shape;921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46455" y="4414527"/>
            <a:ext cx="1842739" cy="2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17"/>
          <p:cNvPicPr preferRelativeResize="0"/>
          <p:nvPr/>
        </p:nvPicPr>
        <p:blipFill rotWithShape="1">
          <a:blip r:embed="rId7">
            <a:alphaModFix/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32681">
            <a:off x="2246277" y="4513311"/>
            <a:ext cx="1842739" cy="2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17"/>
          <p:cNvSpPr/>
          <p:nvPr/>
        </p:nvSpPr>
        <p:spPr>
          <a:xfrm>
            <a:off x="7612652" y="468085"/>
            <a:ext cx="3291840" cy="100584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   one head</a:t>
            </a:r>
            <a:endParaRPr/>
          </a:p>
        </p:txBody>
      </p:sp>
      <p:sp>
        <p:nvSpPr>
          <p:cNvPr id="925" name="Google Shape;925;p17"/>
          <p:cNvSpPr/>
          <p:nvPr/>
        </p:nvSpPr>
        <p:spPr>
          <a:xfrm>
            <a:off x="7627892" y="1747687"/>
            <a:ext cx="3291840" cy="100584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    one heads</a:t>
            </a:r>
            <a:endParaRPr/>
          </a:p>
        </p:txBody>
      </p:sp>
      <p:pic>
        <p:nvPicPr>
          <p:cNvPr id="926" name="Google Shape;926;p17">
            <a:hlinkClick r:id="" action="ppaction://hlinkshowjump?jump=nextslide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30294" y="5616941"/>
            <a:ext cx="1731415" cy="749873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17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8" name="Google Shape;928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97295" y="1871739"/>
            <a:ext cx="571733" cy="88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97295" y="575699"/>
            <a:ext cx="571733" cy="881788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17"/>
          <p:cNvSpPr/>
          <p:nvPr/>
        </p:nvSpPr>
        <p:spPr>
          <a:xfrm>
            <a:off x="1377387" y="230065"/>
            <a:ext cx="5869011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7647"/>
            </a:schemeClr>
          </a:solidFill>
          <a:ln w="57150" cap="flat" cmpd="thickThin">
            <a:solidFill>
              <a:srgbClr val="E74B4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I’ve got __________.</a:t>
            </a:r>
            <a:endParaRPr/>
          </a:p>
        </p:txBody>
      </p:sp>
      <p:sp>
        <p:nvSpPr>
          <p:cNvPr id="931" name="Google Shape;931;p17"/>
          <p:cNvSpPr txBox="1"/>
          <p:nvPr/>
        </p:nvSpPr>
        <p:spPr>
          <a:xfrm>
            <a:off x="3969733" y="318967"/>
            <a:ext cx="20371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1494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one head</a:t>
            </a:r>
            <a:endParaRPr sz="3600" b="1" i="0" u="none" strike="noStrike" cap="none">
              <a:solidFill>
                <a:srgbClr val="FF14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2" name="Google Shape;932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99184" y="1086462"/>
            <a:ext cx="2204090" cy="1885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Google Shape;93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104" y="-9442"/>
            <a:ext cx="12193057" cy="6876884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18"/>
          <p:cNvSpPr/>
          <p:nvPr/>
        </p:nvSpPr>
        <p:spPr>
          <a:xfrm>
            <a:off x="1377387" y="230065"/>
            <a:ext cx="5869011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7647"/>
            </a:schemeClr>
          </a:solidFill>
          <a:ln w="57150" cap="flat" cmpd="thickThin">
            <a:solidFill>
              <a:srgbClr val="E74B4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I’ve got __________.</a:t>
            </a:r>
            <a:endParaRPr/>
          </a:p>
        </p:txBody>
      </p:sp>
      <p:pic>
        <p:nvPicPr>
          <p:cNvPr id="939" name="Google Shape;93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55351" y="3429632"/>
            <a:ext cx="2149208" cy="30387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0" name="Google Shape;940;p18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941" name="Google Shape;941;p18"/>
            <p:cNvCxnSpPr/>
            <p:nvPr/>
          </p:nvCxnSpPr>
          <p:spPr>
            <a:xfrm flipH="1">
              <a:off x="3890423" y="3017520"/>
              <a:ext cx="44892" cy="2004060"/>
            </a:xfrm>
            <a:prstGeom prst="straightConnector1">
              <a:avLst/>
            </a:prstGeom>
            <a:noFill/>
            <a:ln w="9525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942" name="Google Shape;94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43" name="Google Shape;943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46455" y="4414527"/>
            <a:ext cx="1842739" cy="2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18"/>
          <p:cNvPicPr preferRelativeResize="0"/>
          <p:nvPr/>
        </p:nvPicPr>
        <p:blipFill rotWithShape="1">
          <a:blip r:embed="rId7">
            <a:alphaModFix/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32681">
            <a:off x="2246277" y="4513311"/>
            <a:ext cx="1842739" cy="2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18"/>
          <p:cNvSpPr/>
          <p:nvPr/>
        </p:nvSpPr>
        <p:spPr>
          <a:xfrm>
            <a:off x="7673612" y="1793965"/>
            <a:ext cx="3291840" cy="100584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   two arms</a:t>
            </a:r>
            <a:endParaRPr/>
          </a:p>
        </p:txBody>
      </p:sp>
      <p:sp>
        <p:nvSpPr>
          <p:cNvPr id="947" name="Google Shape;947;p18"/>
          <p:cNvSpPr/>
          <p:nvPr/>
        </p:nvSpPr>
        <p:spPr>
          <a:xfrm>
            <a:off x="7673612" y="482767"/>
            <a:ext cx="3291840" cy="100584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  two arm </a:t>
            </a:r>
            <a:endParaRPr/>
          </a:p>
        </p:txBody>
      </p:sp>
      <p:pic>
        <p:nvPicPr>
          <p:cNvPr id="948" name="Google Shape;948;p18">
            <a:hlinkClick r:id="" action="ppaction://hlinkshowjump?jump=nextslide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30294" y="5616941"/>
            <a:ext cx="1731415" cy="749873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18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0" name="Google Shape;950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97295" y="1871739"/>
            <a:ext cx="571733" cy="88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97295" y="575699"/>
            <a:ext cx="571733" cy="881788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18"/>
          <p:cNvSpPr txBox="1"/>
          <p:nvPr/>
        </p:nvSpPr>
        <p:spPr>
          <a:xfrm>
            <a:off x="3268731" y="295003"/>
            <a:ext cx="34230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1494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3600" b="1" i="0" u="none" strike="noStrike" cap="none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wo arms</a:t>
            </a:r>
            <a:endParaRPr/>
          </a:p>
        </p:txBody>
      </p:sp>
      <p:pic>
        <p:nvPicPr>
          <p:cNvPr id="953" name="Google Shape;953;p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01138" y="1067839"/>
            <a:ext cx="2621507" cy="1966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8" name="Google Shape;95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104" y="-9442"/>
            <a:ext cx="12193057" cy="6876884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9"/>
          <p:cNvSpPr/>
          <p:nvPr/>
        </p:nvSpPr>
        <p:spPr>
          <a:xfrm>
            <a:off x="1377387" y="230065"/>
            <a:ext cx="5869011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7647"/>
            </a:schemeClr>
          </a:solidFill>
          <a:ln w="57150" cap="flat" cmpd="thickThin">
            <a:solidFill>
              <a:srgbClr val="E74B4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I’ve got __________.</a:t>
            </a:r>
            <a:endParaRPr sz="3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0" name="Google Shape;96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55351" y="3429632"/>
            <a:ext cx="2149208" cy="30387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1" name="Google Shape;961;p19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962" name="Google Shape;962;p19"/>
            <p:cNvCxnSpPr/>
            <p:nvPr/>
          </p:nvCxnSpPr>
          <p:spPr>
            <a:xfrm flipH="1">
              <a:off x="3890423" y="3017520"/>
              <a:ext cx="44892" cy="2004060"/>
            </a:xfrm>
            <a:prstGeom prst="straightConnector1">
              <a:avLst/>
            </a:prstGeom>
            <a:noFill/>
            <a:ln w="9525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963" name="Google Shape;963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64" name="Google Shape;964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46455" y="4414527"/>
            <a:ext cx="1842739" cy="2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19"/>
          <p:cNvPicPr preferRelativeResize="0"/>
          <p:nvPr/>
        </p:nvPicPr>
        <p:blipFill rotWithShape="1">
          <a:blip r:embed="rId7">
            <a:alphaModFix/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32681">
            <a:off x="2246277" y="4513311"/>
            <a:ext cx="1842739" cy="2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9"/>
          <p:cNvSpPr/>
          <p:nvPr/>
        </p:nvSpPr>
        <p:spPr>
          <a:xfrm>
            <a:off x="7673612" y="1793965"/>
            <a:ext cx="3291840" cy="100584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1494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  one face</a:t>
            </a:r>
            <a:endParaRPr sz="3600" b="1" i="0" u="none" strike="noStrike" cap="none">
              <a:solidFill>
                <a:srgbClr val="FF14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8" name="Google Shape;968;p19"/>
          <p:cNvSpPr/>
          <p:nvPr/>
        </p:nvSpPr>
        <p:spPr>
          <a:xfrm>
            <a:off x="7673612" y="482767"/>
            <a:ext cx="3291840" cy="100584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1494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  one</a:t>
            </a:r>
            <a:r>
              <a:rPr lang="en-US" sz="3600" b="1" i="0" u="none" strike="noStrike" cap="none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 faces</a:t>
            </a:r>
            <a:endParaRPr/>
          </a:p>
        </p:txBody>
      </p:sp>
      <p:pic>
        <p:nvPicPr>
          <p:cNvPr id="969" name="Google Shape;969;p19">
            <a:hlinkClick r:id="" action="ppaction://hlinkshowjump?jump=nextslide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30294" y="5616941"/>
            <a:ext cx="1731415" cy="749873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19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1" name="Google Shape;971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97295" y="1871739"/>
            <a:ext cx="571733" cy="88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97295" y="575699"/>
            <a:ext cx="571733" cy="881788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9"/>
          <p:cNvSpPr txBox="1"/>
          <p:nvPr/>
        </p:nvSpPr>
        <p:spPr>
          <a:xfrm>
            <a:off x="3989786" y="298991"/>
            <a:ext cx="20371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1494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one face</a:t>
            </a:r>
            <a:endParaRPr sz="3600" b="1" i="0" u="none" strike="noStrike" cap="none">
              <a:solidFill>
                <a:srgbClr val="FF14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42120" y="1021294"/>
            <a:ext cx="2339543" cy="1996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2"/>
          <p:cNvGrpSpPr/>
          <p:nvPr/>
        </p:nvGrpSpPr>
        <p:grpSpPr>
          <a:xfrm>
            <a:off x="352677" y="599293"/>
            <a:ext cx="7498407" cy="5302202"/>
            <a:chOff x="352677" y="599293"/>
            <a:chExt cx="7498407" cy="5302202"/>
          </a:xfrm>
        </p:grpSpPr>
        <p:pic>
          <p:nvPicPr>
            <p:cNvPr id="95" name="Google Shape;95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2677" y="601948"/>
              <a:ext cx="3762083" cy="5299547"/>
            </a:xfrm>
            <a:prstGeom prst="rect">
              <a:avLst/>
            </a:prstGeom>
            <a:noFill/>
            <a:ln w="9525" cap="flat" cmpd="sng">
              <a:solidFill>
                <a:srgbClr val="D96EAB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96" name="Google Shape;96;p2"/>
            <p:cNvPicPr preferRelativeResize="0"/>
            <p:nvPr/>
          </p:nvPicPr>
          <p:blipFill rotWithShape="1">
            <a:blip r:embed="rId4">
              <a:alphaModFix/>
            </a:blip>
            <a:srcRect t="344"/>
            <a:stretch/>
          </p:blipFill>
          <p:spPr>
            <a:xfrm>
              <a:off x="4114760" y="599293"/>
              <a:ext cx="3736324" cy="5299547"/>
            </a:xfrm>
            <a:prstGeom prst="rect">
              <a:avLst/>
            </a:prstGeom>
            <a:noFill/>
            <a:ln w="9525" cap="flat" cmpd="sng">
              <a:solidFill>
                <a:srgbClr val="D96EAB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97" name="Google Shape;97;p2"/>
          <p:cNvSpPr/>
          <p:nvPr/>
        </p:nvSpPr>
        <p:spPr>
          <a:xfrm>
            <a:off x="8093588" y="601948"/>
            <a:ext cx="3745735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8275355" y="818026"/>
            <a:ext cx="33822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4: </a:t>
            </a:r>
            <a:b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MOVE YOUR BODY!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8247825" y="1987537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8247825" y="2662092"/>
            <a:ext cx="3382176" cy="1200288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body parts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ask and answer about body parts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8247825" y="4306102"/>
            <a:ext cx="3382176" cy="830997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SB p.46 – 47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AB p.38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" name="Google Shape;97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104" y="-9442"/>
            <a:ext cx="12193057" cy="687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55351" y="3429632"/>
            <a:ext cx="2149208" cy="30387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1" name="Google Shape;981;p20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982" name="Google Shape;982;p20"/>
            <p:cNvCxnSpPr/>
            <p:nvPr/>
          </p:nvCxnSpPr>
          <p:spPr>
            <a:xfrm flipH="1">
              <a:off x="3890423" y="3017520"/>
              <a:ext cx="44892" cy="2004060"/>
            </a:xfrm>
            <a:prstGeom prst="straightConnector1">
              <a:avLst/>
            </a:prstGeom>
            <a:noFill/>
            <a:ln w="9525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983" name="Google Shape;983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84" name="Google Shape;984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46455" y="4414527"/>
            <a:ext cx="1842739" cy="2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20"/>
          <p:cNvPicPr preferRelativeResize="0"/>
          <p:nvPr/>
        </p:nvPicPr>
        <p:blipFill rotWithShape="1">
          <a:blip r:embed="rId7">
            <a:alphaModFix/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32681">
            <a:off x="2246277" y="4513311"/>
            <a:ext cx="1842739" cy="2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20"/>
          <p:cNvSpPr/>
          <p:nvPr/>
        </p:nvSpPr>
        <p:spPr>
          <a:xfrm>
            <a:off x="7612652" y="468085"/>
            <a:ext cx="3291840" cy="100584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1494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   two legs</a:t>
            </a:r>
            <a:endParaRPr sz="3600" b="1" i="0" u="none" strike="noStrike" cap="none">
              <a:solidFill>
                <a:srgbClr val="FF14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20"/>
          <p:cNvSpPr/>
          <p:nvPr/>
        </p:nvSpPr>
        <p:spPr>
          <a:xfrm>
            <a:off x="7627892" y="1747687"/>
            <a:ext cx="3291840" cy="100584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1494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   two leg</a:t>
            </a:r>
            <a:endParaRPr sz="3600" b="1" i="0" u="none" strike="noStrike" cap="none">
              <a:solidFill>
                <a:srgbClr val="FF14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9" name="Google Shape;989;p20">
            <a:hlinkClick r:id="" action="ppaction://hlinkshowjump?jump=nextslide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30294" y="5616941"/>
            <a:ext cx="1731415" cy="749873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20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1" name="Google Shape;991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97295" y="1871739"/>
            <a:ext cx="571733" cy="88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97295" y="575699"/>
            <a:ext cx="571733" cy="881788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20"/>
          <p:cNvSpPr/>
          <p:nvPr/>
        </p:nvSpPr>
        <p:spPr>
          <a:xfrm>
            <a:off x="1377387" y="230065"/>
            <a:ext cx="5869011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7647"/>
            </a:schemeClr>
          </a:solidFill>
          <a:ln w="57150" cap="flat" cmpd="thickThin">
            <a:solidFill>
              <a:srgbClr val="E74B4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I’ve got __________.</a:t>
            </a:r>
            <a:endParaRPr/>
          </a:p>
        </p:txBody>
      </p:sp>
      <p:sp>
        <p:nvSpPr>
          <p:cNvPr id="994" name="Google Shape;994;p20"/>
          <p:cNvSpPr txBox="1"/>
          <p:nvPr/>
        </p:nvSpPr>
        <p:spPr>
          <a:xfrm>
            <a:off x="3926645" y="309288"/>
            <a:ext cx="20371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1494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two legs</a:t>
            </a:r>
            <a:endParaRPr sz="3600" b="1" i="0" u="none" strike="noStrike" cap="none">
              <a:solidFill>
                <a:srgbClr val="FF14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5" name="Google Shape;995;p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49129" y="974949"/>
            <a:ext cx="2230210" cy="2044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Google Shape;100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104" y="-9442"/>
            <a:ext cx="12193057" cy="6876884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21"/>
          <p:cNvSpPr/>
          <p:nvPr/>
        </p:nvSpPr>
        <p:spPr>
          <a:xfrm>
            <a:off x="1377387" y="230065"/>
            <a:ext cx="5869011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7647"/>
            </a:schemeClr>
          </a:solidFill>
          <a:ln w="57150" cap="flat" cmpd="thickThin">
            <a:solidFill>
              <a:srgbClr val="E74B4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I’ve got __________.</a:t>
            </a:r>
            <a:endParaRPr/>
          </a:p>
        </p:txBody>
      </p:sp>
      <p:pic>
        <p:nvPicPr>
          <p:cNvPr id="1002" name="Google Shape;100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55351" y="3429632"/>
            <a:ext cx="2149208" cy="30387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3" name="Google Shape;1003;p21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004" name="Google Shape;1004;p21"/>
            <p:cNvCxnSpPr/>
            <p:nvPr/>
          </p:nvCxnSpPr>
          <p:spPr>
            <a:xfrm flipH="1">
              <a:off x="3890423" y="3017520"/>
              <a:ext cx="44892" cy="2004060"/>
            </a:xfrm>
            <a:prstGeom prst="straightConnector1">
              <a:avLst/>
            </a:prstGeom>
            <a:noFill/>
            <a:ln w="9525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005" name="Google Shape;1005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06" name="Google Shape;100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46455" y="4414527"/>
            <a:ext cx="1842739" cy="2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21"/>
          <p:cNvPicPr preferRelativeResize="0"/>
          <p:nvPr/>
        </p:nvPicPr>
        <p:blipFill rotWithShape="1">
          <a:blip r:embed="rId7">
            <a:alphaModFix/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32681">
            <a:off x="2246277" y="4513311"/>
            <a:ext cx="1842739" cy="2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21"/>
          <p:cNvSpPr/>
          <p:nvPr/>
        </p:nvSpPr>
        <p:spPr>
          <a:xfrm>
            <a:off x="7673612" y="1793965"/>
            <a:ext cx="3291840" cy="100584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1494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    t</a:t>
            </a:r>
            <a:r>
              <a:rPr lang="en-US" sz="3600" b="1" i="0" u="none" strike="noStrike" cap="none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wo hands</a:t>
            </a:r>
            <a:endParaRPr/>
          </a:p>
        </p:txBody>
      </p:sp>
      <p:sp>
        <p:nvSpPr>
          <p:cNvPr id="1010" name="Google Shape;1010;p21"/>
          <p:cNvSpPr/>
          <p:nvPr/>
        </p:nvSpPr>
        <p:spPr>
          <a:xfrm>
            <a:off x="7673612" y="482767"/>
            <a:ext cx="3291840" cy="100584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1494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   t</a:t>
            </a:r>
            <a:r>
              <a:rPr lang="en-US" sz="3600" b="1" i="0" u="none" strike="noStrike" cap="none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wo hand</a:t>
            </a:r>
            <a:endParaRPr/>
          </a:p>
        </p:txBody>
      </p:sp>
      <p:pic>
        <p:nvPicPr>
          <p:cNvPr id="1011" name="Google Shape;1011;p21">
            <a:hlinkClick r:id="" action="ppaction://hlinkshowjump?jump=nextslide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30294" y="5616941"/>
            <a:ext cx="1731415" cy="749873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21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3" name="Google Shape;1013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97295" y="1871739"/>
            <a:ext cx="571733" cy="88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97295" y="575699"/>
            <a:ext cx="571733" cy="8817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21"/>
          <p:cNvSpPr txBox="1"/>
          <p:nvPr/>
        </p:nvSpPr>
        <p:spPr>
          <a:xfrm>
            <a:off x="3865420" y="297772"/>
            <a:ext cx="227580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1494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3600" b="1" i="0" u="none" strike="noStrike" cap="none">
                <a:solidFill>
                  <a:srgbClr val="FF1494"/>
                </a:solidFill>
                <a:latin typeface="Calibri"/>
                <a:ea typeface="Calibri"/>
                <a:cs typeface="Calibri"/>
                <a:sym typeface="Calibri"/>
              </a:rPr>
              <a:t>wo hands</a:t>
            </a:r>
            <a:endParaRPr/>
          </a:p>
        </p:txBody>
      </p:sp>
      <p:pic>
        <p:nvPicPr>
          <p:cNvPr id="1016" name="Google Shape;1016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67646" y="1037123"/>
            <a:ext cx="2499547" cy="1944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Google Shape;102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104" y="-9442"/>
            <a:ext cx="12193057" cy="687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2"/>
          <p:cNvPicPr preferRelativeResize="0"/>
          <p:nvPr/>
        </p:nvPicPr>
        <p:blipFill rotWithShape="1">
          <a:blip r:embed="rId4">
            <a:alphaModFix/>
          </a:blip>
          <a:srcRect l="12895" t="3263" r="16733" b="12892"/>
          <a:stretch/>
        </p:blipFill>
        <p:spPr>
          <a:xfrm>
            <a:off x="4300770" y="1692219"/>
            <a:ext cx="3583836" cy="4610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22"/>
          <p:cNvPicPr preferRelativeResize="0"/>
          <p:nvPr/>
        </p:nvPicPr>
        <p:blipFill rotWithShape="1">
          <a:blip r:embed="rId5">
            <a:alphaModFix/>
          </a:blip>
          <a:srcRect l="11912" r="12482" b="73551"/>
          <a:stretch/>
        </p:blipFill>
        <p:spPr>
          <a:xfrm>
            <a:off x="2184400" y="1136256"/>
            <a:ext cx="8107680" cy="2321941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22">
            <a:hlinkClick r:id="" action="ppaction://hlinkshowjump?jump=nextslide"/>
          </p:cNvPr>
          <p:cNvSpPr/>
          <p:nvPr/>
        </p:nvSpPr>
        <p:spPr>
          <a:xfrm>
            <a:off x="5659248" y="5995606"/>
            <a:ext cx="1157983" cy="613458"/>
          </a:xfrm>
          <a:prstGeom prst="roundRect">
            <a:avLst>
              <a:gd name="adj" fmla="val 16667"/>
            </a:avLst>
          </a:prstGeom>
          <a:solidFill>
            <a:srgbClr val="00A1E9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EXIT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Google Shape;103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9503" y="597452"/>
            <a:ext cx="5303721" cy="5311128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23"/>
          <p:cNvSpPr txBox="1"/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Pupils’ Book (p.46)</a:t>
            </a:r>
            <a:endParaRPr/>
          </a:p>
        </p:txBody>
      </p:sp>
      <p:sp>
        <p:nvSpPr>
          <p:cNvPr id="1032" name="Google Shape;1032;p23"/>
          <p:cNvSpPr/>
          <p:nvPr/>
        </p:nvSpPr>
        <p:spPr>
          <a:xfrm>
            <a:off x="1645898" y="710529"/>
            <a:ext cx="1632283" cy="784131"/>
          </a:xfrm>
          <a:prstGeom prst="wedgeRoundRectCallout">
            <a:avLst>
              <a:gd name="adj1" fmla="val -67326"/>
              <a:gd name="adj2" fmla="val 27069"/>
              <a:gd name="adj3" fmla="val 16667"/>
            </a:avLst>
          </a:prstGeom>
          <a:solidFill>
            <a:srgbClr val="A8D08C"/>
          </a:solidFill>
          <a:ln w="12700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I’ve got </a:t>
            </a:r>
            <a:b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head</a:t>
            </a: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pic>
        <p:nvPicPr>
          <p:cNvPr id="1033" name="Google Shape;1033;p23"/>
          <p:cNvPicPr preferRelativeResize="0"/>
          <p:nvPr/>
        </p:nvPicPr>
        <p:blipFill rotWithShape="1">
          <a:blip r:embed="rId4">
            <a:alphaModFix/>
          </a:blip>
          <a:srcRect l="13783" r="64295"/>
          <a:stretch/>
        </p:blipFill>
        <p:spPr>
          <a:xfrm>
            <a:off x="8679830" y="370934"/>
            <a:ext cx="1273701" cy="238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38468" y="3604984"/>
            <a:ext cx="1229473" cy="245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71511" y="710529"/>
            <a:ext cx="1114102" cy="218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971573" y="3655374"/>
            <a:ext cx="1103137" cy="2202548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23"/>
          <p:cNvSpPr/>
          <p:nvPr/>
        </p:nvSpPr>
        <p:spPr>
          <a:xfrm>
            <a:off x="471511" y="3554474"/>
            <a:ext cx="1926433" cy="784131"/>
          </a:xfrm>
          <a:prstGeom prst="wedgeRoundRectCallout">
            <a:avLst>
              <a:gd name="adj1" fmla="val 62626"/>
              <a:gd name="adj2" fmla="val 33695"/>
              <a:gd name="adj3" fmla="val 16667"/>
            </a:avLst>
          </a:prstGeom>
          <a:solidFill>
            <a:srgbClr val="A8D08C"/>
          </a:solidFill>
          <a:ln w="12700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I’ve got </a:t>
            </a:r>
            <a:b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legs</a:t>
            </a: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1038" name="Google Shape;1038;p23"/>
          <p:cNvSpPr/>
          <p:nvPr/>
        </p:nvSpPr>
        <p:spPr>
          <a:xfrm>
            <a:off x="9908630" y="710529"/>
            <a:ext cx="1926433" cy="784131"/>
          </a:xfrm>
          <a:prstGeom prst="wedgeRoundRectCallout">
            <a:avLst>
              <a:gd name="adj1" fmla="val -67326"/>
              <a:gd name="adj2" fmla="val 27069"/>
              <a:gd name="adj3" fmla="val 16667"/>
            </a:avLst>
          </a:prstGeom>
          <a:solidFill>
            <a:srgbClr val="F4B081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I’ve got </a:t>
            </a:r>
            <a:b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arms</a:t>
            </a: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1039" name="Google Shape;1039;p23"/>
          <p:cNvSpPr/>
          <p:nvPr/>
        </p:nvSpPr>
        <p:spPr>
          <a:xfrm>
            <a:off x="8913818" y="3554475"/>
            <a:ext cx="1926433" cy="784131"/>
          </a:xfrm>
          <a:prstGeom prst="wedgeRoundRectCallout">
            <a:avLst>
              <a:gd name="adj1" fmla="val 64244"/>
              <a:gd name="adj2" fmla="val 33695"/>
              <a:gd name="adj3" fmla="val 16667"/>
            </a:avLst>
          </a:prstGeom>
          <a:solidFill>
            <a:srgbClr val="F4B081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I’ve got </a:t>
            </a:r>
            <a:b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hands</a:t>
            </a: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1040" name="Google Shape;1040;p23"/>
          <p:cNvSpPr/>
          <p:nvPr/>
        </p:nvSpPr>
        <p:spPr>
          <a:xfrm>
            <a:off x="7267035" y="3023755"/>
            <a:ext cx="900220" cy="1338200"/>
          </a:xfrm>
          <a:prstGeom prst="ellipse">
            <a:avLst/>
          </a:prstGeom>
          <a:noFill/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1" name="Google Shape;1041;p23"/>
          <p:cNvSpPr/>
          <p:nvPr/>
        </p:nvSpPr>
        <p:spPr>
          <a:xfrm>
            <a:off x="5291831" y="3023755"/>
            <a:ext cx="804169" cy="1338200"/>
          </a:xfrm>
          <a:prstGeom prst="ellipse">
            <a:avLst/>
          </a:prstGeom>
          <a:noFill/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2" name="Google Shape;1042;p23"/>
          <p:cNvSpPr/>
          <p:nvPr/>
        </p:nvSpPr>
        <p:spPr>
          <a:xfrm>
            <a:off x="5863234" y="2597727"/>
            <a:ext cx="900220" cy="1057647"/>
          </a:xfrm>
          <a:prstGeom prst="ellipse">
            <a:avLst/>
          </a:prstGeom>
          <a:noFill/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p23"/>
          <p:cNvSpPr/>
          <p:nvPr/>
        </p:nvSpPr>
        <p:spPr>
          <a:xfrm>
            <a:off x="3694812" y="3655374"/>
            <a:ext cx="1051050" cy="2202548"/>
          </a:xfrm>
          <a:prstGeom prst="ellipse">
            <a:avLst/>
          </a:prstGeom>
          <a:noFill/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Google Shape;104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4544" y="666750"/>
            <a:ext cx="9390694" cy="52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24"/>
          <p:cNvSpPr txBox="1"/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Pupils’ Book (p.47)</a:t>
            </a:r>
            <a:endParaRPr/>
          </a:p>
        </p:txBody>
      </p:sp>
      <p:pic>
        <p:nvPicPr>
          <p:cNvPr id="2" name="U4_01">
            <a:hlinkClick r:id="" action="ppaction://media"/>
            <a:extLst>
              <a:ext uri="{FF2B5EF4-FFF2-40B4-BE49-F238E27FC236}">
                <a16:creationId xmlns:a16="http://schemas.microsoft.com/office/drawing/2014/main" id="{6A61E881-559A-4165-8BB9-6260EA827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1643" y="135293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Google Shape;105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1064" y="663824"/>
            <a:ext cx="8517485" cy="5261984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25"/>
          <p:cNvSpPr txBox="1"/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Activity Book (p.38)</a:t>
            </a:r>
            <a:endParaRPr/>
          </a:p>
        </p:txBody>
      </p:sp>
      <p:sp>
        <p:nvSpPr>
          <p:cNvPr id="1057" name="Google Shape;1057;p25"/>
          <p:cNvSpPr/>
          <p:nvPr/>
        </p:nvSpPr>
        <p:spPr>
          <a:xfrm>
            <a:off x="5105400" y="2897572"/>
            <a:ext cx="1087266" cy="49992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Write</a:t>
            </a: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8" name="Google Shape;1058;p25"/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DAE8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9CDAE8"/>
                </a:solidFill>
                <a:latin typeface="Calibri"/>
                <a:ea typeface="Calibri"/>
                <a:cs typeface="Calibri"/>
                <a:sym typeface="Calibri"/>
              </a:rPr>
              <a:t>Click on “Write” to show the answers</a:t>
            </a:r>
            <a:endParaRPr/>
          </a:p>
        </p:txBody>
      </p:sp>
      <p:sp>
        <p:nvSpPr>
          <p:cNvPr id="1059" name="Google Shape;1059;p25"/>
          <p:cNvSpPr txBox="1"/>
          <p:nvPr/>
        </p:nvSpPr>
        <p:spPr>
          <a:xfrm>
            <a:off x="7117237" y="4204356"/>
            <a:ext cx="6693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bag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0" name="Google Shape;1060;p25"/>
          <p:cNvSpPr txBox="1"/>
          <p:nvPr/>
        </p:nvSpPr>
        <p:spPr>
          <a:xfrm>
            <a:off x="6664753" y="5016633"/>
            <a:ext cx="89083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black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" name="Google Shape;106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7950" y="611809"/>
            <a:ext cx="6832442" cy="5294433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26"/>
          <p:cNvSpPr txBox="1"/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Activity Book (p.38)</a:t>
            </a:r>
            <a:endParaRPr/>
          </a:p>
        </p:txBody>
      </p:sp>
      <p:sp>
        <p:nvSpPr>
          <p:cNvPr id="1067" name="Google Shape;1067;p26"/>
          <p:cNvSpPr/>
          <p:nvPr/>
        </p:nvSpPr>
        <p:spPr>
          <a:xfrm>
            <a:off x="5750239" y="603987"/>
            <a:ext cx="1158448" cy="52322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Write</a:t>
            </a: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8" name="Google Shape;1068;p26"/>
          <p:cNvSpPr txBox="1"/>
          <p:nvPr/>
        </p:nvSpPr>
        <p:spPr>
          <a:xfrm>
            <a:off x="6184787" y="1892567"/>
            <a:ext cx="25801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n d s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9" name="Google Shape;1069;p26"/>
          <p:cNvSpPr txBox="1"/>
          <p:nvPr/>
        </p:nvSpPr>
        <p:spPr>
          <a:xfrm>
            <a:off x="3163321" y="6121217"/>
            <a:ext cx="659690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DAE8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9CDAE8"/>
                </a:solidFill>
                <a:latin typeface="Calibri"/>
                <a:ea typeface="Calibri"/>
                <a:cs typeface="Calibri"/>
                <a:sym typeface="Calibri"/>
              </a:rPr>
              <a:t>Click on </a:t>
            </a:r>
            <a:r>
              <a:rPr lang="en-US" sz="2000" b="1">
                <a:solidFill>
                  <a:srgbClr val="9CDAE8"/>
                </a:solidFill>
                <a:latin typeface="Calibri"/>
                <a:ea typeface="Calibri"/>
                <a:cs typeface="Calibri"/>
                <a:sym typeface="Calibri"/>
              </a:rPr>
              <a:t>“Write, Match” </a:t>
            </a:r>
            <a:r>
              <a:rPr lang="en-US" sz="2000" b="1" i="0" u="none" strike="noStrike" cap="none">
                <a:solidFill>
                  <a:srgbClr val="9CDAE8"/>
                </a:solidFill>
                <a:latin typeface="Calibri"/>
                <a:ea typeface="Calibri"/>
                <a:cs typeface="Calibri"/>
                <a:sym typeface="Calibri"/>
              </a:rPr>
              <a:t>to show the answers</a:t>
            </a:r>
            <a:endParaRPr/>
          </a:p>
        </p:txBody>
      </p:sp>
      <p:sp>
        <p:nvSpPr>
          <p:cNvPr id="1070" name="Google Shape;1070;p26"/>
          <p:cNvSpPr txBox="1"/>
          <p:nvPr/>
        </p:nvSpPr>
        <p:spPr>
          <a:xfrm>
            <a:off x="6132289" y="2402588"/>
            <a:ext cx="108092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c e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Google Shape;1071;p26"/>
          <p:cNvSpPr txBox="1"/>
          <p:nvPr/>
        </p:nvSpPr>
        <p:spPr>
          <a:xfrm>
            <a:off x="6152390" y="2869720"/>
            <a:ext cx="107987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 m s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2" name="Google Shape;1072;p26"/>
          <p:cNvSpPr txBox="1"/>
          <p:nvPr/>
        </p:nvSpPr>
        <p:spPr>
          <a:xfrm>
            <a:off x="6132289" y="3393101"/>
            <a:ext cx="107310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 g s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3" name="Google Shape;1073;p26"/>
          <p:cNvSpPr/>
          <p:nvPr/>
        </p:nvSpPr>
        <p:spPr>
          <a:xfrm>
            <a:off x="7232260" y="617502"/>
            <a:ext cx="1158448" cy="52322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Match</a:t>
            </a: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4" name="Google Shape;1074;p26"/>
          <p:cNvSpPr/>
          <p:nvPr/>
        </p:nvSpPr>
        <p:spPr>
          <a:xfrm>
            <a:off x="6991350" y="2819400"/>
            <a:ext cx="1095375" cy="609600"/>
          </a:xfrm>
          <a:custGeom>
            <a:avLst/>
            <a:gdLst/>
            <a:ahLst/>
            <a:cxnLst/>
            <a:rect l="l" t="t" r="r" b="b"/>
            <a:pathLst>
              <a:path w="1095375" h="609600" extrusionOk="0">
                <a:moveTo>
                  <a:pt x="1095375" y="609600"/>
                </a:move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5" name="Google Shape;1075;p26"/>
          <p:cNvSpPr/>
          <p:nvPr/>
        </p:nvSpPr>
        <p:spPr>
          <a:xfrm>
            <a:off x="4276725" y="2200275"/>
            <a:ext cx="1476375" cy="1343025"/>
          </a:xfrm>
          <a:custGeom>
            <a:avLst/>
            <a:gdLst/>
            <a:ahLst/>
            <a:cxnLst/>
            <a:rect l="l" t="t" r="r" b="b"/>
            <a:pathLst>
              <a:path w="1457325" h="1304925" extrusionOk="0">
                <a:moveTo>
                  <a:pt x="0" y="1304925"/>
                </a:moveTo>
                <a:cubicBezTo>
                  <a:pt x="304006" y="1243012"/>
                  <a:pt x="608013" y="1181100"/>
                  <a:pt x="771525" y="1028700"/>
                </a:cubicBezTo>
                <a:cubicBezTo>
                  <a:pt x="935037" y="876300"/>
                  <a:pt x="866775" y="561975"/>
                  <a:pt x="981075" y="390525"/>
                </a:cubicBezTo>
                <a:cubicBezTo>
                  <a:pt x="1095375" y="219075"/>
                  <a:pt x="1276350" y="109537"/>
                  <a:pt x="1457325" y="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6" name="Google Shape;1076;p26"/>
          <p:cNvSpPr/>
          <p:nvPr/>
        </p:nvSpPr>
        <p:spPr>
          <a:xfrm>
            <a:off x="6991350" y="1835973"/>
            <a:ext cx="1209675" cy="1373952"/>
          </a:xfrm>
          <a:custGeom>
            <a:avLst/>
            <a:gdLst/>
            <a:ahLst/>
            <a:cxnLst/>
            <a:rect l="l" t="t" r="r" b="b"/>
            <a:pathLst>
              <a:path w="1209675" h="1373952" extrusionOk="0">
                <a:moveTo>
                  <a:pt x="1209675" y="259527"/>
                </a:moveTo>
                <a:cubicBezTo>
                  <a:pt x="1089025" y="85696"/>
                  <a:pt x="968375" y="-88135"/>
                  <a:pt x="838200" y="49977"/>
                </a:cubicBezTo>
                <a:cubicBezTo>
                  <a:pt x="708025" y="188089"/>
                  <a:pt x="568325" y="867540"/>
                  <a:pt x="428625" y="1088202"/>
                </a:cubicBezTo>
                <a:cubicBezTo>
                  <a:pt x="288925" y="1308865"/>
                  <a:pt x="144462" y="1341408"/>
                  <a:pt x="0" y="1373952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7" name="Google Shape;1077;p26"/>
          <p:cNvSpPr/>
          <p:nvPr/>
        </p:nvSpPr>
        <p:spPr>
          <a:xfrm>
            <a:off x="6282693" y="3838575"/>
            <a:ext cx="984602" cy="1304925"/>
          </a:xfrm>
          <a:custGeom>
            <a:avLst/>
            <a:gdLst/>
            <a:ahLst/>
            <a:cxnLst/>
            <a:rect l="l" t="t" r="r" b="b"/>
            <a:pathLst>
              <a:path w="984602" h="1304925" extrusionOk="0">
                <a:moveTo>
                  <a:pt x="489582" y="1304925"/>
                </a:moveTo>
                <a:cubicBezTo>
                  <a:pt x="764219" y="1074737"/>
                  <a:pt x="1038857" y="844550"/>
                  <a:pt x="975357" y="657225"/>
                </a:cubicBezTo>
                <a:cubicBezTo>
                  <a:pt x="911857" y="469900"/>
                  <a:pt x="264157" y="290512"/>
                  <a:pt x="108582" y="180975"/>
                </a:cubicBezTo>
                <a:cubicBezTo>
                  <a:pt x="-46993" y="71438"/>
                  <a:pt x="-2543" y="35719"/>
                  <a:pt x="41907" y="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27"/>
          <p:cNvSpPr txBox="1"/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/>
          </a:p>
        </p:txBody>
      </p:sp>
      <p:sp>
        <p:nvSpPr>
          <p:cNvPr id="1084" name="Google Shape;1084;p27"/>
          <p:cNvSpPr/>
          <p:nvPr/>
        </p:nvSpPr>
        <p:spPr>
          <a:xfrm>
            <a:off x="700855" y="982909"/>
            <a:ext cx="3940843" cy="1160338"/>
          </a:xfrm>
          <a:prstGeom prst="wedgeRoundRectCallout">
            <a:avLst>
              <a:gd name="adj1" fmla="val -32624"/>
              <a:gd name="adj2" fmla="val 79129"/>
              <a:gd name="adj3" fmla="val 16667"/>
            </a:avLst>
          </a:prstGeom>
          <a:solidFill>
            <a:srgbClr val="F4B081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Draw 4 different body parts.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Write and tell your partner.</a:t>
            </a:r>
            <a:endParaRPr/>
          </a:p>
        </p:txBody>
      </p:sp>
      <p:pic>
        <p:nvPicPr>
          <p:cNvPr id="1085" name="Google Shape;1085;p27"/>
          <p:cNvPicPr preferRelativeResize="0"/>
          <p:nvPr/>
        </p:nvPicPr>
        <p:blipFill rotWithShape="1">
          <a:blip r:embed="rId3">
            <a:alphaModFix/>
          </a:blip>
          <a:srcRect l="13783" r="64295"/>
          <a:stretch/>
        </p:blipFill>
        <p:spPr>
          <a:xfrm>
            <a:off x="369143" y="2014113"/>
            <a:ext cx="2115969" cy="396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27"/>
          <p:cNvPicPr preferRelativeResize="0"/>
          <p:nvPr/>
        </p:nvPicPr>
        <p:blipFill rotWithShape="1">
          <a:blip r:embed="rId4">
            <a:alphaModFix/>
          </a:blip>
          <a:srcRect l="8751" t="10345" r="7480" b="6896"/>
          <a:stretch/>
        </p:blipFill>
        <p:spPr>
          <a:xfrm>
            <a:off x="4816313" y="873529"/>
            <a:ext cx="7138412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27"/>
          <p:cNvSpPr txBox="1"/>
          <p:nvPr/>
        </p:nvSpPr>
        <p:spPr>
          <a:xfrm>
            <a:off x="6058089" y="2567834"/>
            <a:ext cx="1437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467DAF"/>
                </a:solidFill>
                <a:latin typeface="Calibri"/>
                <a:ea typeface="Calibri"/>
                <a:cs typeface="Calibri"/>
                <a:sym typeface="Calibri"/>
              </a:rPr>
              <a:t>one face</a:t>
            </a:r>
            <a:endParaRPr sz="2800" b="1">
              <a:solidFill>
                <a:srgbClr val="467DA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8" name="Google Shape;1088;p27"/>
          <p:cNvSpPr txBox="1"/>
          <p:nvPr/>
        </p:nvSpPr>
        <p:spPr>
          <a:xfrm>
            <a:off x="6082692" y="4941836"/>
            <a:ext cx="15421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467DAF"/>
                </a:solidFill>
                <a:latin typeface="Calibri"/>
                <a:ea typeface="Calibri"/>
                <a:cs typeface="Calibri"/>
                <a:sym typeface="Calibri"/>
              </a:rPr>
              <a:t>two legs</a:t>
            </a:r>
            <a:endParaRPr sz="2800" b="1">
              <a:solidFill>
                <a:srgbClr val="467DA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9" name="Google Shape;1089;p27"/>
          <p:cNvSpPr txBox="1"/>
          <p:nvPr/>
        </p:nvSpPr>
        <p:spPr>
          <a:xfrm>
            <a:off x="9278236" y="2633773"/>
            <a:ext cx="186726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467DAF"/>
                </a:solidFill>
                <a:latin typeface="Calibri"/>
                <a:ea typeface="Calibri"/>
                <a:cs typeface="Calibri"/>
                <a:sym typeface="Calibri"/>
              </a:rPr>
              <a:t>two hands</a:t>
            </a:r>
            <a:endParaRPr sz="2800" b="1">
              <a:solidFill>
                <a:srgbClr val="467DA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0" name="Google Shape;1090;p27"/>
          <p:cNvSpPr txBox="1"/>
          <p:nvPr/>
        </p:nvSpPr>
        <p:spPr>
          <a:xfrm>
            <a:off x="9278236" y="4898892"/>
            <a:ext cx="17025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467DAF"/>
                </a:solidFill>
                <a:latin typeface="Calibri"/>
                <a:ea typeface="Calibri"/>
                <a:cs typeface="Calibri"/>
                <a:sym typeface="Calibri"/>
              </a:rPr>
              <a:t>two arms</a:t>
            </a:r>
            <a:endParaRPr sz="2800" b="1">
              <a:solidFill>
                <a:srgbClr val="467DA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1" name="Google Shape;1091;p27" descr="Hands - Free gestures icon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7456" y="1182520"/>
            <a:ext cx="1437817" cy="14378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2" name="Google Shape;1092;p27"/>
          <p:cNvGrpSpPr/>
          <p:nvPr/>
        </p:nvGrpSpPr>
        <p:grpSpPr>
          <a:xfrm>
            <a:off x="5747156" y="3619346"/>
            <a:ext cx="2056364" cy="1280137"/>
            <a:chOff x="5924248" y="3838002"/>
            <a:chExt cx="2056364" cy="1280137"/>
          </a:xfrm>
        </p:grpSpPr>
        <p:pic>
          <p:nvPicPr>
            <p:cNvPr id="1093" name="Google Shape;1093;p27" descr="leg Icon - Free PNG &amp; SVG 3097526 - Noun Project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924248" y="3838002"/>
              <a:ext cx="1279546" cy="12795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4" name="Google Shape;1094;p27" descr="leg Icon - Free PNG &amp; SVG 3097526 - Noun Project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6701066" y="3838593"/>
              <a:ext cx="1279546" cy="12795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95" name="Google Shape;1095;p27" descr="Adorable Baby Svg Png Icon Free Download (#252379) - OnlineWebFonts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79987" y="1331367"/>
            <a:ext cx="1190702" cy="11250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6" name="Google Shape;1096;p27"/>
          <p:cNvGrpSpPr/>
          <p:nvPr/>
        </p:nvGrpSpPr>
        <p:grpSpPr>
          <a:xfrm>
            <a:off x="8863110" y="3621860"/>
            <a:ext cx="2320016" cy="1195706"/>
            <a:chOff x="9152604" y="3830365"/>
            <a:chExt cx="2320016" cy="1195706"/>
          </a:xfrm>
        </p:grpSpPr>
        <p:pic>
          <p:nvPicPr>
            <p:cNvPr id="1097" name="Google Shape;1097;p2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5400000">
              <a:off x="10276915" y="3830365"/>
              <a:ext cx="1195705" cy="11957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8" name="Google Shape;1098;p2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9152604" y="3830366"/>
              <a:ext cx="1195705" cy="11957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Google Shape;110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7775" y="763467"/>
            <a:ext cx="2093462" cy="209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23" y="724260"/>
            <a:ext cx="2078692" cy="207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8614" y="3418815"/>
            <a:ext cx="2615399" cy="207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28"/>
          <p:cNvSpPr txBox="1"/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</p:txBody>
      </p:sp>
      <p:sp>
        <p:nvSpPr>
          <p:cNvPr id="1107" name="Google Shape;1107;p28"/>
          <p:cNvSpPr/>
          <p:nvPr/>
        </p:nvSpPr>
        <p:spPr>
          <a:xfrm>
            <a:off x="5194981" y="2480001"/>
            <a:ext cx="1092577" cy="646986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head</a:t>
            </a:r>
            <a:endParaRPr/>
          </a:p>
        </p:txBody>
      </p:sp>
      <p:sp>
        <p:nvSpPr>
          <p:cNvPr id="1108" name="Google Shape;1108;p28"/>
          <p:cNvSpPr/>
          <p:nvPr/>
        </p:nvSpPr>
        <p:spPr>
          <a:xfrm>
            <a:off x="8559499" y="2480001"/>
            <a:ext cx="948321" cy="646986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face</a:t>
            </a:r>
            <a:endParaRPr/>
          </a:p>
        </p:txBody>
      </p:sp>
      <p:sp>
        <p:nvSpPr>
          <p:cNvPr id="1109" name="Google Shape;1109;p28"/>
          <p:cNvSpPr/>
          <p:nvPr/>
        </p:nvSpPr>
        <p:spPr>
          <a:xfrm>
            <a:off x="3977925" y="5163850"/>
            <a:ext cx="1299900" cy="647100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hands</a:t>
            </a:r>
            <a:endParaRPr sz="3200" b="1" i="0" u="none" strike="noStrike" cap="none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0" name="Google Shape;1110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95326" y="3418815"/>
            <a:ext cx="2827417" cy="20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88131" y="3429000"/>
            <a:ext cx="2313977" cy="2062953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p28"/>
          <p:cNvSpPr/>
          <p:nvPr/>
        </p:nvSpPr>
        <p:spPr>
          <a:xfrm>
            <a:off x="7157036" y="5163860"/>
            <a:ext cx="1299900" cy="647100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arms</a:t>
            </a:r>
            <a:endParaRPr sz="3200" b="1" i="0" u="none" strike="noStrike" cap="none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3" name="Google Shape;1113;p28"/>
          <p:cNvSpPr/>
          <p:nvPr/>
        </p:nvSpPr>
        <p:spPr>
          <a:xfrm>
            <a:off x="10103900" y="5178645"/>
            <a:ext cx="907450" cy="646986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legs</a:t>
            </a:r>
            <a:endParaRPr sz="3200" b="1" i="0" u="none" strike="noStrike" cap="none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4" name="Google Shape;1114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7389" y="1146451"/>
            <a:ext cx="948321" cy="1991376"/>
          </a:xfrm>
          <a:prstGeom prst="rect">
            <a:avLst/>
          </a:prstGeom>
          <a:noFill/>
          <a:ln>
            <a:noFill/>
          </a:ln>
        </p:spPr>
      </p:pic>
      <p:sp>
        <p:nvSpPr>
          <p:cNvPr id="1115" name="Google Shape;1115;p28"/>
          <p:cNvSpPr/>
          <p:nvPr/>
        </p:nvSpPr>
        <p:spPr>
          <a:xfrm>
            <a:off x="1438213" y="866117"/>
            <a:ext cx="1847714" cy="578882"/>
          </a:xfrm>
          <a:prstGeom prst="wedgeRoundRectCallout">
            <a:avLst>
              <a:gd name="adj1" fmla="val -42667"/>
              <a:gd name="adj2" fmla="val 91326"/>
              <a:gd name="adj3" fmla="val 16667"/>
            </a:avLst>
          </a:prstGeom>
          <a:solidFill>
            <a:srgbClr val="F7A160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my…</a:t>
            </a:r>
            <a:endParaRPr/>
          </a:p>
        </p:txBody>
      </p:sp>
      <p:pic>
        <p:nvPicPr>
          <p:cNvPr id="1116" name="Google Shape;1116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489892" y="3535567"/>
            <a:ext cx="948321" cy="1956386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1117;p28"/>
          <p:cNvSpPr/>
          <p:nvPr/>
        </p:nvSpPr>
        <p:spPr>
          <a:xfrm>
            <a:off x="1252526" y="3246126"/>
            <a:ext cx="2219088" cy="578882"/>
          </a:xfrm>
          <a:prstGeom prst="wedgeRoundRectCallout">
            <a:avLst>
              <a:gd name="adj1" fmla="val -42667"/>
              <a:gd name="adj2" fmla="val 91326"/>
              <a:gd name="adj3" fmla="val 16667"/>
            </a:avLst>
          </a:prstGeom>
          <a:solidFill>
            <a:srgbClr val="A8D08C"/>
          </a:solidFill>
          <a:ln w="12700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are my…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" name="Google Shape;112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69927" y="2283566"/>
            <a:ext cx="2373457" cy="30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29"/>
          <p:cNvSpPr txBox="1"/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</p:txBody>
      </p:sp>
      <p:sp>
        <p:nvSpPr>
          <p:cNvPr id="1125" name="Google Shape;1125;p29"/>
          <p:cNvSpPr/>
          <p:nvPr/>
        </p:nvSpPr>
        <p:spPr>
          <a:xfrm>
            <a:off x="444183" y="2221319"/>
            <a:ext cx="1010798" cy="48687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Sam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6" name="Google Shape;1126;p29"/>
          <p:cNvSpPr/>
          <p:nvPr/>
        </p:nvSpPr>
        <p:spPr>
          <a:xfrm>
            <a:off x="4617852" y="5282309"/>
            <a:ext cx="1110319" cy="486874"/>
          </a:xfrm>
          <a:prstGeom prst="roundRect">
            <a:avLst>
              <a:gd name="adj" fmla="val 16667"/>
            </a:avLst>
          </a:prstGeom>
          <a:solidFill>
            <a:srgbClr val="D96EAB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Marie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7" name="Google Shape;112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651416" y="2470564"/>
            <a:ext cx="1458625" cy="286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443065" y="2516847"/>
            <a:ext cx="1444272" cy="28836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9" name="Google Shape;1129;p29"/>
          <p:cNvCxnSpPr/>
          <p:nvPr/>
        </p:nvCxnSpPr>
        <p:spPr>
          <a:xfrm>
            <a:off x="6083544" y="1568339"/>
            <a:ext cx="0" cy="4250449"/>
          </a:xfrm>
          <a:prstGeom prst="straightConnector1">
            <a:avLst/>
          </a:prstGeom>
          <a:noFill/>
          <a:ln w="28575" cap="flat" cmpd="sng">
            <a:solidFill>
              <a:srgbClr val="D96EA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30" name="Google Shape;1130;p29"/>
          <p:cNvSpPr/>
          <p:nvPr/>
        </p:nvSpPr>
        <p:spPr>
          <a:xfrm>
            <a:off x="6921889" y="5287435"/>
            <a:ext cx="1010798" cy="48687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Sam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29"/>
          <p:cNvSpPr/>
          <p:nvPr/>
        </p:nvSpPr>
        <p:spPr>
          <a:xfrm>
            <a:off x="10400181" y="2311418"/>
            <a:ext cx="1110319" cy="486874"/>
          </a:xfrm>
          <a:prstGeom prst="roundRect">
            <a:avLst>
              <a:gd name="adj" fmla="val 16667"/>
            </a:avLst>
          </a:prstGeom>
          <a:solidFill>
            <a:srgbClr val="D96EAB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Marie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2" name="Google Shape;1132;p29"/>
          <p:cNvGrpSpPr/>
          <p:nvPr/>
        </p:nvGrpSpPr>
        <p:grpSpPr>
          <a:xfrm>
            <a:off x="9084036" y="2442714"/>
            <a:ext cx="2341444" cy="3066001"/>
            <a:chOff x="9084036" y="2442714"/>
            <a:chExt cx="2341444" cy="3066001"/>
          </a:xfrm>
        </p:grpSpPr>
        <p:pic>
          <p:nvPicPr>
            <p:cNvPr id="1133" name="Google Shape;1133;p2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9084036" y="2442714"/>
              <a:ext cx="1871305" cy="28722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4" name="Google Shape;1134;p2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818756" y="3236907"/>
              <a:ext cx="1606724" cy="22718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5" name="Google Shape;1135;p29"/>
          <p:cNvSpPr/>
          <p:nvPr/>
        </p:nvSpPr>
        <p:spPr>
          <a:xfrm>
            <a:off x="5274689" y="711057"/>
            <a:ext cx="1617709" cy="578882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I’ve got…</a:t>
            </a:r>
            <a:endParaRPr/>
          </a:p>
        </p:txBody>
      </p:sp>
      <p:sp>
        <p:nvSpPr>
          <p:cNvPr id="1136" name="Google Shape;1136;p29"/>
          <p:cNvSpPr/>
          <p:nvPr/>
        </p:nvSpPr>
        <p:spPr>
          <a:xfrm>
            <a:off x="4425863" y="1732536"/>
            <a:ext cx="1111441" cy="578882"/>
          </a:xfrm>
          <a:prstGeom prst="wedgeRoundRectCallout">
            <a:avLst>
              <a:gd name="adj1" fmla="val -4988"/>
              <a:gd name="adj2" fmla="val 91326"/>
              <a:gd name="adj3" fmla="val 16667"/>
            </a:avLst>
          </a:prstGeom>
          <a:solidFill>
            <a:srgbClr val="F7A160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Head.</a:t>
            </a:r>
            <a:endParaRPr/>
          </a:p>
        </p:txBody>
      </p:sp>
      <p:sp>
        <p:nvSpPr>
          <p:cNvPr id="1137" name="Google Shape;1137;p29"/>
          <p:cNvSpPr/>
          <p:nvPr/>
        </p:nvSpPr>
        <p:spPr>
          <a:xfrm>
            <a:off x="1960745" y="1381699"/>
            <a:ext cx="1808517" cy="839620"/>
          </a:xfrm>
          <a:prstGeom prst="wedgeRoundRectCallout">
            <a:avLst>
              <a:gd name="adj1" fmla="val -40098"/>
              <a:gd name="adj2" fmla="val 82307"/>
              <a:gd name="adj3" fmla="val 16667"/>
            </a:avLst>
          </a:prstGeom>
          <a:solidFill>
            <a:srgbClr val="92D050"/>
          </a:solidFill>
          <a:ln w="12700" cap="flat" cmpd="sng">
            <a:solidFill>
              <a:srgbClr val="C4E0B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Calibri"/>
              <a:buNone/>
            </a:pPr>
            <a:r>
              <a:rPr lang="en-US" sz="2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I’ve got</a:t>
            </a: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one head</a:t>
            </a: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1138" name="Google Shape;1138;p29"/>
          <p:cNvSpPr/>
          <p:nvPr/>
        </p:nvSpPr>
        <p:spPr>
          <a:xfrm>
            <a:off x="9058739" y="1312726"/>
            <a:ext cx="1864079" cy="839620"/>
          </a:xfrm>
          <a:prstGeom prst="wedgeRoundRectCallout">
            <a:avLst>
              <a:gd name="adj1" fmla="val -6010"/>
              <a:gd name="adj2" fmla="val 96998"/>
              <a:gd name="adj3" fmla="val 16667"/>
            </a:avLst>
          </a:prstGeom>
          <a:solidFill>
            <a:srgbClr val="F7A160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Calibri"/>
              <a:buNone/>
            </a:pPr>
            <a:r>
              <a:rPr lang="en-US" sz="2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I’ve got</a:t>
            </a: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two hands</a:t>
            </a: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1139" name="Google Shape;1139;p29"/>
          <p:cNvSpPr/>
          <p:nvPr/>
        </p:nvSpPr>
        <p:spPr>
          <a:xfrm>
            <a:off x="7249590" y="1732536"/>
            <a:ext cx="1199085" cy="578882"/>
          </a:xfrm>
          <a:prstGeom prst="wedgeRoundRectCallout">
            <a:avLst>
              <a:gd name="adj1" fmla="val -33249"/>
              <a:gd name="adj2" fmla="val 90534"/>
              <a:gd name="adj3" fmla="val 16667"/>
            </a:avLst>
          </a:prstGeom>
          <a:solidFill>
            <a:srgbClr val="92D050"/>
          </a:solidFill>
          <a:ln w="12700" cap="flat" cmpd="sng">
            <a:solidFill>
              <a:srgbClr val="C4E0B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Hands.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3761498" y="326499"/>
            <a:ext cx="792244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chemeClr val="accent1"/>
                </a:solidFill>
              </a:rPr>
              <a:t>Song: Head Shoulders Knees &amp; Toes</a:t>
            </a:r>
            <a:endParaRPr sz="3600" b="1">
              <a:solidFill>
                <a:schemeClr val="accent1"/>
              </a:solidFill>
            </a:endParaRPr>
          </a:p>
        </p:txBody>
      </p:sp>
      <p:grpSp>
        <p:nvGrpSpPr>
          <p:cNvPr id="107" name="Google Shape;107;p3"/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108" name="Google Shape;108;p3"/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>
                <a:gd name="adj" fmla="val 16667"/>
              </a:avLst>
            </a:prstGeom>
            <a:solidFill>
              <a:srgbClr val="C4E0B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3"/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Char char="-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All students stand up.</a:t>
              </a:r>
              <a:endParaRPr/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Char char="-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Listen to the song.</a:t>
              </a:r>
              <a:endParaRPr/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Char char="-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Dance along.</a:t>
              </a:r>
              <a:endParaRPr/>
            </a:p>
          </p:txBody>
        </p:sp>
        <p:pic>
          <p:nvPicPr>
            <p:cNvPr id="110" name="Google Shape;110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" name="Google Shape;111;p3"/>
          <p:cNvSpPr txBox="1"/>
          <p:nvPr/>
        </p:nvSpPr>
        <p:spPr>
          <a:xfrm>
            <a:off x="508059" y="8568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/>
          </a:p>
        </p:txBody>
      </p:sp>
      <p:pic>
        <p:nvPicPr>
          <p:cNvPr id="3" name="Head Shoulders Knees &amp; Toes (Speeding Up) - Nursery Rhyme - Super Simple Songs">
            <a:hlinkClick r:id="" action="ppaction://media"/>
            <a:extLst>
              <a:ext uri="{FF2B5EF4-FFF2-40B4-BE49-F238E27FC236}">
                <a16:creationId xmlns:a16="http://schemas.microsoft.com/office/drawing/2014/main" id="{8776202E-3D78-47E3-9B68-33AA2B51FD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2634" y="1417834"/>
            <a:ext cx="7452188" cy="4191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30"/>
          <p:cNvSpPr/>
          <p:nvPr/>
        </p:nvSpPr>
        <p:spPr>
          <a:xfrm>
            <a:off x="6891293" y="610320"/>
            <a:ext cx="4508482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5" name="Google Shape;1145;p30"/>
          <p:cNvSpPr txBox="1"/>
          <p:nvPr/>
        </p:nvSpPr>
        <p:spPr>
          <a:xfrm>
            <a:off x="7547181" y="672006"/>
            <a:ext cx="3382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 4: Lesson 1A</a:t>
            </a:r>
            <a:endParaRPr/>
          </a:p>
        </p:txBody>
      </p:sp>
      <p:sp>
        <p:nvSpPr>
          <p:cNvPr id="1146" name="Google Shape;1146;p30"/>
          <p:cNvSpPr txBox="1"/>
          <p:nvPr/>
        </p:nvSpPr>
        <p:spPr>
          <a:xfrm>
            <a:off x="8027331" y="1161252"/>
            <a:ext cx="27652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We’ve learnt…</a:t>
            </a:r>
            <a:endParaRPr/>
          </a:p>
        </p:txBody>
      </p:sp>
      <p:pic>
        <p:nvPicPr>
          <p:cNvPr id="1147" name="Google Shape;114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225" y="598739"/>
            <a:ext cx="5303721" cy="5311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3757" y="1632462"/>
            <a:ext cx="3543553" cy="20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30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3216" y="3508459"/>
            <a:ext cx="2581877" cy="2581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6667" y="589077"/>
            <a:ext cx="5303721" cy="531112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"/>
          <p:cNvSpPr txBox="1"/>
          <p:nvPr/>
        </p:nvSpPr>
        <p:spPr>
          <a:xfrm>
            <a:off x="717512" y="12878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LEAD-IN</a:t>
            </a:r>
            <a:endParaRPr/>
          </a:p>
        </p:txBody>
      </p:sp>
      <p:sp>
        <p:nvSpPr>
          <p:cNvPr id="120" name="Google Shape;120;p4"/>
          <p:cNvSpPr/>
          <p:nvPr/>
        </p:nvSpPr>
        <p:spPr>
          <a:xfrm>
            <a:off x="333375" y="1215318"/>
            <a:ext cx="2679675" cy="817353"/>
          </a:xfrm>
          <a:prstGeom prst="wedgeRoundRectCallout">
            <a:avLst>
              <a:gd name="adj1" fmla="val 10951"/>
              <a:gd name="adj2" fmla="val 94220"/>
              <a:gd name="adj3" fmla="val 16667"/>
            </a:avLst>
          </a:prstGeom>
          <a:solidFill>
            <a:srgbClr val="F7A160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Find a book, a teddy and crayons!</a:t>
            </a:r>
            <a:endParaRPr/>
          </a:p>
        </p:txBody>
      </p:sp>
      <p:sp>
        <p:nvSpPr>
          <p:cNvPr id="121" name="Google Shape;121;p4"/>
          <p:cNvSpPr/>
          <p:nvPr/>
        </p:nvSpPr>
        <p:spPr>
          <a:xfrm>
            <a:off x="8687410" y="1332050"/>
            <a:ext cx="3187978" cy="817353"/>
          </a:xfrm>
          <a:prstGeom prst="wedgeRoundRectCallout">
            <a:avLst>
              <a:gd name="adj1" fmla="val 738"/>
              <a:gd name="adj2" fmla="val 99264"/>
              <a:gd name="adj3" fmla="val 16667"/>
            </a:avLst>
          </a:prstGeom>
          <a:solidFill>
            <a:srgbClr val="92D050"/>
          </a:solidFill>
          <a:ln w="12700" cap="flat" cmpd="sng">
            <a:solidFill>
              <a:srgbClr val="C4E0B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colour is the book?</a:t>
            </a:r>
            <a:br>
              <a:rPr lang="en-US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is the teddy?</a:t>
            </a:r>
            <a:endParaRPr/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78949" y="2221132"/>
            <a:ext cx="1919187" cy="3764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3687" y="2221132"/>
            <a:ext cx="1804420" cy="3602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52889" y="1963264"/>
            <a:ext cx="3810668" cy="341001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2360713" y="2962894"/>
            <a:ext cx="209544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head</a:t>
            </a:r>
            <a:endParaRPr/>
          </a:p>
        </p:txBody>
      </p:sp>
      <p:sp>
        <p:nvSpPr>
          <p:cNvPr id="131" name="Google Shape;131;p5"/>
          <p:cNvSpPr/>
          <p:nvPr/>
        </p:nvSpPr>
        <p:spPr>
          <a:xfrm rot="-299303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spell! </a:t>
            </a:r>
            <a:endParaRPr/>
          </a:p>
        </p:txBody>
      </p:sp>
      <p:sp>
        <p:nvSpPr>
          <p:cNvPr id="132" name="Google Shape;132;p5"/>
          <p:cNvSpPr/>
          <p:nvPr/>
        </p:nvSpPr>
        <p:spPr>
          <a:xfrm>
            <a:off x="2118926" y="463042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/>
          </a:p>
        </p:txBody>
      </p:sp>
      <p:sp>
        <p:nvSpPr>
          <p:cNvPr id="133" name="Google Shape;133;p5"/>
          <p:cNvSpPr/>
          <p:nvPr/>
        </p:nvSpPr>
        <p:spPr>
          <a:xfrm>
            <a:off x="2776878" y="463042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134" name="Google Shape;134;p5"/>
          <p:cNvSpPr/>
          <p:nvPr/>
        </p:nvSpPr>
        <p:spPr>
          <a:xfrm>
            <a:off x="3430314" y="463042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pic>
        <p:nvPicPr>
          <p:cNvPr id="135" name="Google Shape;13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15705" y="572613"/>
            <a:ext cx="1061409" cy="208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4939585" y="1045304"/>
            <a:ext cx="948133" cy="189306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5"/>
          <p:cNvSpPr txBox="1"/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VOCABURALY: Body parts</a:t>
            </a:r>
            <a:endParaRPr/>
          </a:p>
        </p:txBody>
      </p:sp>
      <p:pic>
        <p:nvPicPr>
          <p:cNvPr id="138" name="Google Shape;138;p5" descr="Red line arrow, arrow, gules, line png | PNGWi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669001">
            <a:off x="8061318" y="1183880"/>
            <a:ext cx="1237884" cy="112156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"/>
          <p:cNvSpPr/>
          <p:nvPr/>
        </p:nvSpPr>
        <p:spPr>
          <a:xfrm>
            <a:off x="1880171" y="720505"/>
            <a:ext cx="2095445" cy="608405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What’s this?</a:t>
            </a:r>
            <a:endParaRPr/>
          </a:p>
        </p:txBody>
      </p:sp>
      <p:sp>
        <p:nvSpPr>
          <p:cNvPr id="140" name="Google Shape;140;p5"/>
          <p:cNvSpPr/>
          <p:nvPr/>
        </p:nvSpPr>
        <p:spPr>
          <a:xfrm>
            <a:off x="2677212" y="1963265"/>
            <a:ext cx="1973155" cy="608404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F7A1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This is my …</a:t>
            </a:r>
            <a:endParaRPr/>
          </a:p>
        </p:txBody>
      </p:sp>
      <p:sp>
        <p:nvSpPr>
          <p:cNvPr id="141" name="Google Shape;141;p5"/>
          <p:cNvSpPr/>
          <p:nvPr/>
        </p:nvSpPr>
        <p:spPr>
          <a:xfrm>
            <a:off x="4088069" y="4630421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</p:txBody>
      </p:sp>
      <p:pic>
        <p:nvPicPr>
          <p:cNvPr id="2" name="head">
            <a:hlinkClick r:id="" action="ppaction://media"/>
            <a:extLst>
              <a:ext uri="{FF2B5EF4-FFF2-40B4-BE49-F238E27FC236}">
                <a16:creationId xmlns:a16="http://schemas.microsoft.com/office/drawing/2014/main" id="{1DA24675-71C7-4ABD-B29A-2E93716CD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4847" y="3359857"/>
            <a:ext cx="523331" cy="523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5">
            <a:alphaModFix/>
          </a:blip>
          <a:srcRect l="13900" t="4717" r="11053" b="13163"/>
          <a:stretch/>
        </p:blipFill>
        <p:spPr>
          <a:xfrm>
            <a:off x="7755441" y="1769461"/>
            <a:ext cx="3389495" cy="331907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6"/>
          <p:cNvSpPr txBox="1"/>
          <p:nvPr/>
        </p:nvSpPr>
        <p:spPr>
          <a:xfrm>
            <a:off x="2360713" y="2962894"/>
            <a:ext cx="176798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Calibri"/>
              <a:buNone/>
            </a:pPr>
            <a:r>
              <a:rPr lang="en-US" sz="7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face</a:t>
            </a:r>
            <a:endParaRPr/>
          </a:p>
        </p:txBody>
      </p:sp>
      <p:sp>
        <p:nvSpPr>
          <p:cNvPr id="150" name="Google Shape;150;p6"/>
          <p:cNvSpPr/>
          <p:nvPr/>
        </p:nvSpPr>
        <p:spPr>
          <a:xfrm rot="-299303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Let’s spell! </a:t>
            </a:r>
            <a:endParaRPr/>
          </a:p>
        </p:txBody>
      </p:sp>
      <p:sp>
        <p:nvSpPr>
          <p:cNvPr id="151" name="Google Shape;151;p6"/>
          <p:cNvSpPr/>
          <p:nvPr/>
        </p:nvSpPr>
        <p:spPr>
          <a:xfrm>
            <a:off x="2118926" y="463042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</p:txBody>
      </p:sp>
      <p:sp>
        <p:nvSpPr>
          <p:cNvPr id="152" name="Google Shape;152;p6"/>
          <p:cNvSpPr/>
          <p:nvPr/>
        </p:nvSpPr>
        <p:spPr>
          <a:xfrm>
            <a:off x="2776878" y="463042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153" name="Google Shape;153;p6"/>
          <p:cNvSpPr/>
          <p:nvPr/>
        </p:nvSpPr>
        <p:spPr>
          <a:xfrm>
            <a:off x="3430314" y="463042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pic>
        <p:nvPicPr>
          <p:cNvPr id="154" name="Google Shape;154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15705" y="572613"/>
            <a:ext cx="1061409" cy="208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4939585" y="1045304"/>
            <a:ext cx="948133" cy="1893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6"/>
          <p:cNvSpPr txBox="1"/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VOCABURALY: </a:t>
            </a: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Body parts</a:t>
            </a:r>
            <a:endParaRPr sz="2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6" descr="Red line arrow, arrow, gules, line png | PNGWi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77119">
            <a:off x="6774320" y="3787754"/>
            <a:ext cx="1237884" cy="112156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6"/>
          <p:cNvSpPr/>
          <p:nvPr/>
        </p:nvSpPr>
        <p:spPr>
          <a:xfrm>
            <a:off x="1880171" y="720505"/>
            <a:ext cx="2095445" cy="608405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en-US" sz="2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What’s this?</a:t>
            </a:r>
            <a:endParaRPr/>
          </a:p>
        </p:txBody>
      </p:sp>
      <p:sp>
        <p:nvSpPr>
          <p:cNvPr id="159" name="Google Shape;159;p6"/>
          <p:cNvSpPr/>
          <p:nvPr/>
        </p:nvSpPr>
        <p:spPr>
          <a:xfrm>
            <a:off x="2677212" y="1963265"/>
            <a:ext cx="1973155" cy="608404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F7A1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en-US" sz="2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This is my …</a:t>
            </a:r>
            <a:endParaRPr/>
          </a:p>
        </p:txBody>
      </p:sp>
      <p:sp>
        <p:nvSpPr>
          <p:cNvPr id="160" name="Google Shape;160;p6"/>
          <p:cNvSpPr/>
          <p:nvPr/>
        </p:nvSpPr>
        <p:spPr>
          <a:xfrm>
            <a:off x="4088069" y="4630421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pic>
        <p:nvPicPr>
          <p:cNvPr id="2" name="face">
            <a:hlinkClick r:id="" action="ppaction://media"/>
            <a:extLst>
              <a:ext uri="{FF2B5EF4-FFF2-40B4-BE49-F238E27FC236}">
                <a16:creationId xmlns:a16="http://schemas.microsoft.com/office/drawing/2014/main" id="{E64D92F7-28CB-4698-8222-F0CFC9F85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9531" y="3359855"/>
            <a:ext cx="473841" cy="473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7"/>
          <p:cNvSpPr txBox="1"/>
          <p:nvPr/>
        </p:nvSpPr>
        <p:spPr>
          <a:xfrm>
            <a:off x="2360713" y="2962894"/>
            <a:ext cx="208903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Calibri"/>
              <a:buNone/>
            </a:pPr>
            <a:r>
              <a:rPr lang="en-US" sz="7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arms</a:t>
            </a:r>
            <a:endParaRPr/>
          </a:p>
        </p:txBody>
      </p:sp>
      <p:sp>
        <p:nvSpPr>
          <p:cNvPr id="168" name="Google Shape;168;p7"/>
          <p:cNvSpPr/>
          <p:nvPr/>
        </p:nvSpPr>
        <p:spPr>
          <a:xfrm rot="-299303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Let’s spell! </a:t>
            </a:r>
            <a:endParaRPr/>
          </a:p>
        </p:txBody>
      </p:sp>
      <p:sp>
        <p:nvSpPr>
          <p:cNvPr id="169" name="Google Shape;169;p7"/>
          <p:cNvSpPr/>
          <p:nvPr/>
        </p:nvSpPr>
        <p:spPr>
          <a:xfrm>
            <a:off x="2118926" y="463042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2776878" y="463042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</p:txBody>
      </p:sp>
      <p:sp>
        <p:nvSpPr>
          <p:cNvPr id="171" name="Google Shape;171;p7"/>
          <p:cNvSpPr/>
          <p:nvPr/>
        </p:nvSpPr>
        <p:spPr>
          <a:xfrm>
            <a:off x="3430314" y="463042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</p:txBody>
      </p:sp>
      <p:pic>
        <p:nvPicPr>
          <p:cNvPr id="172" name="Google Shape;17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15705" y="572613"/>
            <a:ext cx="1061409" cy="208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939585" y="1045304"/>
            <a:ext cx="948133" cy="189306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/>
          <p:cNvSpPr txBox="1"/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VOCABURALY: </a:t>
            </a: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Body parts</a:t>
            </a:r>
            <a:endParaRPr sz="2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1880171" y="720505"/>
            <a:ext cx="2501329" cy="608405"/>
          </a:xfrm>
          <a:prstGeom prst="wedgeRoundRectCallout">
            <a:avLst>
              <a:gd name="adj1" fmla="val -69748"/>
              <a:gd name="adj2" fmla="val 38791"/>
              <a:gd name="adj3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en-US" sz="2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are these?</a:t>
            </a:r>
            <a:endParaRPr/>
          </a:p>
        </p:txBody>
      </p:sp>
      <p:sp>
        <p:nvSpPr>
          <p:cNvPr id="176" name="Google Shape;176;p7"/>
          <p:cNvSpPr/>
          <p:nvPr/>
        </p:nvSpPr>
        <p:spPr>
          <a:xfrm>
            <a:off x="2258428" y="1963265"/>
            <a:ext cx="2391939" cy="608404"/>
          </a:xfrm>
          <a:prstGeom prst="wedgeRoundRectCallout">
            <a:avLst>
              <a:gd name="adj1" fmla="val 67950"/>
              <a:gd name="adj2" fmla="val -41093"/>
              <a:gd name="adj3" fmla="val 16667"/>
            </a:avLst>
          </a:prstGeom>
          <a:solidFill>
            <a:srgbClr val="F7A1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en-US" sz="2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These are my …</a:t>
            </a:r>
            <a:endParaRPr/>
          </a:p>
        </p:txBody>
      </p:sp>
      <p:sp>
        <p:nvSpPr>
          <p:cNvPr id="177" name="Google Shape;177;p7"/>
          <p:cNvSpPr/>
          <p:nvPr/>
        </p:nvSpPr>
        <p:spPr>
          <a:xfrm>
            <a:off x="4088069" y="4630421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pic>
        <p:nvPicPr>
          <p:cNvPr id="179" name="Google Shape;179;p7"/>
          <p:cNvPicPr preferRelativeResize="0"/>
          <p:nvPr/>
        </p:nvPicPr>
        <p:blipFill rotWithShape="1">
          <a:blip r:embed="rId7">
            <a:alphaModFix/>
          </a:blip>
          <a:srcRect t="-1" b="1569"/>
          <a:stretch/>
        </p:blipFill>
        <p:spPr>
          <a:xfrm>
            <a:off x="7512278" y="1963265"/>
            <a:ext cx="3231160" cy="323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 descr="Red line arrow, arrow, gules, line png | PNGWi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77119">
            <a:off x="6794326" y="2729632"/>
            <a:ext cx="1060692" cy="96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 descr="Red line arrow, arrow, gules, line png | PNGWi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432105" flipH="1">
            <a:off x="10460303" y="2948486"/>
            <a:ext cx="1060692" cy="96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rm">
            <a:hlinkClick r:id="" action="ppaction://media"/>
            <a:extLst>
              <a:ext uri="{FF2B5EF4-FFF2-40B4-BE49-F238E27FC236}">
                <a16:creationId xmlns:a16="http://schemas.microsoft.com/office/drawing/2014/main" id="{02409E7A-DE80-4499-8F7F-E677FF4A3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93646" y="3387664"/>
            <a:ext cx="595021" cy="5950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8"/>
          <p:cNvSpPr txBox="1"/>
          <p:nvPr/>
        </p:nvSpPr>
        <p:spPr>
          <a:xfrm>
            <a:off x="2360713" y="2962894"/>
            <a:ext cx="249459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Calibri"/>
              <a:buNone/>
            </a:pPr>
            <a:r>
              <a:rPr lang="en-US" sz="7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hands</a:t>
            </a:r>
            <a:endParaRPr/>
          </a:p>
        </p:txBody>
      </p:sp>
      <p:sp>
        <p:nvSpPr>
          <p:cNvPr id="188" name="Google Shape;188;p8"/>
          <p:cNvSpPr/>
          <p:nvPr/>
        </p:nvSpPr>
        <p:spPr>
          <a:xfrm rot="-299303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Let’s spell! </a:t>
            </a:r>
            <a:endParaRPr/>
          </a:p>
        </p:txBody>
      </p:sp>
      <p:sp>
        <p:nvSpPr>
          <p:cNvPr id="189" name="Google Shape;189;p8"/>
          <p:cNvSpPr/>
          <p:nvPr/>
        </p:nvSpPr>
        <p:spPr>
          <a:xfrm>
            <a:off x="2118926" y="463042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/>
          </a:p>
        </p:txBody>
      </p:sp>
      <p:sp>
        <p:nvSpPr>
          <p:cNvPr id="190" name="Google Shape;190;p8"/>
          <p:cNvSpPr/>
          <p:nvPr/>
        </p:nvSpPr>
        <p:spPr>
          <a:xfrm>
            <a:off x="2776878" y="463042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191" name="Google Shape;191;p8"/>
          <p:cNvSpPr/>
          <p:nvPr/>
        </p:nvSpPr>
        <p:spPr>
          <a:xfrm>
            <a:off x="3430314" y="463042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pic>
        <p:nvPicPr>
          <p:cNvPr id="192" name="Google Shape;19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15705" y="572613"/>
            <a:ext cx="1061409" cy="208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939585" y="1045304"/>
            <a:ext cx="948133" cy="189306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8"/>
          <p:cNvSpPr txBox="1"/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VOCABURALY: </a:t>
            </a: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Body parts</a:t>
            </a:r>
            <a:endParaRPr sz="2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1880171" y="720505"/>
            <a:ext cx="2501329" cy="608405"/>
          </a:xfrm>
          <a:prstGeom prst="wedgeRoundRectCallout">
            <a:avLst>
              <a:gd name="adj1" fmla="val -69748"/>
              <a:gd name="adj2" fmla="val 38791"/>
              <a:gd name="adj3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en-US" sz="2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are these?</a:t>
            </a: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2258428" y="1963265"/>
            <a:ext cx="2391939" cy="608404"/>
          </a:xfrm>
          <a:prstGeom prst="wedgeRoundRectCallout">
            <a:avLst>
              <a:gd name="adj1" fmla="val 67950"/>
              <a:gd name="adj2" fmla="val -41093"/>
              <a:gd name="adj3" fmla="val 16667"/>
            </a:avLst>
          </a:prstGeom>
          <a:solidFill>
            <a:srgbClr val="F7A1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en-US" sz="2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These are my …</a:t>
            </a:r>
            <a:endParaRPr/>
          </a:p>
        </p:txBody>
      </p:sp>
      <p:sp>
        <p:nvSpPr>
          <p:cNvPr id="197" name="Google Shape;197;p8"/>
          <p:cNvSpPr/>
          <p:nvPr/>
        </p:nvSpPr>
        <p:spPr>
          <a:xfrm>
            <a:off x="4088069" y="4630421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</p:txBody>
      </p:sp>
      <p:pic>
        <p:nvPicPr>
          <p:cNvPr id="199" name="Google Shape;199;p8"/>
          <p:cNvPicPr preferRelativeResize="0"/>
          <p:nvPr/>
        </p:nvPicPr>
        <p:blipFill rotWithShape="1">
          <a:blip r:embed="rId7">
            <a:alphaModFix/>
          </a:blip>
          <a:srcRect t="-1" b="1569"/>
          <a:stretch/>
        </p:blipFill>
        <p:spPr>
          <a:xfrm>
            <a:off x="7512278" y="1963265"/>
            <a:ext cx="3231160" cy="323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8" descr="Red line arrow, arrow, gules, line png | PNGWi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3272696">
            <a:off x="7608729" y="3496962"/>
            <a:ext cx="1060692" cy="96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8" descr="Red line arrow, arrow, gules, line png | PNGWi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432105" flipH="1">
            <a:off x="10585185" y="4056692"/>
            <a:ext cx="1060692" cy="96102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8"/>
          <p:cNvSpPr/>
          <p:nvPr/>
        </p:nvSpPr>
        <p:spPr>
          <a:xfrm>
            <a:off x="4737728" y="4630420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pic>
        <p:nvPicPr>
          <p:cNvPr id="2" name="hands">
            <a:hlinkClick r:id="" action="ppaction://media"/>
            <a:extLst>
              <a:ext uri="{FF2B5EF4-FFF2-40B4-BE49-F238E27FC236}">
                <a16:creationId xmlns:a16="http://schemas.microsoft.com/office/drawing/2014/main" id="{721E0523-60B7-4065-9A81-93197ECC7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6348" y="3287537"/>
            <a:ext cx="551042" cy="551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9"/>
          <p:cNvPicPr preferRelativeResize="0"/>
          <p:nvPr/>
        </p:nvPicPr>
        <p:blipFill rotWithShape="1">
          <a:blip r:embed="rId5">
            <a:alphaModFix/>
          </a:blip>
          <a:srcRect t="2676"/>
          <a:stretch/>
        </p:blipFill>
        <p:spPr>
          <a:xfrm>
            <a:off x="7440029" y="1917892"/>
            <a:ext cx="3375658" cy="332367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9"/>
          <p:cNvSpPr txBox="1"/>
          <p:nvPr/>
        </p:nvSpPr>
        <p:spPr>
          <a:xfrm>
            <a:off x="2360713" y="2962894"/>
            <a:ext cx="168187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Calibri"/>
              <a:buNone/>
            </a:pPr>
            <a:r>
              <a:rPr lang="en-US" sz="7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legs</a:t>
            </a:r>
            <a:endParaRPr/>
          </a:p>
        </p:txBody>
      </p:sp>
      <p:sp>
        <p:nvSpPr>
          <p:cNvPr id="210" name="Google Shape;210;p9"/>
          <p:cNvSpPr/>
          <p:nvPr/>
        </p:nvSpPr>
        <p:spPr>
          <a:xfrm rot="-299303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Let’s spell! </a:t>
            </a:r>
            <a:endParaRPr/>
          </a:p>
        </p:txBody>
      </p:sp>
      <p:sp>
        <p:nvSpPr>
          <p:cNvPr id="211" name="Google Shape;211;p9"/>
          <p:cNvSpPr/>
          <p:nvPr/>
        </p:nvSpPr>
        <p:spPr>
          <a:xfrm>
            <a:off x="2118926" y="463042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/>
          </a:p>
        </p:txBody>
      </p:sp>
      <p:sp>
        <p:nvSpPr>
          <p:cNvPr id="212" name="Google Shape;212;p9"/>
          <p:cNvSpPr/>
          <p:nvPr/>
        </p:nvSpPr>
        <p:spPr>
          <a:xfrm>
            <a:off x="2776878" y="463042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213" name="Google Shape;213;p9"/>
          <p:cNvSpPr/>
          <p:nvPr/>
        </p:nvSpPr>
        <p:spPr>
          <a:xfrm>
            <a:off x="3430314" y="463042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pic>
        <p:nvPicPr>
          <p:cNvPr id="214" name="Google Shape;21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15705" y="572613"/>
            <a:ext cx="1061409" cy="208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4939585" y="1045304"/>
            <a:ext cx="948133" cy="189306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9"/>
          <p:cNvSpPr txBox="1"/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VOCABURALY: </a:t>
            </a: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Body parts</a:t>
            </a:r>
            <a:endParaRPr sz="2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9"/>
          <p:cNvSpPr/>
          <p:nvPr/>
        </p:nvSpPr>
        <p:spPr>
          <a:xfrm>
            <a:off x="1880171" y="720505"/>
            <a:ext cx="2501329" cy="608405"/>
          </a:xfrm>
          <a:prstGeom prst="wedgeRoundRectCallout">
            <a:avLst>
              <a:gd name="adj1" fmla="val -69748"/>
              <a:gd name="adj2" fmla="val 38791"/>
              <a:gd name="adj3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en-US" sz="2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are these?</a:t>
            </a:r>
            <a:endParaRPr/>
          </a:p>
        </p:txBody>
      </p:sp>
      <p:sp>
        <p:nvSpPr>
          <p:cNvPr id="218" name="Google Shape;218;p9"/>
          <p:cNvSpPr/>
          <p:nvPr/>
        </p:nvSpPr>
        <p:spPr>
          <a:xfrm>
            <a:off x="2258428" y="1963265"/>
            <a:ext cx="2391939" cy="608404"/>
          </a:xfrm>
          <a:prstGeom prst="wedgeRoundRectCallout">
            <a:avLst>
              <a:gd name="adj1" fmla="val 67950"/>
              <a:gd name="adj2" fmla="val -41093"/>
              <a:gd name="adj3" fmla="val 16667"/>
            </a:avLst>
          </a:prstGeom>
          <a:solidFill>
            <a:srgbClr val="F7A1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en-US" sz="2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These are my …</a:t>
            </a:r>
            <a:endParaRPr/>
          </a:p>
        </p:txBody>
      </p:sp>
      <p:sp>
        <p:nvSpPr>
          <p:cNvPr id="219" name="Google Shape;219;p9"/>
          <p:cNvSpPr/>
          <p:nvPr/>
        </p:nvSpPr>
        <p:spPr>
          <a:xfrm>
            <a:off x="4088069" y="4630421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pic>
        <p:nvPicPr>
          <p:cNvPr id="221" name="Google Shape;221;p9" descr="Red line arrow, arrow, gules, line png | PNGWi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742725">
            <a:off x="7202975" y="2835914"/>
            <a:ext cx="1060692" cy="96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9" descr="Red line arrow, arrow, gules, line png | PNGWi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432105" flipH="1">
            <a:off x="9890722" y="3028697"/>
            <a:ext cx="1060692" cy="96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legs">
            <a:hlinkClick r:id="" action="ppaction://media"/>
            <a:extLst>
              <a:ext uri="{FF2B5EF4-FFF2-40B4-BE49-F238E27FC236}">
                <a16:creationId xmlns:a16="http://schemas.microsoft.com/office/drawing/2014/main" id="{12E44924-20DB-46CD-BFFA-9F301FBA1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87957" y="3316425"/>
            <a:ext cx="496004" cy="496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882</Words>
  <Application>Microsoft Office PowerPoint</Application>
  <PresentationFormat>Widescreen</PresentationFormat>
  <Paragraphs>207</Paragraphs>
  <Slides>30</Slides>
  <Notes>30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PowerPoint Presentation</vt:lpstr>
      <vt:lpstr>PowerPoint Presentation</vt:lpstr>
      <vt:lpstr>Song: Head Shoulders Knees &amp; Toes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MEMORY GAME</vt:lpstr>
      <vt:lpstr>MEMORY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Lan Anh</cp:lastModifiedBy>
  <cp:revision>2</cp:revision>
  <dcterms:created xsi:type="dcterms:W3CDTF">2021-05-20T08:47:48Z</dcterms:created>
  <dcterms:modified xsi:type="dcterms:W3CDTF">2024-11-26T03:43:56Z</dcterms:modified>
</cp:coreProperties>
</file>