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5" r:id="rId1"/>
  </p:sldMasterIdLst>
  <p:sldIdLst>
    <p:sldId id="272" r:id="rId2"/>
    <p:sldId id="257" r:id="rId3"/>
    <p:sldId id="256" r:id="rId4"/>
    <p:sldId id="261" r:id="rId5"/>
    <p:sldId id="263" r:id="rId6"/>
    <p:sldId id="264" r:id="rId7"/>
    <p:sldId id="281" r:id="rId8"/>
    <p:sldId id="277" r:id="rId9"/>
    <p:sldId id="278" r:id="rId10"/>
    <p:sldId id="279" r:id="rId11"/>
    <p:sldId id="280" r:id="rId12"/>
    <p:sldId id="274" r:id="rId13"/>
    <p:sldId id="260" r:id="rId14"/>
    <p:sldId id="282" r:id="rId15"/>
    <p:sldId id="275" r:id="rId16"/>
    <p:sldId id="268" r:id="rId17"/>
    <p:sldId id="273" r:id="rId18"/>
  </p:sldIdLst>
  <p:sldSz cx="18288000" cy="10287000"/>
  <p:notesSz cx="6858000" cy="9144000"/>
  <p:embeddedFontLst>
    <p:embeddedFont>
      <p:font typeface="Tahoma" panose="020B0604030504040204" pitchFamily="34" charset="0"/>
      <p:regular r:id="rId19"/>
      <p:bold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820" y="3771901"/>
            <a:ext cx="13373099" cy="3394172"/>
          </a:xfrm>
        </p:spPr>
        <p:txBody>
          <a:bodyPr anchor="b">
            <a:normAutofit/>
          </a:bodyPr>
          <a:lstStyle>
            <a:lvl1pPr>
              <a:defRPr sz="8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3820" y="7166069"/>
            <a:ext cx="13373099" cy="16894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6485716"/>
            <a:ext cx="2616978" cy="116788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679431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14400"/>
            <a:ext cx="13373099" cy="467556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2518" y="5257800"/>
            <a:ext cx="11304831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68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3657601"/>
            <a:ext cx="13373100" cy="4087268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85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41111"/>
            <a:ext cx="13373099" cy="4320030"/>
          </a:xfrm>
        </p:spPr>
        <p:txBody>
          <a:bodyPr anchor="ctr">
            <a:normAutofit/>
          </a:bodyPr>
          <a:lstStyle>
            <a:lvl1pPr algn="l"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4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42219" y="941108"/>
            <a:ext cx="3311402" cy="7925726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818" y="941108"/>
            <a:ext cx="9715500" cy="792572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8" y="936165"/>
            <a:ext cx="13367531" cy="1921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818" y="3200400"/>
            <a:ext cx="13373100" cy="5666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3088125"/>
            <a:ext cx="13373099" cy="220320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5295194"/>
            <a:ext cx="13373099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3818" y="3200400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6121" y="3189333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060" y="2959055"/>
            <a:ext cx="598909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3819" y="3823449"/>
            <a:ext cx="6514340" cy="503109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59944" y="2954213"/>
            <a:ext cx="599850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0436" y="3818607"/>
            <a:ext cx="6508011" cy="503109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6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8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669132"/>
            <a:ext cx="5257799" cy="146446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518" y="669133"/>
            <a:ext cx="7772400" cy="812244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19" y="2397920"/>
            <a:ext cx="5257799" cy="639365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1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7200900"/>
            <a:ext cx="13373100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818" y="952448"/>
            <a:ext cx="13373100" cy="5782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8051007"/>
            <a:ext cx="13373100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342900"/>
            <a:ext cx="4277274" cy="9957942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40832" y="-1179"/>
            <a:ext cx="3535011" cy="102810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74320" cy="1028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8" y="3200400"/>
            <a:ext cx="13373100" cy="58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19" y="9203713"/>
            <a:ext cx="114299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97719" y="1181674"/>
            <a:ext cx="11696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21.png"/><Relationship Id="rId10" Type="http://schemas.openxmlformats.org/officeDocument/2006/relationships/image" Target="../media/image46.svg"/><Relationship Id="rId4" Type="http://schemas.openxmlformats.org/officeDocument/2006/relationships/image" Target="../media/image39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21.png"/><Relationship Id="rId10" Type="http://schemas.openxmlformats.org/officeDocument/2006/relationships/image" Target="../media/image46.svg"/><Relationship Id="rId4" Type="http://schemas.openxmlformats.org/officeDocument/2006/relationships/image" Target="../media/image39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svg"/><Relationship Id="rId4" Type="http://schemas.openxmlformats.org/officeDocument/2006/relationships/image" Target="../media/image17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svg"/><Relationship Id="rId4" Type="http://schemas.openxmlformats.org/officeDocument/2006/relationships/image" Target="../media/image17.png"/><Relationship Id="rId9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21.svg"/><Relationship Id="rId4" Type="http://schemas.openxmlformats.org/officeDocument/2006/relationships/image" Target="../media/image52.sv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4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svg"/><Relationship Id="rId4" Type="http://schemas.openxmlformats.org/officeDocument/2006/relationships/image" Target="../media/image17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39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4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39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21.png"/><Relationship Id="rId10" Type="http://schemas.openxmlformats.org/officeDocument/2006/relationships/image" Target="../media/image46.svg"/><Relationship Id="rId4" Type="http://schemas.openxmlformats.org/officeDocument/2006/relationships/image" Target="../media/image39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39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24000" y="1452485"/>
            <a:ext cx="2888624" cy="2917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4431" y="2381269"/>
            <a:ext cx="13482539" cy="371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7200" b="1" dirty="0">
                <a:solidFill>
                  <a:srgbClr val="223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68821">
            <a:off x="15903829" y="1006357"/>
            <a:ext cx="3834989" cy="85221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0026" t="20026"/>
          <a:stretch>
            <a:fillRect/>
          </a:stretch>
        </p:blipFill>
        <p:spPr>
          <a:xfrm flipH="1">
            <a:off x="14385489" y="6050159"/>
            <a:ext cx="4236841" cy="42368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552261" y="6540492"/>
            <a:ext cx="6245724" cy="560553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FC2C1F2-DB03-4E1C-8CF0-8607BCC5FA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91918" y="7076803"/>
            <a:ext cx="4866682" cy="3412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7892143"/>
            <a:ext cx="1676400" cy="2394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961742" y="299693"/>
            <a:ext cx="3923484" cy="48438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68230" y="952500"/>
            <a:ext cx="10951539" cy="171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183547" flipH="1" flipV="1">
            <a:off x="11325917" y="4516023"/>
            <a:ext cx="14661631" cy="4105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B7794-8085-4407-AF66-4B7A9976E294}"/>
              </a:ext>
            </a:extLst>
          </p:cNvPr>
          <p:cNvSpPr txBox="1"/>
          <p:nvPr/>
        </p:nvSpPr>
        <p:spPr>
          <a:xfrm>
            <a:off x="2514600" y="3124200"/>
            <a:ext cx="13632301" cy="465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9 + 1 + 8 =			11 – 1 – 3 =			  7 + 3 – 4 =</a:t>
            </a:r>
          </a:p>
          <a:p>
            <a:pPr>
              <a:lnSpc>
                <a:spcPct val="2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8 + 2 + 5 =			14 – 4 – 1 =			15 – 5 + 7 =</a:t>
            </a:r>
          </a:p>
          <a:p>
            <a:pPr>
              <a:lnSpc>
                <a:spcPct val="2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4 + 6 + 7 =			19 – 9 – 6 =			13 – 3 + 8 =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19495D-8DC5-4BF0-B00F-2B3540A7B612}"/>
              </a:ext>
            </a:extLst>
          </p:cNvPr>
          <p:cNvSpPr/>
          <p:nvPr/>
        </p:nvSpPr>
        <p:spPr>
          <a:xfrm>
            <a:off x="5334000" y="37719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15B182-11E0-4F81-B214-07970E14B566}"/>
              </a:ext>
            </a:extLst>
          </p:cNvPr>
          <p:cNvSpPr/>
          <p:nvPr/>
        </p:nvSpPr>
        <p:spPr>
          <a:xfrm>
            <a:off x="5334000" y="5383516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E6E296-4DB3-4395-8FAC-9AA809C9897D}"/>
              </a:ext>
            </a:extLst>
          </p:cNvPr>
          <p:cNvSpPr/>
          <p:nvPr/>
        </p:nvSpPr>
        <p:spPr>
          <a:xfrm>
            <a:off x="5334000" y="6995132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B30941-C760-45DA-9813-7288AD0DF9A3}"/>
              </a:ext>
            </a:extLst>
          </p:cNvPr>
          <p:cNvSpPr/>
          <p:nvPr/>
        </p:nvSpPr>
        <p:spPr>
          <a:xfrm>
            <a:off x="10134166" y="37719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004C8-F363-49B1-AF86-CAD105AB7F75}"/>
              </a:ext>
            </a:extLst>
          </p:cNvPr>
          <p:cNvSpPr/>
          <p:nvPr/>
        </p:nvSpPr>
        <p:spPr>
          <a:xfrm>
            <a:off x="10134166" y="53903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F33F8D-535F-4FA5-A253-D6F31462D808}"/>
              </a:ext>
            </a:extLst>
          </p:cNvPr>
          <p:cNvSpPr/>
          <p:nvPr/>
        </p:nvSpPr>
        <p:spPr>
          <a:xfrm>
            <a:off x="10160233" y="7047295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B5DC3-CC7E-44FA-B645-78EF5BE6742A}"/>
              </a:ext>
            </a:extLst>
          </p:cNvPr>
          <p:cNvSpPr/>
          <p:nvPr/>
        </p:nvSpPr>
        <p:spPr>
          <a:xfrm>
            <a:off x="15650365" y="37719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5CFF5-6032-49D5-9F78-21CFED789CA5}"/>
              </a:ext>
            </a:extLst>
          </p:cNvPr>
          <p:cNvSpPr/>
          <p:nvPr/>
        </p:nvSpPr>
        <p:spPr>
          <a:xfrm>
            <a:off x="15656570" y="53903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E74A9-95C4-459A-8E17-CAE47D3CB519}"/>
              </a:ext>
            </a:extLst>
          </p:cNvPr>
          <p:cNvSpPr/>
          <p:nvPr/>
        </p:nvSpPr>
        <p:spPr>
          <a:xfrm>
            <a:off x="15650365" y="7047295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F168F2-B9E7-4911-BE40-E32A17E4FCDC}"/>
              </a:ext>
            </a:extLst>
          </p:cNvPr>
          <p:cNvSpPr/>
          <p:nvPr/>
        </p:nvSpPr>
        <p:spPr>
          <a:xfrm>
            <a:off x="5334000" y="3771900"/>
            <a:ext cx="9144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DECF86-FD4A-40F4-894A-AB8D0519AD92}"/>
              </a:ext>
            </a:extLst>
          </p:cNvPr>
          <p:cNvSpPr/>
          <p:nvPr/>
        </p:nvSpPr>
        <p:spPr>
          <a:xfrm>
            <a:off x="5297562" y="5390300"/>
            <a:ext cx="9144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5AD9AA-015F-475E-9E71-26FC455CF561}"/>
              </a:ext>
            </a:extLst>
          </p:cNvPr>
          <p:cNvSpPr/>
          <p:nvPr/>
        </p:nvSpPr>
        <p:spPr>
          <a:xfrm>
            <a:off x="5297562" y="6984827"/>
            <a:ext cx="9144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662698-A802-41FF-8F86-5763893A71B0}"/>
              </a:ext>
            </a:extLst>
          </p:cNvPr>
          <p:cNvSpPr/>
          <p:nvPr/>
        </p:nvSpPr>
        <p:spPr>
          <a:xfrm>
            <a:off x="10129615" y="3773059"/>
            <a:ext cx="9144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ED0ACF-DACB-49A6-A421-7D244AF5ECCA}"/>
              </a:ext>
            </a:extLst>
          </p:cNvPr>
          <p:cNvSpPr/>
          <p:nvPr/>
        </p:nvSpPr>
        <p:spPr>
          <a:xfrm>
            <a:off x="10115947" y="5390300"/>
            <a:ext cx="9144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6A51A0-FF5A-4B3D-B2A1-A6FF0F2205EE}"/>
              </a:ext>
            </a:extLst>
          </p:cNvPr>
          <p:cNvSpPr/>
          <p:nvPr/>
        </p:nvSpPr>
        <p:spPr>
          <a:xfrm>
            <a:off x="10131717" y="7047295"/>
            <a:ext cx="9144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A7B240-4AE8-416B-9249-F45A511A1018}"/>
              </a:ext>
            </a:extLst>
          </p:cNvPr>
          <p:cNvSpPr/>
          <p:nvPr/>
        </p:nvSpPr>
        <p:spPr>
          <a:xfrm>
            <a:off x="15621000" y="3771900"/>
            <a:ext cx="9144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9C0D7C-31DD-48AD-9A52-EE9A46A7B9A0}"/>
              </a:ext>
            </a:extLst>
          </p:cNvPr>
          <p:cNvSpPr/>
          <p:nvPr/>
        </p:nvSpPr>
        <p:spPr>
          <a:xfrm>
            <a:off x="15621000" y="5390300"/>
            <a:ext cx="9144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F3EB68-AC76-4185-BE89-C31F7B2AB12E}"/>
              </a:ext>
            </a:extLst>
          </p:cNvPr>
          <p:cNvSpPr/>
          <p:nvPr/>
        </p:nvSpPr>
        <p:spPr>
          <a:xfrm>
            <a:off x="15653263" y="7047747"/>
            <a:ext cx="9144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082EC304-15CB-4936-A585-86D6AF57B8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277093" y="539830"/>
            <a:ext cx="1623499" cy="12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7892143"/>
            <a:ext cx="1676400" cy="2394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961742" y="299693"/>
            <a:ext cx="3923484" cy="48438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68230" y="952500"/>
            <a:ext cx="10951539" cy="171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5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800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183547" flipH="1" flipV="1">
            <a:off x="11325917" y="4516023"/>
            <a:ext cx="14661631" cy="4105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357FF-CE34-45A3-832D-3B36660C5532}"/>
              </a:ext>
            </a:extLst>
          </p:cNvPr>
          <p:cNvSpPr txBox="1"/>
          <p:nvPr/>
        </p:nvSpPr>
        <p:spPr>
          <a:xfrm>
            <a:off x="2185316" y="3543300"/>
            <a:ext cx="14478000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7 + 5         11		  9 + 6        5 + 9		    6 + 7        7 + 6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13 – 4         10		15 – 8        5 + 8 		  14 – 9        5 + 9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AECAC3-49EA-4901-A470-33AFE77A31B6}"/>
              </a:ext>
            </a:extLst>
          </p:cNvPr>
          <p:cNvSpPr/>
          <p:nvPr/>
        </p:nvSpPr>
        <p:spPr>
          <a:xfrm>
            <a:off x="3969026" y="40005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8AFF4-B3B6-4AE5-B8BF-EE39B8C4C001}"/>
              </a:ext>
            </a:extLst>
          </p:cNvPr>
          <p:cNvSpPr/>
          <p:nvPr/>
        </p:nvSpPr>
        <p:spPr>
          <a:xfrm>
            <a:off x="3969026" y="51435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57539E-957C-44FA-8E62-0CF78C725BD9}"/>
              </a:ext>
            </a:extLst>
          </p:cNvPr>
          <p:cNvSpPr/>
          <p:nvPr/>
        </p:nvSpPr>
        <p:spPr>
          <a:xfrm>
            <a:off x="8480309" y="40005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F34FB-56D9-4393-B0E4-312E490016BB}"/>
              </a:ext>
            </a:extLst>
          </p:cNvPr>
          <p:cNvSpPr/>
          <p:nvPr/>
        </p:nvSpPr>
        <p:spPr>
          <a:xfrm>
            <a:off x="8473577" y="5135559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47E43-5CDA-42CD-8F75-DB50B3DBBF66}"/>
              </a:ext>
            </a:extLst>
          </p:cNvPr>
          <p:cNvSpPr/>
          <p:nvPr/>
        </p:nvSpPr>
        <p:spPr>
          <a:xfrm>
            <a:off x="14276869" y="40005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708806-E564-4F9A-AA69-376CE24D6BF5}"/>
              </a:ext>
            </a:extLst>
          </p:cNvPr>
          <p:cNvSpPr/>
          <p:nvPr/>
        </p:nvSpPr>
        <p:spPr>
          <a:xfrm>
            <a:off x="14276869" y="5104085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0F696F-A53B-401D-AF29-0688C6B3FC5B}"/>
              </a:ext>
            </a:extLst>
          </p:cNvPr>
          <p:cNvSpPr/>
          <p:nvPr/>
        </p:nvSpPr>
        <p:spPr>
          <a:xfrm>
            <a:off x="3957847" y="3987914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44F50C-2345-4798-8CE0-1A9C3FF68AD9}"/>
              </a:ext>
            </a:extLst>
          </p:cNvPr>
          <p:cNvSpPr/>
          <p:nvPr/>
        </p:nvSpPr>
        <p:spPr>
          <a:xfrm>
            <a:off x="3969026" y="5135559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9756B0-1A6C-4034-8729-BA4160F7965F}"/>
              </a:ext>
            </a:extLst>
          </p:cNvPr>
          <p:cNvSpPr/>
          <p:nvPr/>
        </p:nvSpPr>
        <p:spPr>
          <a:xfrm>
            <a:off x="8503500" y="4000500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300928-5C20-43DC-90B6-9266C7E193C6}"/>
              </a:ext>
            </a:extLst>
          </p:cNvPr>
          <p:cNvSpPr/>
          <p:nvPr/>
        </p:nvSpPr>
        <p:spPr>
          <a:xfrm>
            <a:off x="8480309" y="5143641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24D116-3363-41C7-B52A-E1A80871FCF9}"/>
              </a:ext>
            </a:extLst>
          </p:cNvPr>
          <p:cNvSpPr/>
          <p:nvPr/>
        </p:nvSpPr>
        <p:spPr>
          <a:xfrm>
            <a:off x="14285061" y="4007933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F9BB7E-87E2-4DB4-A32E-7EE9C74E9F53}"/>
              </a:ext>
            </a:extLst>
          </p:cNvPr>
          <p:cNvSpPr/>
          <p:nvPr/>
        </p:nvSpPr>
        <p:spPr>
          <a:xfrm>
            <a:off x="14288374" y="5096652"/>
            <a:ext cx="685800" cy="685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EEA9C5EF-4E56-4C2C-9F03-3B060E9D59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506200" y="500073"/>
            <a:ext cx="1623499" cy="12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37766" y="1598957"/>
            <a:ext cx="7121534" cy="85415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2189" flipH="1">
            <a:off x="5930411" y="8426673"/>
            <a:ext cx="14661631" cy="4105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280220" flipH="1">
            <a:off x="9161145" y="984775"/>
            <a:ext cx="2692947" cy="26929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71600" y="4094399"/>
            <a:ext cx="7962609" cy="972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96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2BE69F22-0891-4167-B747-C20CC2AE6D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45571" y="5668874"/>
            <a:ext cx="7235050" cy="37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32609">
            <a:off x="-2045798" y="7550802"/>
            <a:ext cx="14661631" cy="4105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3A8BFC-0D22-41F7-927B-260876EA2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3409"/>
            <a:ext cx="9679574" cy="574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B329C-CDA1-4E4B-8D6C-14C398B0B76D}"/>
              </a:ext>
            </a:extLst>
          </p:cNvPr>
          <p:cNvSpPr txBox="1"/>
          <p:nvPr/>
        </p:nvSpPr>
        <p:spPr>
          <a:xfrm>
            <a:off x="1981200" y="952500"/>
            <a:ext cx="14630400" cy="2608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6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70582-90D9-48D8-A056-76A7FFB9833B}"/>
              </a:ext>
            </a:extLst>
          </p:cNvPr>
          <p:cNvSpPr txBox="1"/>
          <p:nvPr/>
        </p:nvSpPr>
        <p:spPr>
          <a:xfrm>
            <a:off x="9793874" y="4533900"/>
            <a:ext cx="7198726" cy="341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                      =</a:t>
            </a:r>
          </a:p>
          <a:p>
            <a:pPr>
              <a:lnSpc>
                <a:spcPct val="20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8338D-A367-42BD-884E-1956CDF9C66D}"/>
              </a:ext>
            </a:extLst>
          </p:cNvPr>
          <p:cNvSpPr/>
          <p:nvPr/>
        </p:nvSpPr>
        <p:spPr>
          <a:xfrm>
            <a:off x="12344400" y="4859332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8F6AD-2EE2-4C76-AB60-DBCCDFF1E479}"/>
              </a:ext>
            </a:extLst>
          </p:cNvPr>
          <p:cNvSpPr/>
          <p:nvPr/>
        </p:nvSpPr>
        <p:spPr>
          <a:xfrm>
            <a:off x="14478000" y="6039336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ED822-3F6D-4D9F-B3B2-3F04A94641F4}"/>
              </a:ext>
            </a:extLst>
          </p:cNvPr>
          <p:cNvSpPr/>
          <p:nvPr/>
        </p:nvSpPr>
        <p:spPr>
          <a:xfrm>
            <a:off x="14435447" y="4844093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4986B-D758-4F04-9B85-828E807B216B}"/>
              </a:ext>
            </a:extLst>
          </p:cNvPr>
          <p:cNvSpPr/>
          <p:nvPr/>
        </p:nvSpPr>
        <p:spPr>
          <a:xfrm>
            <a:off x="15925800" y="4859332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F973B0-37D7-4D0C-BAD9-56424E785D64}"/>
              </a:ext>
            </a:extLst>
          </p:cNvPr>
          <p:cNvSpPr/>
          <p:nvPr/>
        </p:nvSpPr>
        <p:spPr>
          <a:xfrm>
            <a:off x="13522757" y="4859332"/>
            <a:ext cx="685800" cy="685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B79E0-2BAD-4C95-98DA-DC1EC485723A}"/>
              </a:ext>
            </a:extLst>
          </p:cNvPr>
          <p:cNvSpPr/>
          <p:nvPr/>
        </p:nvSpPr>
        <p:spPr>
          <a:xfrm>
            <a:off x="12268200" y="4859002"/>
            <a:ext cx="940958" cy="741698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839E54-B0BD-46FE-A7F7-8C9BF4BA5B23}"/>
              </a:ext>
            </a:extLst>
          </p:cNvPr>
          <p:cNvSpPr/>
          <p:nvPr/>
        </p:nvSpPr>
        <p:spPr>
          <a:xfrm>
            <a:off x="14458433" y="4842693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274A4D-7656-4ED9-A79F-F56D7B5A19A1}"/>
              </a:ext>
            </a:extLst>
          </p:cNvPr>
          <p:cNvSpPr/>
          <p:nvPr/>
        </p:nvSpPr>
        <p:spPr>
          <a:xfrm>
            <a:off x="15948786" y="4859332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584E63-69A6-4B17-8BD4-5D7A73702AD0}"/>
              </a:ext>
            </a:extLst>
          </p:cNvPr>
          <p:cNvSpPr/>
          <p:nvPr/>
        </p:nvSpPr>
        <p:spPr>
          <a:xfrm>
            <a:off x="14478000" y="6010595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1D1663-AE70-4287-BA87-2E77E6CA2A2C}"/>
              </a:ext>
            </a:extLst>
          </p:cNvPr>
          <p:cNvSpPr/>
          <p:nvPr/>
        </p:nvSpPr>
        <p:spPr>
          <a:xfrm>
            <a:off x="13536477" y="4859332"/>
            <a:ext cx="685800" cy="685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1B329C-CDA1-4E4B-8D6C-14C398B0B76D}"/>
              </a:ext>
            </a:extLst>
          </p:cNvPr>
          <p:cNvSpPr txBox="1"/>
          <p:nvPr/>
        </p:nvSpPr>
        <p:spPr>
          <a:xfrm>
            <a:off x="1981200" y="952500"/>
            <a:ext cx="146304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NÀO ĐÚNG, CÂU NÀO SAI?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2551D448-62B9-44B7-85C6-A69E62C01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658600" y="2781300"/>
            <a:ext cx="5983433" cy="518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2F275-8987-4617-A59B-5CF4F0762D5F}"/>
              </a:ext>
            </a:extLst>
          </p:cNvPr>
          <p:cNvSpPr txBox="1"/>
          <p:nvPr/>
        </p:nvSpPr>
        <p:spPr>
          <a:xfrm>
            <a:off x="2743200" y="1986870"/>
            <a:ext cx="8610600" cy="724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 + 7 = 7 + 5</a:t>
            </a:r>
          </a:p>
          <a:p>
            <a:pPr>
              <a:lnSpc>
                <a:spcPct val="20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13 – 6 &lt; 14 – 7</a:t>
            </a:r>
          </a:p>
          <a:p>
            <a:pPr>
              <a:lnSpc>
                <a:spcPct val="20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15 – 9 &gt; 5 + 1</a:t>
            </a:r>
          </a:p>
          <a:p>
            <a:pPr>
              <a:lnSpc>
                <a:spcPct val="20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6 + 8 &lt; 7 + 8</a:t>
            </a:r>
          </a:p>
          <a:p>
            <a:pPr>
              <a:lnSpc>
                <a:spcPct val="20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 + 8 = 13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AAC83-5019-4939-B67E-E15ED54DB9D0}"/>
              </a:ext>
            </a:extLst>
          </p:cNvPr>
          <p:cNvSpPr txBox="1"/>
          <p:nvPr/>
        </p:nvSpPr>
        <p:spPr>
          <a:xfrm>
            <a:off x="7543800" y="2476500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F3CE9-BB87-435C-AD20-65693F691463}"/>
              </a:ext>
            </a:extLst>
          </p:cNvPr>
          <p:cNvSpPr txBox="1"/>
          <p:nvPr/>
        </p:nvSpPr>
        <p:spPr>
          <a:xfrm>
            <a:off x="7543800" y="4000500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F3DA8-04BB-4072-B6BF-4E51374F234A}"/>
              </a:ext>
            </a:extLst>
          </p:cNvPr>
          <p:cNvSpPr txBox="1"/>
          <p:nvPr/>
        </p:nvSpPr>
        <p:spPr>
          <a:xfrm>
            <a:off x="7543800" y="5506026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07F8BE-2640-4AC5-8720-3A36BF2E8325}"/>
              </a:ext>
            </a:extLst>
          </p:cNvPr>
          <p:cNvSpPr txBox="1"/>
          <p:nvPr/>
        </p:nvSpPr>
        <p:spPr>
          <a:xfrm>
            <a:off x="7543800" y="7011552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E945E0-80A1-4F9F-8610-4890337C677A}"/>
              </a:ext>
            </a:extLst>
          </p:cNvPr>
          <p:cNvSpPr txBox="1"/>
          <p:nvPr/>
        </p:nvSpPr>
        <p:spPr>
          <a:xfrm>
            <a:off x="7543800" y="8498604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AECA5D-FDD0-4086-88C9-5F3166339028}"/>
              </a:ext>
            </a:extLst>
          </p:cNvPr>
          <p:cNvSpPr txBox="1"/>
          <p:nvPr/>
        </p:nvSpPr>
        <p:spPr>
          <a:xfrm>
            <a:off x="7543800" y="2490858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D191DB-C095-4470-A173-7FE6381BAF47}"/>
              </a:ext>
            </a:extLst>
          </p:cNvPr>
          <p:cNvSpPr txBox="1"/>
          <p:nvPr/>
        </p:nvSpPr>
        <p:spPr>
          <a:xfrm>
            <a:off x="7543800" y="3996384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19F7E6-303B-4D56-AB11-0ED52E85DAB1}"/>
              </a:ext>
            </a:extLst>
          </p:cNvPr>
          <p:cNvSpPr txBox="1"/>
          <p:nvPr/>
        </p:nvSpPr>
        <p:spPr>
          <a:xfrm>
            <a:off x="7543800" y="7011552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016234-933A-4D4A-BA41-E796C8767B88}"/>
              </a:ext>
            </a:extLst>
          </p:cNvPr>
          <p:cNvSpPr txBox="1"/>
          <p:nvPr/>
        </p:nvSpPr>
        <p:spPr>
          <a:xfrm>
            <a:off x="7543800" y="5506026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04A193-0D94-4385-A6E2-7AA87F3F9797}"/>
              </a:ext>
            </a:extLst>
          </p:cNvPr>
          <p:cNvSpPr txBox="1"/>
          <p:nvPr/>
        </p:nvSpPr>
        <p:spPr>
          <a:xfrm>
            <a:off x="7543800" y="8498604"/>
            <a:ext cx="838200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37766" y="1598957"/>
            <a:ext cx="7121534" cy="85415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2189" flipH="1">
            <a:off x="5930411" y="8426673"/>
            <a:ext cx="14661631" cy="4105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280220" flipH="1">
            <a:off x="9161145" y="984775"/>
            <a:ext cx="2692947" cy="26929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5778" y="3467235"/>
            <a:ext cx="9753600" cy="363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4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2BE69F22-0891-4167-B747-C20CC2AE6D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45571" y="5668874"/>
            <a:ext cx="7235050" cy="37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6505"/>
          <a:stretch>
            <a:fillRect/>
          </a:stretch>
        </p:blipFill>
        <p:spPr>
          <a:xfrm>
            <a:off x="1182886" y="1814496"/>
            <a:ext cx="10323314" cy="3115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566565" y="2545503"/>
            <a:ext cx="2379142" cy="16535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6505"/>
          <a:stretch>
            <a:fillRect/>
          </a:stretch>
        </p:blipFill>
        <p:spPr>
          <a:xfrm>
            <a:off x="1184919" y="5356986"/>
            <a:ext cx="10549881" cy="31155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568598" y="6087993"/>
            <a:ext cx="2379142" cy="165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831997" y="-391734"/>
            <a:ext cx="2991680" cy="19707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988302" y="3641981"/>
            <a:ext cx="6251837" cy="277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400" b="1" u="none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469549">
            <a:off x="12121816" y="6943328"/>
            <a:ext cx="7067206" cy="6687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575551" y="8538779"/>
            <a:ext cx="3296810" cy="203165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836390" y="1982964"/>
            <a:ext cx="7298210" cy="2555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500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2886" y="3000780"/>
            <a:ext cx="83177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4919" y="6543270"/>
            <a:ext cx="83177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FA51A0C8-A2C3-460F-BCCD-69724910BF8F}"/>
              </a:ext>
            </a:extLst>
          </p:cNvPr>
          <p:cNvSpPr txBox="1"/>
          <p:nvPr/>
        </p:nvSpPr>
        <p:spPr>
          <a:xfrm>
            <a:off x="2364603" y="5356985"/>
            <a:ext cx="8799313" cy="2555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5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5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5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5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5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5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4500" b="1" i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24000" y="1452485"/>
            <a:ext cx="2888624" cy="2917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4431" y="2381269"/>
            <a:ext cx="13482539" cy="371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7200" b="1" dirty="0">
                <a:solidFill>
                  <a:srgbClr val="223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68821">
            <a:off x="15903829" y="1006357"/>
            <a:ext cx="3834989" cy="85221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0026" t="20026"/>
          <a:stretch>
            <a:fillRect/>
          </a:stretch>
        </p:blipFill>
        <p:spPr>
          <a:xfrm flipH="1">
            <a:off x="14385489" y="6050159"/>
            <a:ext cx="4236841" cy="42368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552261" y="6540492"/>
            <a:ext cx="6245724" cy="560553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FC2C1F2-DB03-4E1C-8CF0-8607BCC5FA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91918" y="7076803"/>
            <a:ext cx="4866682" cy="34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47800" y="800100"/>
            <a:ext cx="9067800" cy="95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4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NHANH AI ĐÚNG?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217979">
            <a:off x="16003834" y="-1588696"/>
            <a:ext cx="3327229" cy="39906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5BDB74-6F21-4684-8EA3-19805A8E679B}"/>
              </a:ext>
            </a:extLst>
          </p:cNvPr>
          <p:cNvSpPr txBox="1"/>
          <p:nvPr/>
        </p:nvSpPr>
        <p:spPr>
          <a:xfrm>
            <a:off x="1447800" y="2672817"/>
            <a:ext cx="11049000" cy="462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3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 bạn nêu một phép cộng (có nhớ) trong phạm vi 20 và đố bạn khác nêu được các phép tính khác từ phép tính đó.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38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nl-NL" sz="3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3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ạn A nêu 9 + 2 = 11, mời bạn B.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nl-NL" sz="3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 B nêu: 2 + 9 = 11; 11 - 9 = 2; 11 - 2 = 9</a:t>
            </a:r>
            <a:endParaRPr lang="vi-VN" sz="3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482D2E48-04EC-4401-B1F5-25CA12B1A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258800" y="2933700"/>
            <a:ext cx="4188193" cy="71760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69513" y="3543300"/>
            <a:ext cx="6243441" cy="42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61611" y="2571872"/>
            <a:ext cx="5583713" cy="81784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14973" y="4795081"/>
            <a:ext cx="12192000" cy="153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96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4400089" y="0"/>
            <a:ext cx="2859211" cy="59722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6766580">
            <a:off x="14469754" y="3317415"/>
            <a:ext cx="7067206" cy="6687344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2662B25D-0067-4E53-AD59-5D817C3452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158588" y="7886700"/>
            <a:ext cx="7885388" cy="26009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2071885" y="4093216"/>
            <a:ext cx="3273431" cy="49301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3075001" y="3960899"/>
            <a:ext cx="3008798" cy="49301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7639602" y="3960899"/>
            <a:ext cx="3008798" cy="49301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82131" y="2356602"/>
            <a:ext cx="9923738" cy="956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4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6635" y="6232550"/>
            <a:ext cx="4223930" cy="428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12772" y="9258300"/>
            <a:ext cx="19513543" cy="18449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12772" y="-816217"/>
            <a:ext cx="19513543" cy="18449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5899860" y="887144"/>
            <a:ext cx="1469064" cy="38787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 flipH="1">
            <a:off x="919076" y="887144"/>
            <a:ext cx="1469064" cy="3878716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E30E3EA0-C76E-4C76-9C9E-0AD1E18B2DA7}"/>
              </a:ext>
            </a:extLst>
          </p:cNvPr>
          <p:cNvSpPr txBox="1"/>
          <p:nvPr/>
        </p:nvSpPr>
        <p:spPr>
          <a:xfrm>
            <a:off x="7059467" y="6232550"/>
            <a:ext cx="4223930" cy="428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84957EA8-3A3A-4FE6-B352-3AEB40E77993}"/>
              </a:ext>
            </a:extLst>
          </p:cNvPr>
          <p:cNvSpPr txBox="1"/>
          <p:nvPr/>
        </p:nvSpPr>
        <p:spPr>
          <a:xfrm>
            <a:off x="12583069" y="5246047"/>
            <a:ext cx="4223930" cy="20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37766" y="1598957"/>
            <a:ext cx="7121534" cy="85415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2189" flipH="1">
            <a:off x="5930411" y="8426673"/>
            <a:ext cx="14661631" cy="4105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280220" flipH="1">
            <a:off x="9161145" y="984775"/>
            <a:ext cx="2692947" cy="26929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71600" y="4094399"/>
            <a:ext cx="7962609" cy="972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96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2BE69F22-0891-4167-B747-C20CC2AE6D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45571" y="5668874"/>
            <a:ext cx="7235050" cy="3709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7892143"/>
            <a:ext cx="1676400" cy="2394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961742" y="299693"/>
            <a:ext cx="3923484" cy="48438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68230" y="952500"/>
            <a:ext cx="10951539" cy="171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183547" flipH="1" flipV="1">
            <a:off x="11325917" y="4516023"/>
            <a:ext cx="14661631" cy="4105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B287A9-6DB4-45D6-9355-2646E8EF4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6" y="2100607"/>
            <a:ext cx="14641517" cy="8458199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A6C6D167-F22E-4C0C-952D-31447531B3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430000" y="531547"/>
            <a:ext cx="1623499" cy="12764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7892143"/>
            <a:ext cx="1676400" cy="2394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961742" y="299693"/>
            <a:ext cx="3923484" cy="48438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68230" y="952500"/>
            <a:ext cx="10951539" cy="171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183547" flipH="1" flipV="1">
            <a:off x="11325917" y="4516023"/>
            <a:ext cx="14661631" cy="4105257"/>
          </a:xfrm>
          <a:prstGeom prst="rect">
            <a:avLst/>
          </a:prstGeom>
        </p:spPr>
      </p:pic>
      <p:pic>
        <p:nvPicPr>
          <p:cNvPr id="5" name="Picture 4" descr="A person wearing a costume&#10;&#10;Description automatically generated with medium confidence">
            <a:extLst>
              <a:ext uri="{FF2B5EF4-FFF2-40B4-BE49-F238E27FC236}">
                <a16:creationId xmlns:a16="http://schemas.microsoft.com/office/drawing/2014/main" id="{D13D5558-A1BE-40E0-9FEF-3D6F073762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45034"/>
            <a:ext cx="2716243" cy="464150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EF0A2E5-0C50-4614-B98A-C51B50021C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64" y="3415994"/>
            <a:ext cx="3194142" cy="51705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02A1A0-3056-4ED5-ADC8-573B9E9CFDA0}"/>
              </a:ext>
            </a:extLst>
          </p:cNvPr>
          <p:cNvSpPr txBox="1"/>
          <p:nvPr/>
        </p:nvSpPr>
        <p:spPr>
          <a:xfrm>
            <a:off x="5532362" y="2377142"/>
            <a:ext cx="829200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 6 + 8 =				  5 + 9 =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14 – 7 =				13 – 8 =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 5 + 6 =				  7 + 5 =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12 – 8 =				15 – 9 =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 7 + 9 = 				  4 + 8 =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11 – 8 =				12 – 4 =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4 + 7 =</a:t>
            </a:r>
          </a:p>
          <a:p>
            <a:endParaRPr lang="vi-V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FC67A-0348-4D69-907B-6D7D9CEAF077}"/>
              </a:ext>
            </a:extLst>
          </p:cNvPr>
          <p:cNvSpPr/>
          <p:nvPr/>
        </p:nvSpPr>
        <p:spPr>
          <a:xfrm>
            <a:off x="7543800" y="2721596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39EA25-2140-4418-9AEA-64ECD73E39B0}"/>
              </a:ext>
            </a:extLst>
          </p:cNvPr>
          <p:cNvSpPr/>
          <p:nvPr/>
        </p:nvSpPr>
        <p:spPr>
          <a:xfrm>
            <a:off x="7543800" y="3740989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79336-2637-4BB0-A0B5-8FCDAEB4B0A9}"/>
              </a:ext>
            </a:extLst>
          </p:cNvPr>
          <p:cNvSpPr/>
          <p:nvPr/>
        </p:nvSpPr>
        <p:spPr>
          <a:xfrm>
            <a:off x="7501951" y="4733280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668CD3-7ED6-42D8-960B-A06A0D974623}"/>
              </a:ext>
            </a:extLst>
          </p:cNvPr>
          <p:cNvSpPr/>
          <p:nvPr/>
        </p:nvSpPr>
        <p:spPr>
          <a:xfrm>
            <a:off x="7499604" y="5874253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A74626-9665-4D55-AD66-3267EA99896C}"/>
              </a:ext>
            </a:extLst>
          </p:cNvPr>
          <p:cNvSpPr/>
          <p:nvPr/>
        </p:nvSpPr>
        <p:spPr>
          <a:xfrm>
            <a:off x="7524750" y="6986315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7B56B-212C-405F-83DA-90F30C209BC5}"/>
              </a:ext>
            </a:extLst>
          </p:cNvPr>
          <p:cNvSpPr/>
          <p:nvPr/>
        </p:nvSpPr>
        <p:spPr>
          <a:xfrm>
            <a:off x="7499604" y="8098378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EE71F1-B16A-492A-8E85-B9B20683F1A8}"/>
              </a:ext>
            </a:extLst>
          </p:cNvPr>
          <p:cNvSpPr/>
          <p:nvPr/>
        </p:nvSpPr>
        <p:spPr>
          <a:xfrm>
            <a:off x="7499604" y="9162486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6A85BE-7DC4-466D-AAEB-DD10B170A6F7}"/>
              </a:ext>
            </a:extLst>
          </p:cNvPr>
          <p:cNvSpPr/>
          <p:nvPr/>
        </p:nvSpPr>
        <p:spPr>
          <a:xfrm>
            <a:off x="11952620" y="2698884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00B896-6040-46DE-BA98-946244B43F0C}"/>
              </a:ext>
            </a:extLst>
          </p:cNvPr>
          <p:cNvSpPr/>
          <p:nvPr/>
        </p:nvSpPr>
        <p:spPr>
          <a:xfrm>
            <a:off x="12015998" y="3740989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80BD68-760E-4032-A33B-A311125FAFA7}"/>
              </a:ext>
            </a:extLst>
          </p:cNvPr>
          <p:cNvSpPr/>
          <p:nvPr/>
        </p:nvSpPr>
        <p:spPr>
          <a:xfrm>
            <a:off x="12062931" y="4894954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CCC208-6BF6-4744-AB48-C4A72BE2FAA7}"/>
              </a:ext>
            </a:extLst>
          </p:cNvPr>
          <p:cNvSpPr/>
          <p:nvPr/>
        </p:nvSpPr>
        <p:spPr>
          <a:xfrm>
            <a:off x="12062931" y="5918588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D85900-8A08-4249-AFD6-8E8374C200CE}"/>
              </a:ext>
            </a:extLst>
          </p:cNvPr>
          <p:cNvSpPr/>
          <p:nvPr/>
        </p:nvSpPr>
        <p:spPr>
          <a:xfrm>
            <a:off x="12062931" y="7011682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5CECD6-E3A8-4443-AE77-83DA95D31B2F}"/>
              </a:ext>
            </a:extLst>
          </p:cNvPr>
          <p:cNvSpPr/>
          <p:nvPr/>
        </p:nvSpPr>
        <p:spPr>
          <a:xfrm>
            <a:off x="12086398" y="8037628"/>
            <a:ext cx="838200" cy="69439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0">
            <a:extLst>
              <a:ext uri="{FF2B5EF4-FFF2-40B4-BE49-F238E27FC236}">
                <a16:creationId xmlns:a16="http://schemas.microsoft.com/office/drawing/2014/main" id="{C7150620-04F8-4A4D-BC2C-786B72408B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559970" y="469607"/>
            <a:ext cx="1623499" cy="12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7892143"/>
            <a:ext cx="1676400" cy="2394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961742" y="299693"/>
            <a:ext cx="3923484" cy="48438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24200" y="952500"/>
            <a:ext cx="11495569" cy="1711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800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183547" flipH="1" flipV="1">
            <a:off x="11325917" y="4516023"/>
            <a:ext cx="14661631" cy="4105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24543E-D42E-493C-A01B-A36F3BA54156}"/>
              </a:ext>
            </a:extLst>
          </p:cNvPr>
          <p:cNvSpPr txBox="1"/>
          <p:nvPr/>
        </p:nvSpPr>
        <p:spPr>
          <a:xfrm>
            <a:off x="3335362" y="3303066"/>
            <a:ext cx="12801600" cy="458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9 + 6 =				  9 + 8 = 			  8 + 5 =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6 + 9 =				  8 + 9 =				  5 + 8 =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15 – 9 = 			17 – 8 =				13 – 5 =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15 – 6 =				17 – 9 = 			13 – 8 = 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EC355-270E-4B44-BFFB-C3FEB5843633}"/>
              </a:ext>
            </a:extLst>
          </p:cNvPr>
          <p:cNvSpPr/>
          <p:nvPr/>
        </p:nvSpPr>
        <p:spPr>
          <a:xfrm>
            <a:off x="5410200" y="3695700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BD8127-487B-4B01-AE4B-CAB5E0C8FFFF}"/>
              </a:ext>
            </a:extLst>
          </p:cNvPr>
          <p:cNvSpPr/>
          <p:nvPr/>
        </p:nvSpPr>
        <p:spPr>
          <a:xfrm>
            <a:off x="5410200" y="4774134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A91032-3ACE-4DD0-B3E4-A21A2DB110DD}"/>
              </a:ext>
            </a:extLst>
          </p:cNvPr>
          <p:cNvSpPr/>
          <p:nvPr/>
        </p:nvSpPr>
        <p:spPr>
          <a:xfrm>
            <a:off x="5410200" y="5990238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C541C-3C52-4F3B-8691-0F8E50E1FE79}"/>
              </a:ext>
            </a:extLst>
          </p:cNvPr>
          <p:cNvSpPr/>
          <p:nvPr/>
        </p:nvSpPr>
        <p:spPr>
          <a:xfrm>
            <a:off x="5410200" y="7128595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87D38-44A2-4737-B1A5-68FF8D1E8C08}"/>
              </a:ext>
            </a:extLst>
          </p:cNvPr>
          <p:cNvSpPr/>
          <p:nvPr/>
        </p:nvSpPr>
        <p:spPr>
          <a:xfrm>
            <a:off x="10087781" y="3695700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5ABE1C-7D38-40BE-BE10-9D000D61E8F1}"/>
              </a:ext>
            </a:extLst>
          </p:cNvPr>
          <p:cNvSpPr/>
          <p:nvPr/>
        </p:nvSpPr>
        <p:spPr>
          <a:xfrm>
            <a:off x="10087781" y="4925977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25AA15-5E73-4424-95A5-664CEB160847}"/>
              </a:ext>
            </a:extLst>
          </p:cNvPr>
          <p:cNvSpPr/>
          <p:nvPr/>
        </p:nvSpPr>
        <p:spPr>
          <a:xfrm>
            <a:off x="10087781" y="6066160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BA5F0D-A354-4073-804F-53FDDE3CB9C5}"/>
              </a:ext>
            </a:extLst>
          </p:cNvPr>
          <p:cNvSpPr/>
          <p:nvPr/>
        </p:nvSpPr>
        <p:spPr>
          <a:xfrm>
            <a:off x="10087781" y="7179877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AAC866-8526-43A2-AC5F-9F7ABBA41039}"/>
              </a:ext>
            </a:extLst>
          </p:cNvPr>
          <p:cNvSpPr/>
          <p:nvPr/>
        </p:nvSpPr>
        <p:spPr>
          <a:xfrm>
            <a:off x="14609738" y="3716716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D51D14-C5AA-4067-9C16-051261BE89BC}"/>
              </a:ext>
            </a:extLst>
          </p:cNvPr>
          <p:cNvSpPr/>
          <p:nvPr/>
        </p:nvSpPr>
        <p:spPr>
          <a:xfrm>
            <a:off x="14619769" y="4816370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4CCCA5-B240-492A-B5EF-68DCA296DC08}"/>
              </a:ext>
            </a:extLst>
          </p:cNvPr>
          <p:cNvSpPr/>
          <p:nvPr/>
        </p:nvSpPr>
        <p:spPr>
          <a:xfrm>
            <a:off x="14609738" y="5915820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649519-58CB-4DE5-B9A1-245E995F4C81}"/>
              </a:ext>
            </a:extLst>
          </p:cNvPr>
          <p:cNvSpPr/>
          <p:nvPr/>
        </p:nvSpPr>
        <p:spPr>
          <a:xfrm>
            <a:off x="14619769" y="7122007"/>
            <a:ext cx="685800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FE1DD-D702-4239-8A80-1B7FE4350841}"/>
              </a:ext>
            </a:extLst>
          </p:cNvPr>
          <p:cNvSpPr/>
          <p:nvPr/>
        </p:nvSpPr>
        <p:spPr>
          <a:xfrm>
            <a:off x="5400260" y="3689995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F26A4F-ADCA-4848-94A3-97E7EB024451}"/>
              </a:ext>
            </a:extLst>
          </p:cNvPr>
          <p:cNvSpPr/>
          <p:nvPr/>
        </p:nvSpPr>
        <p:spPr>
          <a:xfrm>
            <a:off x="5410200" y="4774134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33EF23-D67A-4165-A4D2-493F44C06810}"/>
              </a:ext>
            </a:extLst>
          </p:cNvPr>
          <p:cNvSpPr/>
          <p:nvPr/>
        </p:nvSpPr>
        <p:spPr>
          <a:xfrm>
            <a:off x="5410200" y="5990238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9D6E1-3AB0-4493-800F-FDD663709B81}"/>
              </a:ext>
            </a:extLst>
          </p:cNvPr>
          <p:cNvSpPr/>
          <p:nvPr/>
        </p:nvSpPr>
        <p:spPr>
          <a:xfrm>
            <a:off x="5390230" y="7122007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6C225B-72B4-4645-8E39-F0CC72D949AD}"/>
              </a:ext>
            </a:extLst>
          </p:cNvPr>
          <p:cNvSpPr/>
          <p:nvPr/>
        </p:nvSpPr>
        <p:spPr>
          <a:xfrm>
            <a:off x="10087780" y="3707957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D0AA38-5E2F-44AE-A326-C7CAAB760728}"/>
              </a:ext>
            </a:extLst>
          </p:cNvPr>
          <p:cNvSpPr/>
          <p:nvPr/>
        </p:nvSpPr>
        <p:spPr>
          <a:xfrm>
            <a:off x="10087690" y="4936595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047ED0-690F-4641-99AC-D930C1131899}"/>
              </a:ext>
            </a:extLst>
          </p:cNvPr>
          <p:cNvSpPr/>
          <p:nvPr/>
        </p:nvSpPr>
        <p:spPr>
          <a:xfrm>
            <a:off x="10087689" y="6066160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938D20-BB86-45CC-8969-2C258D1B0181}"/>
              </a:ext>
            </a:extLst>
          </p:cNvPr>
          <p:cNvSpPr/>
          <p:nvPr/>
        </p:nvSpPr>
        <p:spPr>
          <a:xfrm>
            <a:off x="10064453" y="7179877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1C7594-0CEF-43BF-BE12-086F38590D73}"/>
              </a:ext>
            </a:extLst>
          </p:cNvPr>
          <p:cNvSpPr/>
          <p:nvPr/>
        </p:nvSpPr>
        <p:spPr>
          <a:xfrm>
            <a:off x="14609738" y="3716716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EC3ADC-FE33-4E7E-9325-8479DA66FB33}"/>
              </a:ext>
            </a:extLst>
          </p:cNvPr>
          <p:cNvSpPr/>
          <p:nvPr/>
        </p:nvSpPr>
        <p:spPr>
          <a:xfrm>
            <a:off x="14619769" y="4816370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C46F62-2C90-43BC-9DBB-79819705E019}"/>
              </a:ext>
            </a:extLst>
          </p:cNvPr>
          <p:cNvSpPr/>
          <p:nvPr/>
        </p:nvSpPr>
        <p:spPr>
          <a:xfrm>
            <a:off x="14617237" y="5921939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1D6B6C-7882-4A1F-BAF7-C06EF1C8B31D}"/>
              </a:ext>
            </a:extLst>
          </p:cNvPr>
          <p:cNvSpPr/>
          <p:nvPr/>
        </p:nvSpPr>
        <p:spPr>
          <a:xfrm>
            <a:off x="14619768" y="7095452"/>
            <a:ext cx="851363" cy="6858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C1DD1CFB-D9EC-4116-8E90-2147AC9106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049000" y="385493"/>
            <a:ext cx="1623499" cy="12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rcRect t="30066" b="300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7892143"/>
            <a:ext cx="1676400" cy="2394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961742" y="299693"/>
            <a:ext cx="3923484" cy="48438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68230" y="952500"/>
            <a:ext cx="10951539" cy="171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DEA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183547" flipH="1" flipV="1">
            <a:off x="11325917" y="4516023"/>
            <a:ext cx="14661631" cy="4105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1CA1C-E9EA-4693-A1C6-A82748D33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42" y="3004574"/>
            <a:ext cx="15302764" cy="66709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CA80C7-1501-4D6A-A3FF-0520D42C4D4F}"/>
              </a:ext>
            </a:extLst>
          </p:cNvPr>
          <p:cNvSpPr/>
          <p:nvPr/>
        </p:nvSpPr>
        <p:spPr>
          <a:xfrm>
            <a:off x="7885334" y="51435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D553CB-4E1F-4AEB-9F1F-BB33C49B69E9}"/>
              </a:ext>
            </a:extLst>
          </p:cNvPr>
          <p:cNvSpPr/>
          <p:nvPr/>
        </p:nvSpPr>
        <p:spPr>
          <a:xfrm>
            <a:off x="9202376" y="51435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F72C0-0C8D-4598-81C1-B0250D943326}"/>
              </a:ext>
            </a:extLst>
          </p:cNvPr>
          <p:cNvSpPr/>
          <p:nvPr/>
        </p:nvSpPr>
        <p:spPr>
          <a:xfrm>
            <a:off x="10519417" y="5067300"/>
            <a:ext cx="685979" cy="589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EDA49C-9AFD-4E51-A35E-D7EE5C8BE2D2}"/>
              </a:ext>
            </a:extLst>
          </p:cNvPr>
          <p:cNvSpPr/>
          <p:nvPr/>
        </p:nvSpPr>
        <p:spPr>
          <a:xfrm>
            <a:off x="10519416" y="6134100"/>
            <a:ext cx="685979" cy="589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EC5A6C-A6D0-4767-A3A0-06DA99727343}"/>
              </a:ext>
            </a:extLst>
          </p:cNvPr>
          <p:cNvSpPr/>
          <p:nvPr/>
        </p:nvSpPr>
        <p:spPr>
          <a:xfrm>
            <a:off x="9143999" y="6134100"/>
            <a:ext cx="685979" cy="589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09D91-D789-4C16-97D4-7CDED1EA1392}"/>
              </a:ext>
            </a:extLst>
          </p:cNvPr>
          <p:cNvSpPr/>
          <p:nvPr/>
        </p:nvSpPr>
        <p:spPr>
          <a:xfrm>
            <a:off x="7809044" y="6134100"/>
            <a:ext cx="685979" cy="589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87D96B-ADDE-4144-9701-DAA387D59354}"/>
              </a:ext>
            </a:extLst>
          </p:cNvPr>
          <p:cNvSpPr/>
          <p:nvPr/>
        </p:nvSpPr>
        <p:spPr>
          <a:xfrm>
            <a:off x="9143999" y="7216523"/>
            <a:ext cx="685979" cy="589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6530E3-2DF7-433A-B689-3A52A2406877}"/>
              </a:ext>
            </a:extLst>
          </p:cNvPr>
          <p:cNvSpPr/>
          <p:nvPr/>
        </p:nvSpPr>
        <p:spPr>
          <a:xfrm>
            <a:off x="7809043" y="7196643"/>
            <a:ext cx="685979" cy="589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D6FE2-F2B4-468E-B463-4EA3DC958D54}"/>
              </a:ext>
            </a:extLst>
          </p:cNvPr>
          <p:cNvSpPr/>
          <p:nvPr/>
        </p:nvSpPr>
        <p:spPr>
          <a:xfrm>
            <a:off x="10595705" y="7282783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E44359-45A1-44B2-BFA8-AB4AADDC7462}"/>
              </a:ext>
            </a:extLst>
          </p:cNvPr>
          <p:cNvSpPr/>
          <p:nvPr/>
        </p:nvSpPr>
        <p:spPr>
          <a:xfrm>
            <a:off x="9202376" y="8435904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5404B8-B647-40E4-8B87-57A4B3C206BE}"/>
              </a:ext>
            </a:extLst>
          </p:cNvPr>
          <p:cNvSpPr/>
          <p:nvPr/>
        </p:nvSpPr>
        <p:spPr>
          <a:xfrm>
            <a:off x="7810782" y="8303384"/>
            <a:ext cx="685979" cy="589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28EDF-2D0D-4ED3-AA13-5A7BB17F7067}"/>
              </a:ext>
            </a:extLst>
          </p:cNvPr>
          <p:cNvSpPr/>
          <p:nvPr/>
        </p:nvSpPr>
        <p:spPr>
          <a:xfrm>
            <a:off x="10519416" y="8303384"/>
            <a:ext cx="685979" cy="589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12E949-E9A8-4037-B1BD-55D6E48C3CDF}"/>
              </a:ext>
            </a:extLst>
          </p:cNvPr>
          <p:cNvSpPr/>
          <p:nvPr/>
        </p:nvSpPr>
        <p:spPr>
          <a:xfrm>
            <a:off x="13087844" y="519982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9DB6B1-FDF9-4A18-9BC8-8D00E7E88D02}"/>
              </a:ext>
            </a:extLst>
          </p:cNvPr>
          <p:cNvSpPr/>
          <p:nvPr/>
        </p:nvSpPr>
        <p:spPr>
          <a:xfrm>
            <a:off x="14504783" y="626662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439706-224A-4CDA-ADC4-8B25CB61B51B}"/>
              </a:ext>
            </a:extLst>
          </p:cNvPr>
          <p:cNvSpPr/>
          <p:nvPr/>
        </p:nvSpPr>
        <p:spPr>
          <a:xfrm>
            <a:off x="15803910" y="7298233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5E42E3-7ECA-4731-B0FA-5388EFACDBA3}"/>
              </a:ext>
            </a:extLst>
          </p:cNvPr>
          <p:cNvSpPr/>
          <p:nvPr/>
        </p:nvSpPr>
        <p:spPr>
          <a:xfrm>
            <a:off x="14410581" y="8435904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6794D2-E8A2-4F28-B694-5D8E8C4EAAAF}"/>
              </a:ext>
            </a:extLst>
          </p:cNvPr>
          <p:cNvSpPr/>
          <p:nvPr/>
        </p:nvSpPr>
        <p:spPr>
          <a:xfrm>
            <a:off x="14463262" y="519982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F9FC3D-11D5-4CBB-964B-F973D198417B}"/>
              </a:ext>
            </a:extLst>
          </p:cNvPr>
          <p:cNvSpPr/>
          <p:nvPr/>
        </p:nvSpPr>
        <p:spPr>
          <a:xfrm>
            <a:off x="13104603" y="626662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BE6445-5FE5-4817-AEEC-94E5C7E82E96}"/>
              </a:ext>
            </a:extLst>
          </p:cNvPr>
          <p:cNvSpPr/>
          <p:nvPr/>
        </p:nvSpPr>
        <p:spPr>
          <a:xfrm>
            <a:off x="14499764" y="7261247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42A1DF-AA33-43E1-B076-8D13C6B016B0}"/>
              </a:ext>
            </a:extLst>
          </p:cNvPr>
          <p:cNvSpPr/>
          <p:nvPr/>
        </p:nvSpPr>
        <p:spPr>
          <a:xfrm>
            <a:off x="15827520" y="8435904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77388E-3F7B-44F8-95C7-88F5F076B234}"/>
              </a:ext>
            </a:extLst>
          </p:cNvPr>
          <p:cNvSpPr/>
          <p:nvPr/>
        </p:nvSpPr>
        <p:spPr>
          <a:xfrm>
            <a:off x="15751230" y="5207923"/>
            <a:ext cx="685979" cy="440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036A2A-570C-46A8-8C29-7472184B1F10}"/>
              </a:ext>
            </a:extLst>
          </p:cNvPr>
          <p:cNvSpPr/>
          <p:nvPr/>
        </p:nvSpPr>
        <p:spPr>
          <a:xfrm>
            <a:off x="15727620" y="6208463"/>
            <a:ext cx="685979" cy="440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F98BBA-3C25-4E25-AB05-181555D3D999}"/>
              </a:ext>
            </a:extLst>
          </p:cNvPr>
          <p:cNvSpPr/>
          <p:nvPr/>
        </p:nvSpPr>
        <p:spPr>
          <a:xfrm>
            <a:off x="13011554" y="7306336"/>
            <a:ext cx="685979" cy="440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3B43D-2C25-442C-8A94-2E9CD6B6D132}"/>
              </a:ext>
            </a:extLst>
          </p:cNvPr>
          <p:cNvSpPr/>
          <p:nvPr/>
        </p:nvSpPr>
        <p:spPr>
          <a:xfrm>
            <a:off x="12991959" y="8435904"/>
            <a:ext cx="685979" cy="440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2CEA2299-268C-4869-BC22-6C325C6AD8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317839" y="467826"/>
            <a:ext cx="1623499" cy="12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383</Words>
  <Application>Microsoft Office PowerPoint</Application>
  <PresentationFormat>Custom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Tahoma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2006-08-16T00:00:00Z</dcterms:created>
  <dcterms:modified xsi:type="dcterms:W3CDTF">2025-10-29T05:02:10Z</dcterms:modified>
  <dc:identifier>DAEoeY2i_gU</dc:identifier>
</cp:coreProperties>
</file>