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72" r:id="rId2"/>
    <p:sldId id="284" r:id="rId3"/>
    <p:sldId id="257" r:id="rId4"/>
    <p:sldId id="256" r:id="rId5"/>
    <p:sldId id="258" r:id="rId6"/>
    <p:sldId id="260" r:id="rId7"/>
    <p:sldId id="275" r:id="rId8"/>
    <p:sldId id="276" r:id="rId9"/>
    <p:sldId id="262" r:id="rId10"/>
    <p:sldId id="277" r:id="rId11"/>
    <p:sldId id="278" r:id="rId12"/>
    <p:sldId id="261" r:id="rId13"/>
    <p:sldId id="273" r:id="rId14"/>
    <p:sldId id="264" r:id="rId15"/>
    <p:sldId id="280" r:id="rId16"/>
    <p:sldId id="281" r:id="rId17"/>
    <p:sldId id="282" r:id="rId18"/>
    <p:sldId id="283" r:id="rId19"/>
    <p:sldId id="274" r:id="rId20"/>
    <p:sldId id="279" r:id="rId21"/>
    <p:sldId id="271" r:id="rId22"/>
  </p:sldIdLst>
  <p:sldSz cx="18288000" cy="10287000"/>
  <p:notesSz cx="6858000" cy="9144000"/>
  <p:embeddedFontLst>
    <p:embeddedFont>
      <p:font typeface="#9Slide05 SVNUT Triumph" panose="00000500000000000000" charset="0"/>
      <p:italic r:id="rId23"/>
    </p:embeddedFont>
    <p:embeddedFont>
      <p:font typeface="Garamond" panose="02020404030301010803" pitchFamily="18" charset="0"/>
      <p:regular r:id="rId24"/>
      <p:bold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D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9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5401" y="0"/>
            <a:ext cx="18346740" cy="1028432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697"/>
            <a:ext cx="10223504" cy="2273300"/>
          </a:xfrm>
        </p:spPr>
        <p:txBody>
          <a:bodyPr anchor="b">
            <a:noAutofit/>
          </a:bodyPr>
          <a:lstStyle>
            <a:lvl1pPr algn="ctr">
              <a:defRPr sz="81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6396"/>
            <a:ext cx="10223504" cy="1981203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6495"/>
            <a:ext cx="1346201" cy="419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6495"/>
            <a:ext cx="7821953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6495"/>
            <a:ext cx="826751" cy="419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3197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3122"/>
            <a:ext cx="14414499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2099"/>
            <a:ext cx="15158958" cy="5003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3230"/>
            <a:ext cx="14414499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9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3198"/>
            <a:ext cx="14389098" cy="4432302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5099"/>
            <a:ext cx="14389098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669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5560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8763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5099"/>
            <a:ext cx="14414499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80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569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872"/>
            <a:ext cx="14414502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6072"/>
            <a:ext cx="1441450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48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3655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968"/>
            <a:ext cx="14414502" cy="13304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4500"/>
            <a:ext cx="14414502" cy="20193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89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524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3198"/>
            <a:ext cx="14414499" cy="33655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5252"/>
            <a:ext cx="14414502" cy="1261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5599"/>
            <a:ext cx="14414505" cy="21082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312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39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3197"/>
            <a:ext cx="2836343" cy="73406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3198"/>
            <a:ext cx="11149538" cy="7340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900"/>
            <a:ext cx="0" cy="73152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731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75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909"/>
            <a:ext cx="12238032" cy="2733771"/>
          </a:xfrm>
        </p:spPr>
        <p:txBody>
          <a:bodyPr anchor="b">
            <a:normAutofit/>
          </a:bodyPr>
          <a:lstStyle>
            <a:lvl1pPr algn="ctr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9077"/>
            <a:ext cx="12238035" cy="1431821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878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5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5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spcBef>
                <a:spcPts val="1008"/>
              </a:spcBef>
              <a:spcAft>
                <a:spcPts val="900"/>
              </a:spcAft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5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15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25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9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801"/>
            <a:ext cx="5577683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3197"/>
            <a:ext cx="8204199" cy="734060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6598"/>
            <a:ext cx="5577683" cy="365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800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10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748"/>
            <a:ext cx="9362724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2100"/>
            <a:ext cx="4595021" cy="71628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3148"/>
            <a:ext cx="9362724" cy="2743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3604" y="0"/>
            <a:ext cx="18344943" cy="1028432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3199"/>
            <a:ext cx="14401794" cy="1955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5398"/>
            <a:ext cx="14401794" cy="497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3500"/>
            <a:ext cx="24003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3500"/>
            <a:ext cx="1095885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3500"/>
            <a:ext cx="814046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8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spcBef>
          <a:spcPct val="0"/>
        </a:spcBef>
        <a:buNone/>
        <a:defRPr sz="66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54.svg"/><Relationship Id="rId21" Type="http://schemas.openxmlformats.org/officeDocument/2006/relationships/image" Target="../media/image49.png"/><Relationship Id="rId7" Type="http://schemas.openxmlformats.org/officeDocument/2006/relationships/image" Target="../media/image4.sv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5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9.png"/><Relationship Id="rId5" Type="http://schemas.openxmlformats.org/officeDocument/2006/relationships/image" Target="../media/image56.sv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6.png"/><Relationship Id="rId9" Type="http://schemas.openxmlformats.org/officeDocument/2006/relationships/image" Target="../media/image14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4.svg"/><Relationship Id="rId7" Type="http://schemas.openxmlformats.org/officeDocument/2006/relationships/image" Target="../media/image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48.svg"/><Relationship Id="rId5" Type="http://schemas.openxmlformats.org/officeDocument/2006/relationships/image" Target="../media/image56.svg"/><Relationship Id="rId10" Type="http://schemas.openxmlformats.org/officeDocument/2006/relationships/image" Target="../media/image31.png"/><Relationship Id="rId4" Type="http://schemas.openxmlformats.org/officeDocument/2006/relationships/image" Target="../media/image36.png"/><Relationship Id="rId9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4.svg"/><Relationship Id="rId3" Type="http://schemas.openxmlformats.org/officeDocument/2006/relationships/image" Target="../media/image71.svg"/><Relationship Id="rId7" Type="http://schemas.openxmlformats.org/officeDocument/2006/relationships/image" Target="../media/image6.svg"/><Relationship Id="rId12" Type="http://schemas.openxmlformats.org/officeDocument/2006/relationships/image" Target="../media/image2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8.svg"/><Relationship Id="rId5" Type="http://schemas.openxmlformats.org/officeDocument/2006/relationships/image" Target="../media/image10.svg"/><Relationship Id="rId10" Type="http://schemas.openxmlformats.org/officeDocument/2006/relationships/image" Target="../media/image21.png"/><Relationship Id="rId4" Type="http://schemas.openxmlformats.org/officeDocument/2006/relationships/image" Target="../media/image12.png"/><Relationship Id="rId9" Type="http://schemas.openxmlformats.org/officeDocument/2006/relationships/image" Target="../media/image18.svg"/><Relationship Id="rId1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0.svg"/><Relationship Id="rId7" Type="http://schemas.openxmlformats.org/officeDocument/2006/relationships/image" Target="../media/image76.svg"/><Relationship Id="rId12" Type="http://schemas.openxmlformats.org/officeDocument/2006/relationships/image" Target="../media/image5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4.svg"/><Relationship Id="rId5" Type="http://schemas.openxmlformats.org/officeDocument/2006/relationships/image" Target="../media/image74.svg"/><Relationship Id="rId10" Type="http://schemas.openxmlformats.org/officeDocument/2006/relationships/image" Target="../media/image8.png"/><Relationship Id="rId4" Type="http://schemas.openxmlformats.org/officeDocument/2006/relationships/image" Target="../media/image52.png"/><Relationship Id="rId9" Type="http://schemas.openxmlformats.org/officeDocument/2006/relationships/image" Target="../media/image7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7" Type="http://schemas.openxmlformats.org/officeDocument/2006/relationships/image" Target="../media/image59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gif"/><Relationship Id="rId5" Type="http://schemas.openxmlformats.org/officeDocument/2006/relationships/image" Target="../media/image83.sv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audio" Target="../media/audio2.wav"/><Relationship Id="rId7" Type="http://schemas.openxmlformats.org/officeDocument/2006/relationships/image" Target="../media/image5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87.sv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audio" Target="../media/audio2.wav"/><Relationship Id="rId7" Type="http://schemas.openxmlformats.org/officeDocument/2006/relationships/image" Target="../media/image5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87.sv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gif"/><Relationship Id="rId3" Type="http://schemas.openxmlformats.org/officeDocument/2006/relationships/audio" Target="../media/audio2.wav"/><Relationship Id="rId7" Type="http://schemas.openxmlformats.org/officeDocument/2006/relationships/image" Target="../media/image5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87.sv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4.svg"/><Relationship Id="rId3" Type="http://schemas.openxmlformats.org/officeDocument/2006/relationships/image" Target="../media/image10.svg"/><Relationship Id="rId7" Type="http://schemas.openxmlformats.org/officeDocument/2006/relationships/image" Target="../media/image76.sv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91.svg"/><Relationship Id="rId5" Type="http://schemas.openxmlformats.org/officeDocument/2006/relationships/image" Target="../media/image74.svg"/><Relationship Id="rId10" Type="http://schemas.openxmlformats.org/officeDocument/2006/relationships/image" Target="../media/image63.png"/><Relationship Id="rId4" Type="http://schemas.openxmlformats.org/officeDocument/2006/relationships/image" Target="../media/image52.png"/><Relationship Id="rId9" Type="http://schemas.openxmlformats.org/officeDocument/2006/relationships/image" Target="../media/image7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6.png"/><Relationship Id="rId17" Type="http://schemas.openxmlformats.org/officeDocument/2006/relationships/image" Target="../media/image20.svg"/><Relationship Id="rId2" Type="http://schemas.openxmlformats.org/officeDocument/2006/relationships/image" Target="../media/image11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4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svg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8.sv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12" Type="http://schemas.openxmlformats.org/officeDocument/2006/relationships/image" Target="../media/image21.png"/><Relationship Id="rId17" Type="http://schemas.openxmlformats.org/officeDocument/2006/relationships/image" Target="../media/image18.sv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6.svg"/><Relationship Id="rId5" Type="http://schemas.openxmlformats.org/officeDocument/2006/relationships/image" Target="../media/image10.svg"/><Relationship Id="rId15" Type="http://schemas.openxmlformats.org/officeDocument/2006/relationships/image" Target="../media/image30.sv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6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6.svg"/><Relationship Id="rId3" Type="http://schemas.openxmlformats.org/officeDocument/2006/relationships/image" Target="../media/image10.svg"/><Relationship Id="rId7" Type="http://schemas.openxmlformats.org/officeDocument/2006/relationships/image" Target="../media/image34.svg"/><Relationship Id="rId12" Type="http://schemas.openxmlformats.org/officeDocument/2006/relationships/image" Target="../media/image9.png"/><Relationship Id="rId17" Type="http://schemas.openxmlformats.org/officeDocument/2006/relationships/image" Target="../media/image4.svg"/><Relationship Id="rId2" Type="http://schemas.openxmlformats.org/officeDocument/2006/relationships/image" Target="../media/image12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0.svg"/><Relationship Id="rId5" Type="http://schemas.openxmlformats.org/officeDocument/2006/relationships/image" Target="../media/image32.svg"/><Relationship Id="rId15" Type="http://schemas.openxmlformats.org/officeDocument/2006/relationships/image" Target="../media/image18.svg"/><Relationship Id="rId10" Type="http://schemas.openxmlformats.org/officeDocument/2006/relationships/image" Target="../media/image22.png"/><Relationship Id="rId4" Type="http://schemas.openxmlformats.org/officeDocument/2006/relationships/image" Target="../media/image23.png"/><Relationship Id="rId9" Type="http://schemas.openxmlformats.org/officeDocument/2006/relationships/image" Target="../media/image36.sv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4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8.svg"/><Relationship Id="rId4" Type="http://schemas.openxmlformats.org/officeDocument/2006/relationships/image" Target="../media/image31.png"/><Relationship Id="rId9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4.png"/><Relationship Id="rId5" Type="http://schemas.openxmlformats.org/officeDocument/2006/relationships/image" Target="../media/image48.svg"/><Relationship Id="rId10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5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4.svg"/><Relationship Id="rId7" Type="http://schemas.openxmlformats.org/officeDocument/2006/relationships/image" Target="../media/image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6.svg"/><Relationship Id="rId10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09429" y="-1879040"/>
            <a:ext cx="8019630" cy="14045080"/>
            <a:chOff x="0" y="0"/>
            <a:chExt cx="1811986" cy="229401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1826317" cy="2326072"/>
            </a:xfrm>
            <a:custGeom>
              <a:avLst/>
              <a:gdLst/>
              <a:ahLst/>
              <a:cxnLst/>
              <a:rect l="l" t="t" r="r" b="b"/>
              <a:pathLst>
                <a:path w="1826317" h="2326072">
                  <a:moveTo>
                    <a:pt x="63030" y="1732519"/>
                  </a:moveTo>
                  <a:cubicBezTo>
                    <a:pt x="63030" y="1732519"/>
                    <a:pt x="0" y="148595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3244" y="6965"/>
                  </a:cubicBezTo>
                  <a:lnTo>
                    <a:pt x="933245" y="6965"/>
                  </a:lnTo>
                  <a:cubicBezTo>
                    <a:pt x="1149992" y="16819"/>
                    <a:pt x="1354307" y="36481"/>
                    <a:pt x="1488496" y="101690"/>
                  </a:cubicBezTo>
                  <a:cubicBezTo>
                    <a:pt x="1744541" y="226120"/>
                    <a:pt x="1826317" y="459160"/>
                    <a:pt x="1820829" y="704684"/>
                  </a:cubicBezTo>
                  <a:cubicBezTo>
                    <a:pt x="1820829" y="704684"/>
                    <a:pt x="1777541" y="1013073"/>
                    <a:pt x="1784974" y="1248607"/>
                  </a:cubicBezTo>
                  <a:cubicBezTo>
                    <a:pt x="1792098" y="1474320"/>
                    <a:pt x="1799254" y="1669923"/>
                    <a:pt x="1799254" y="1669923"/>
                  </a:cubicBezTo>
                  <a:cubicBezTo>
                    <a:pt x="1782573" y="1885656"/>
                    <a:pt x="1667929" y="2096267"/>
                    <a:pt x="1471060" y="2207891"/>
                  </a:cubicBezTo>
                  <a:cubicBezTo>
                    <a:pt x="1320708" y="2293140"/>
                    <a:pt x="1122677" y="2308238"/>
                    <a:pt x="882050" y="2297496"/>
                  </a:cubicBezTo>
                  <a:lnTo>
                    <a:pt x="882049" y="2297496"/>
                  </a:lnTo>
                  <a:cubicBezTo>
                    <a:pt x="645952" y="2292219"/>
                    <a:pt x="384604" y="2326073"/>
                    <a:pt x="254278" y="2216915"/>
                  </a:cubicBezTo>
                  <a:cubicBezTo>
                    <a:pt x="145767" y="2126030"/>
                    <a:pt x="81795" y="1932718"/>
                    <a:pt x="63030" y="1732519"/>
                  </a:cubicBezTo>
                  <a:close/>
                </a:path>
              </a:pathLst>
            </a:custGeom>
            <a:solidFill>
              <a:srgbClr val="F2DCC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2755" y="6362700"/>
            <a:ext cx="3902895" cy="39243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57741" y="3549250"/>
            <a:ext cx="13729311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64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000937" y="960010"/>
            <a:ext cx="1016643" cy="13855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0869"/>
          <a:stretch>
            <a:fillRect/>
          </a:stretch>
        </p:blipFill>
        <p:spPr>
          <a:xfrm rot="-10800000">
            <a:off x="6279829" y="1243143"/>
            <a:ext cx="1016643" cy="8192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0869"/>
          <a:stretch>
            <a:fillRect/>
          </a:stretch>
        </p:blipFill>
        <p:spPr>
          <a:xfrm rot="-10800000">
            <a:off x="2543953" y="1537019"/>
            <a:ext cx="1016643" cy="81927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7505245" y="8027234"/>
            <a:ext cx="318719" cy="3285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3260643" y="9258300"/>
            <a:ext cx="318719" cy="3285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782755" y="8244863"/>
            <a:ext cx="318719" cy="3285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6279829" y="8227074"/>
            <a:ext cx="318719" cy="3285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83337" y="1825612"/>
            <a:ext cx="1897077" cy="163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8419" y="9420315"/>
            <a:ext cx="18686419" cy="26160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732790" y="-73841"/>
            <a:ext cx="7806734" cy="9985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40869"/>
          <a:stretch>
            <a:fillRect/>
          </a:stretch>
        </p:blipFill>
        <p:spPr>
          <a:xfrm rot="-10800000">
            <a:off x="3063926" y="1315605"/>
            <a:ext cx="1016643" cy="8192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3665214" y="8211705"/>
            <a:ext cx="318719" cy="3285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0008864" y="8383155"/>
            <a:ext cx="318719" cy="3285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7266914" y="7906905"/>
            <a:ext cx="318719" cy="3285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33046">
            <a:off x="13660691" y="-2817994"/>
            <a:ext cx="6730747" cy="4593735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354AF17B-4255-4921-9744-0D3186F1F6AE}"/>
              </a:ext>
            </a:extLst>
          </p:cNvPr>
          <p:cNvSpPr txBox="1"/>
          <p:nvPr/>
        </p:nvSpPr>
        <p:spPr>
          <a:xfrm>
            <a:off x="3824573" y="159913"/>
            <a:ext cx="11621163" cy="46644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</a:p>
          <a:p>
            <a:pPr marL="914400" indent="-914400">
              <a:lnSpc>
                <a:spcPct val="150000"/>
              </a:lnSpc>
              <a:buAutoNum type="alphaLcPeriod"/>
            </a:pPr>
            <a:endParaRPr lang="en-US" sz="4800" dirty="0">
              <a:solidFill>
                <a:srgbClr val="47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4800" dirty="0">
              <a:solidFill>
                <a:srgbClr val="47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99CFC-FD50-4856-BA5E-7F80C503EF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33" y="2007623"/>
            <a:ext cx="1524000" cy="1813226"/>
          </a:xfrm>
          <a:prstGeom prst="rect">
            <a:avLst/>
          </a:prstGeom>
        </p:spPr>
      </p:pic>
      <p:pic>
        <p:nvPicPr>
          <p:cNvPr id="7" name="Picture 6" descr="A picture containing text, metalware, lock&#10;&#10;Description automatically generated">
            <a:extLst>
              <a:ext uri="{FF2B5EF4-FFF2-40B4-BE49-F238E27FC236}">
                <a16:creationId xmlns:a16="http://schemas.microsoft.com/office/drawing/2014/main" id="{0D1B63E3-DBAE-4260-80A9-A9D0D132DF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80" y="3816279"/>
            <a:ext cx="1549048" cy="1813227"/>
          </a:xfrm>
          <a:prstGeom prst="rect">
            <a:avLst/>
          </a:prstGeom>
        </p:spPr>
      </p:pic>
      <p:pic>
        <p:nvPicPr>
          <p:cNvPr id="9" name="Picture 8" descr="A picture containing metalware, lock&#10;&#10;Description automatically generated">
            <a:extLst>
              <a:ext uri="{FF2B5EF4-FFF2-40B4-BE49-F238E27FC236}">
                <a16:creationId xmlns:a16="http://schemas.microsoft.com/office/drawing/2014/main" id="{0F15144A-7935-4E93-9024-82062C9B12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62" y="5783270"/>
            <a:ext cx="1715872" cy="1813227"/>
          </a:xfrm>
          <a:prstGeom prst="rect">
            <a:avLst/>
          </a:prstGeom>
        </p:spPr>
      </p:pic>
      <p:pic>
        <p:nvPicPr>
          <p:cNvPr id="17" name="Picture 16" descr="A picture containing text, metalware, lock&#10;&#10;Description automatically generated">
            <a:extLst>
              <a:ext uri="{FF2B5EF4-FFF2-40B4-BE49-F238E27FC236}">
                <a16:creationId xmlns:a16="http://schemas.microsoft.com/office/drawing/2014/main" id="{D5F4D0CD-733C-4DB5-ABE3-F916726985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53" y="7596497"/>
            <a:ext cx="2031147" cy="2031147"/>
          </a:xfrm>
          <a:prstGeom prst="rect">
            <a:avLst/>
          </a:prstGeom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161B2949-FD1B-4E77-A8B8-5A9B8970BFFB}"/>
              </a:ext>
            </a:extLst>
          </p:cNvPr>
          <p:cNvSpPr/>
          <p:nvPr/>
        </p:nvSpPr>
        <p:spPr>
          <a:xfrm>
            <a:off x="6477000" y="2705100"/>
            <a:ext cx="830251" cy="63839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57DC80D8-C8A0-4837-864A-4E20286AB191}"/>
              </a:ext>
            </a:extLst>
          </p:cNvPr>
          <p:cNvSpPr/>
          <p:nvPr/>
        </p:nvSpPr>
        <p:spPr>
          <a:xfrm>
            <a:off x="6476999" y="4665408"/>
            <a:ext cx="830251" cy="63839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BD09E561-C88F-44C5-BDEC-2E71887A32BA}"/>
              </a:ext>
            </a:extLst>
          </p:cNvPr>
          <p:cNvSpPr/>
          <p:nvPr/>
        </p:nvSpPr>
        <p:spPr>
          <a:xfrm>
            <a:off x="6476999" y="6612389"/>
            <a:ext cx="830251" cy="63839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EA6D142-4340-4B47-B7C9-E0C223FC94ED}"/>
              </a:ext>
            </a:extLst>
          </p:cNvPr>
          <p:cNvSpPr/>
          <p:nvPr/>
        </p:nvSpPr>
        <p:spPr>
          <a:xfrm>
            <a:off x="6391709" y="8523305"/>
            <a:ext cx="830251" cy="638392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B8385BF-1456-4580-96F2-9DC5EABB57C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04" y="6398627"/>
            <a:ext cx="2409524" cy="1190476"/>
          </a:xfrm>
          <a:prstGeom prst="rect">
            <a:avLst/>
          </a:prstGeom>
        </p:spPr>
      </p:pic>
      <p:pic>
        <p:nvPicPr>
          <p:cNvPr id="30" name="Picture 2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8786B5A-C0EE-4885-9594-60459DCAF1A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595" y="8371818"/>
            <a:ext cx="2238095" cy="1209524"/>
          </a:xfrm>
          <a:prstGeom prst="rect">
            <a:avLst/>
          </a:prstGeom>
        </p:spPr>
      </p:pic>
      <p:pic>
        <p:nvPicPr>
          <p:cNvPr id="32" name="Picture 3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72A8C7C-97B1-4DBF-A4DB-2D8883732B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093" y="8338779"/>
            <a:ext cx="2371429" cy="1495238"/>
          </a:xfrm>
          <a:prstGeom prst="rect">
            <a:avLst/>
          </a:prstGeom>
        </p:spPr>
      </p:pic>
      <p:pic>
        <p:nvPicPr>
          <p:cNvPr id="34" name="Picture 3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183657B-A414-4E68-B348-1B9F67D42D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426" y="2539284"/>
            <a:ext cx="2371429" cy="1209524"/>
          </a:xfrm>
          <a:prstGeom prst="rect">
            <a:avLst/>
          </a:prstGeom>
        </p:spPr>
      </p:pic>
      <p:pic>
        <p:nvPicPr>
          <p:cNvPr id="36" name="Picture 3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EEAD810-1C9B-4511-8F7F-D1BD232649D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24" y="4548262"/>
            <a:ext cx="2180952" cy="1190476"/>
          </a:xfrm>
          <a:prstGeom prst="rect">
            <a:avLst/>
          </a:prstGeom>
        </p:spPr>
      </p:pic>
      <p:pic>
        <p:nvPicPr>
          <p:cNvPr id="38" name="Picture 3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518D4A-D5AF-4786-AAC3-C9733D8D06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522" y="4665408"/>
            <a:ext cx="2257143" cy="1190476"/>
          </a:xfrm>
          <a:prstGeom prst="rect">
            <a:avLst/>
          </a:prstGeom>
        </p:spPr>
      </p:pic>
      <p:pic>
        <p:nvPicPr>
          <p:cNvPr id="40" name="Picture 3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98B9978-82AB-4D71-BC86-041C1B93490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522" y="2548211"/>
            <a:ext cx="2200000" cy="1495238"/>
          </a:xfrm>
          <a:prstGeom prst="rect">
            <a:avLst/>
          </a:prstGeom>
        </p:spPr>
      </p:pic>
      <p:pic>
        <p:nvPicPr>
          <p:cNvPr id="42" name="Picture 4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E443724-D60B-477D-BC8C-5802185ACE8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522" y="6730091"/>
            <a:ext cx="2428571" cy="1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8419" y="9420315"/>
            <a:ext cx="18686419" cy="26160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732790" y="-73841"/>
            <a:ext cx="7806734" cy="9985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40869"/>
          <a:stretch>
            <a:fillRect/>
          </a:stretch>
        </p:blipFill>
        <p:spPr>
          <a:xfrm rot="-10800000">
            <a:off x="3063926" y="1315605"/>
            <a:ext cx="1016643" cy="8192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3665214" y="8211705"/>
            <a:ext cx="318719" cy="3285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0008864" y="8383155"/>
            <a:ext cx="318719" cy="3285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7266914" y="7906905"/>
            <a:ext cx="318719" cy="3285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33046">
            <a:off x="13660691" y="-2817994"/>
            <a:ext cx="6730747" cy="4593735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354AF17B-4255-4921-9744-0D3186F1F6AE}"/>
              </a:ext>
            </a:extLst>
          </p:cNvPr>
          <p:cNvSpPr txBox="1"/>
          <p:nvPr/>
        </p:nvSpPr>
        <p:spPr>
          <a:xfrm>
            <a:off x="3824573" y="159913"/>
            <a:ext cx="11621163" cy="5957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  <a:endParaRPr lang="en-US" sz="4800" b="1" dirty="0">
              <a:solidFill>
                <a:srgbClr val="47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50000"/>
              </a:lnSpc>
            </a:pP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11 – 3 – 1 = 			17 – 2 – 6 = </a:t>
            </a:r>
          </a:p>
          <a:p>
            <a:pPr>
              <a:lnSpc>
                <a:spcPct val="250000"/>
              </a:lnSpc>
            </a:pP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15 – 4 – 2 =			14 – 7 – 5 =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20F752-E02E-4F09-A77E-62503C123553}"/>
              </a:ext>
            </a:extLst>
          </p:cNvPr>
          <p:cNvSpPr/>
          <p:nvPr/>
        </p:nvSpPr>
        <p:spPr>
          <a:xfrm>
            <a:off x="8138546" y="3506914"/>
            <a:ext cx="753674" cy="7536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6C2551-AFE6-4EA3-89AC-430908A4EFBD}"/>
              </a:ext>
            </a:extLst>
          </p:cNvPr>
          <p:cNvSpPr/>
          <p:nvPr/>
        </p:nvSpPr>
        <p:spPr>
          <a:xfrm>
            <a:off x="8138546" y="5378452"/>
            <a:ext cx="753674" cy="7536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228042-EBE5-45D5-8969-A3298B3DCE85}"/>
              </a:ext>
            </a:extLst>
          </p:cNvPr>
          <p:cNvSpPr/>
          <p:nvPr/>
        </p:nvSpPr>
        <p:spPr>
          <a:xfrm>
            <a:off x="13522306" y="3506914"/>
            <a:ext cx="753674" cy="7536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C136EF-6BD6-441F-9ED4-5E66C0643655}"/>
              </a:ext>
            </a:extLst>
          </p:cNvPr>
          <p:cNvSpPr/>
          <p:nvPr/>
        </p:nvSpPr>
        <p:spPr>
          <a:xfrm>
            <a:off x="13525621" y="5354082"/>
            <a:ext cx="753674" cy="7536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F6FB8244-D2E5-40D2-9B8B-780BDC03DA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72254">
            <a:off x="13955748" y="6612226"/>
            <a:ext cx="4021788" cy="396648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57AE2C1-AB8D-4657-902F-AD064043FDAE}"/>
              </a:ext>
            </a:extLst>
          </p:cNvPr>
          <p:cNvSpPr/>
          <p:nvPr/>
        </p:nvSpPr>
        <p:spPr>
          <a:xfrm>
            <a:off x="8138546" y="3495166"/>
            <a:ext cx="753674" cy="7536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5815FA-636B-42FA-B191-06F8DF5F3941}"/>
              </a:ext>
            </a:extLst>
          </p:cNvPr>
          <p:cNvSpPr/>
          <p:nvPr/>
        </p:nvSpPr>
        <p:spPr>
          <a:xfrm>
            <a:off x="8122840" y="5378452"/>
            <a:ext cx="753674" cy="7536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0216A-0A0A-4E3C-8BC8-35912AD6F85C}"/>
              </a:ext>
            </a:extLst>
          </p:cNvPr>
          <p:cNvSpPr/>
          <p:nvPr/>
        </p:nvSpPr>
        <p:spPr>
          <a:xfrm>
            <a:off x="13522306" y="3526869"/>
            <a:ext cx="753674" cy="7536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80C862-15B5-4256-ADEE-D0E97E391031}"/>
              </a:ext>
            </a:extLst>
          </p:cNvPr>
          <p:cNvSpPr/>
          <p:nvPr/>
        </p:nvSpPr>
        <p:spPr>
          <a:xfrm>
            <a:off x="13522306" y="5334127"/>
            <a:ext cx="753674" cy="7536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3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9514" flipH="1">
            <a:off x="14167604" y="-1049406"/>
            <a:ext cx="5326642" cy="368991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609600" y="9460693"/>
            <a:ext cx="19094797" cy="186412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53499">
            <a:off x="796741" y="8618271"/>
            <a:ext cx="1956273" cy="16848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489625">
            <a:off x="8400036" y="9155896"/>
            <a:ext cx="1438033" cy="12027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386251">
            <a:off x="15595313" y="8378386"/>
            <a:ext cx="1785724" cy="17410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5400000">
            <a:off x="1458041" y="691751"/>
            <a:ext cx="1016643" cy="13855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b="40869"/>
          <a:stretch>
            <a:fillRect/>
          </a:stretch>
        </p:blipFill>
        <p:spPr>
          <a:xfrm rot="-10800000">
            <a:off x="16844341" y="2185668"/>
            <a:ext cx="1016643" cy="819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t="60292" r="47500"/>
          <a:stretch>
            <a:fillRect/>
          </a:stretch>
        </p:blipFill>
        <p:spPr>
          <a:xfrm>
            <a:off x="1273591" y="5576416"/>
            <a:ext cx="356216" cy="3671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t="60292" r="47500"/>
          <a:stretch>
            <a:fillRect/>
          </a:stretch>
        </p:blipFill>
        <p:spPr>
          <a:xfrm>
            <a:off x="17368362" y="7271510"/>
            <a:ext cx="356216" cy="367184"/>
          </a:xfrm>
          <a:prstGeom prst="rect">
            <a:avLst/>
          </a:prstGeom>
        </p:spPr>
      </p:pic>
      <p:sp>
        <p:nvSpPr>
          <p:cNvPr id="15" name="TextBox 6">
            <a:extLst>
              <a:ext uri="{FF2B5EF4-FFF2-40B4-BE49-F238E27FC236}">
                <a16:creationId xmlns:a16="http://schemas.microsoft.com/office/drawing/2014/main" id="{C6E7C426-A0AA-4CEA-BE20-5EC64CE68D07}"/>
              </a:ext>
            </a:extLst>
          </p:cNvPr>
          <p:cNvSpPr txBox="1"/>
          <p:nvPr/>
        </p:nvSpPr>
        <p:spPr>
          <a:xfrm>
            <a:off x="3290067" y="529000"/>
            <a:ext cx="12260316" cy="1711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4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4</a:t>
            </a:r>
          </a:p>
          <a:p>
            <a:pPr>
              <a:lnSpc>
                <a:spcPts val="7000"/>
              </a:lnSpc>
            </a:pP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B0A521-D06F-42DD-8965-091C754A56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93" y="2547092"/>
            <a:ext cx="14163925" cy="39725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ED343B-2BD0-4608-AD3D-95FFB68DC6AC}"/>
              </a:ext>
            </a:extLst>
          </p:cNvPr>
          <p:cNvSpPr txBox="1"/>
          <p:nvPr/>
        </p:nvSpPr>
        <p:spPr>
          <a:xfrm>
            <a:off x="3290067" y="6769546"/>
            <a:ext cx="13198108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HOẠT ĐỘNG THEO CẶP: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64500" y="-1879040"/>
            <a:ext cx="11093847" cy="14045080"/>
            <a:chOff x="0" y="0"/>
            <a:chExt cx="1811986" cy="229401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1826317" cy="2326072"/>
            </a:xfrm>
            <a:custGeom>
              <a:avLst/>
              <a:gdLst/>
              <a:ahLst/>
              <a:cxnLst/>
              <a:rect l="l" t="t" r="r" b="b"/>
              <a:pathLst>
                <a:path w="1826317" h="2326072">
                  <a:moveTo>
                    <a:pt x="63030" y="1732519"/>
                  </a:moveTo>
                  <a:cubicBezTo>
                    <a:pt x="63030" y="1732519"/>
                    <a:pt x="0" y="148595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3244" y="6965"/>
                  </a:cubicBezTo>
                  <a:lnTo>
                    <a:pt x="933245" y="6965"/>
                  </a:lnTo>
                  <a:cubicBezTo>
                    <a:pt x="1149992" y="16819"/>
                    <a:pt x="1354307" y="36481"/>
                    <a:pt x="1488496" y="101690"/>
                  </a:cubicBezTo>
                  <a:cubicBezTo>
                    <a:pt x="1744541" y="226120"/>
                    <a:pt x="1826317" y="459160"/>
                    <a:pt x="1820829" y="704684"/>
                  </a:cubicBezTo>
                  <a:cubicBezTo>
                    <a:pt x="1820829" y="704684"/>
                    <a:pt x="1777541" y="1013073"/>
                    <a:pt x="1784974" y="1248607"/>
                  </a:cubicBezTo>
                  <a:cubicBezTo>
                    <a:pt x="1792098" y="1474320"/>
                    <a:pt x="1799254" y="1669923"/>
                    <a:pt x="1799254" y="1669923"/>
                  </a:cubicBezTo>
                  <a:cubicBezTo>
                    <a:pt x="1782573" y="1885656"/>
                    <a:pt x="1667929" y="2096267"/>
                    <a:pt x="1471060" y="2207891"/>
                  </a:cubicBezTo>
                  <a:cubicBezTo>
                    <a:pt x="1320708" y="2293140"/>
                    <a:pt x="1122677" y="2308238"/>
                    <a:pt x="882050" y="2297496"/>
                  </a:cubicBezTo>
                  <a:lnTo>
                    <a:pt x="882049" y="2297496"/>
                  </a:lnTo>
                  <a:cubicBezTo>
                    <a:pt x="645952" y="2292219"/>
                    <a:pt x="384604" y="2326073"/>
                    <a:pt x="254278" y="2216915"/>
                  </a:cubicBezTo>
                  <a:cubicBezTo>
                    <a:pt x="145767" y="2126030"/>
                    <a:pt x="81795" y="1932718"/>
                    <a:pt x="63030" y="1732519"/>
                  </a:cubicBezTo>
                  <a:close/>
                </a:path>
              </a:pathLst>
            </a:custGeom>
            <a:solidFill>
              <a:srgbClr val="D5CFB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859767">
            <a:off x="-764037" y="7941144"/>
            <a:ext cx="4012214" cy="50948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9193">
            <a:off x="541505" y="8006828"/>
            <a:ext cx="1401132" cy="14458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21429" flipH="1">
            <a:off x="6307226" y="998543"/>
            <a:ext cx="5177469" cy="33071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856293" y="900754"/>
            <a:ext cx="1016643" cy="1385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40869"/>
          <a:stretch>
            <a:fillRect/>
          </a:stretch>
        </p:blipFill>
        <p:spPr>
          <a:xfrm rot="-10800000">
            <a:off x="6053234" y="8729739"/>
            <a:ext cx="1016643" cy="81927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069329" y="4496449"/>
            <a:ext cx="8138331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96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VẬN DỤNG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id="{5ED3C413-1F72-4DC5-9C0D-3D260497BB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40244" y="845863"/>
            <a:ext cx="3320774" cy="805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8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90550" y="9030324"/>
            <a:ext cx="19094797" cy="186412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7792949"/>
            <a:ext cx="2030896" cy="20420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213" y="452017"/>
            <a:ext cx="2497879" cy="17110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07251" flipH="1">
            <a:off x="14256554" y="-994154"/>
            <a:ext cx="5326642" cy="368991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b="40869"/>
          <a:stretch>
            <a:fillRect/>
          </a:stretch>
        </p:blipFill>
        <p:spPr>
          <a:xfrm rot="-10800000">
            <a:off x="16897297" y="7422807"/>
            <a:ext cx="1016643" cy="8192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60292" r="47500"/>
          <a:stretch>
            <a:fillRect/>
          </a:stretch>
        </p:blipFill>
        <p:spPr>
          <a:xfrm>
            <a:off x="3665214" y="8051596"/>
            <a:ext cx="318719" cy="3285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60292" r="47500"/>
          <a:stretch>
            <a:fillRect/>
          </a:stretch>
        </p:blipFill>
        <p:spPr>
          <a:xfrm>
            <a:off x="5960109" y="1220281"/>
            <a:ext cx="318719" cy="328532"/>
          </a:xfrm>
          <a:prstGeom prst="rect">
            <a:avLst/>
          </a:prstGeom>
        </p:spPr>
      </p:pic>
      <p:sp>
        <p:nvSpPr>
          <p:cNvPr id="14" name="TextBox 6">
            <a:extLst>
              <a:ext uri="{FF2B5EF4-FFF2-40B4-BE49-F238E27FC236}">
                <a16:creationId xmlns:a16="http://schemas.microsoft.com/office/drawing/2014/main" id="{02FDCF8E-1174-4319-920F-A7CBB46F4E97}"/>
              </a:ext>
            </a:extLst>
          </p:cNvPr>
          <p:cNvSpPr txBox="1"/>
          <p:nvPr/>
        </p:nvSpPr>
        <p:spPr>
          <a:xfrm>
            <a:off x="3290067" y="529000"/>
            <a:ext cx="12260316" cy="25912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4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4</a:t>
            </a:r>
          </a:p>
          <a:p>
            <a:pPr>
              <a:lnSpc>
                <a:spcPts val="7000"/>
              </a:lnSpc>
            </a:pPr>
            <a:r>
              <a:rPr lang="en-US" sz="4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4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Súa</a:t>
            </a:r>
            <a:r>
              <a:rPr lang="en-US" sz="4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4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giò</a:t>
            </a:r>
            <a:r>
              <a:rPr lang="en-US" sz="4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4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4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4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4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giò</a:t>
            </a:r>
            <a:r>
              <a:rPr lang="en-US" sz="4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4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giò</a:t>
            </a:r>
            <a:r>
              <a:rPr lang="en-US" sz="4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4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4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Picture 15" descr="A group of people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0338F38E-AEFD-4126-A7E3-82E2F249CB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67" y="3743514"/>
            <a:ext cx="6034272" cy="49262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4B08E6-5FE5-4DF8-9EA9-315866B941AC}"/>
              </a:ext>
            </a:extLst>
          </p:cNvPr>
          <p:cNvSpPr txBox="1"/>
          <p:nvPr/>
        </p:nvSpPr>
        <p:spPr>
          <a:xfrm>
            <a:off x="9783578" y="3569357"/>
            <a:ext cx="7742421" cy="4223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>
              <a:lnSpc>
                <a:spcPct val="250000"/>
              </a:lnSpc>
            </a:pP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Súa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giò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11BEEA-89B0-4C6E-A3CE-2F59B9C6C169}"/>
              </a:ext>
            </a:extLst>
          </p:cNvPr>
          <p:cNvSpPr/>
          <p:nvPr/>
        </p:nvSpPr>
        <p:spPr>
          <a:xfrm>
            <a:off x="12302489" y="4043869"/>
            <a:ext cx="7620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E9BDF3-1340-4A8A-B06F-29D61A87BC1F}"/>
              </a:ext>
            </a:extLst>
          </p:cNvPr>
          <p:cNvSpPr/>
          <p:nvPr/>
        </p:nvSpPr>
        <p:spPr>
          <a:xfrm>
            <a:off x="14407383" y="4024054"/>
            <a:ext cx="7620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8A42EF-9A51-4FB4-9918-6F392B408484}"/>
              </a:ext>
            </a:extLst>
          </p:cNvPr>
          <p:cNvSpPr/>
          <p:nvPr/>
        </p:nvSpPr>
        <p:spPr>
          <a:xfrm>
            <a:off x="16294890" y="4043869"/>
            <a:ext cx="7620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A61754-6DE1-4AC1-A00E-0D43D3A9904B}"/>
              </a:ext>
            </a:extLst>
          </p:cNvPr>
          <p:cNvSpPr/>
          <p:nvPr/>
        </p:nvSpPr>
        <p:spPr>
          <a:xfrm>
            <a:off x="15277670" y="5519674"/>
            <a:ext cx="7620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8955CBE-12ED-4A40-8D9A-0D98147D04C8}"/>
              </a:ext>
            </a:extLst>
          </p:cNvPr>
          <p:cNvSpPr/>
          <p:nvPr/>
        </p:nvSpPr>
        <p:spPr>
          <a:xfrm>
            <a:off x="13294108" y="4024054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B1062B-2C34-4855-AE1B-337EB9585BD8}"/>
              </a:ext>
            </a:extLst>
          </p:cNvPr>
          <p:cNvSpPr/>
          <p:nvPr/>
        </p:nvSpPr>
        <p:spPr>
          <a:xfrm>
            <a:off x="12302489" y="4043869"/>
            <a:ext cx="7620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F4DB7D-2C73-455F-B5C1-C1B8761C8192}"/>
              </a:ext>
            </a:extLst>
          </p:cNvPr>
          <p:cNvSpPr/>
          <p:nvPr/>
        </p:nvSpPr>
        <p:spPr>
          <a:xfrm>
            <a:off x="14405275" y="4024054"/>
            <a:ext cx="7620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59DEB1-9D23-4A55-855B-BAFE046B92E1}"/>
              </a:ext>
            </a:extLst>
          </p:cNvPr>
          <p:cNvSpPr/>
          <p:nvPr/>
        </p:nvSpPr>
        <p:spPr>
          <a:xfrm>
            <a:off x="16292782" y="4024054"/>
            <a:ext cx="7620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C41826B-6EBE-4694-968C-A4DD0DAE36C4}"/>
              </a:ext>
            </a:extLst>
          </p:cNvPr>
          <p:cNvSpPr/>
          <p:nvPr/>
        </p:nvSpPr>
        <p:spPr>
          <a:xfrm>
            <a:off x="15277670" y="5519674"/>
            <a:ext cx="7620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2F2CD33-1B64-471C-8C9E-CBF9085C2B1A}"/>
              </a:ext>
            </a:extLst>
          </p:cNvPr>
          <p:cNvSpPr/>
          <p:nvPr/>
        </p:nvSpPr>
        <p:spPr>
          <a:xfrm>
            <a:off x="13294108" y="4017075"/>
            <a:ext cx="762000" cy="76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957467" y="3783295"/>
            <a:ext cx="8558889" cy="2409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40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>
              <a:lnSpc>
                <a:spcPts val="9840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ONG TÌM MẬT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7007" y="8456652"/>
            <a:ext cx="18462014" cy="50539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81000" y="142104"/>
            <a:ext cx="4462753" cy="23044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97200" y="3064750"/>
            <a:ext cx="4523022" cy="2335524"/>
          </a:xfrm>
          <a:prstGeom prst="rect">
            <a:avLst/>
          </a:prstGeom>
        </p:spPr>
      </p:pic>
      <p:pic>
        <p:nvPicPr>
          <p:cNvPr id="12" name="Picture 11" descr="A picture containing text, chain&#10;&#10;Description automatically generated">
            <a:extLst>
              <a:ext uri="{FF2B5EF4-FFF2-40B4-BE49-F238E27FC236}">
                <a16:creationId xmlns:a16="http://schemas.microsoft.com/office/drawing/2014/main" id="{94A3C221-C7B7-4DE0-80BE-40CAC47F42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50376" y="2585646"/>
            <a:ext cx="5485483" cy="50539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F6A0C4-D0A4-433F-91F0-90713A0EF8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904" y="4632537"/>
            <a:ext cx="6313003" cy="631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62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429000" y="690838"/>
            <a:ext cx="12924447" cy="3534772"/>
            <a:chOff x="0" y="0"/>
            <a:chExt cx="4371974" cy="5749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71973" cy="574928"/>
            </a:xfrm>
            <a:custGeom>
              <a:avLst/>
              <a:gdLst/>
              <a:ahLst/>
              <a:cxnLst/>
              <a:rect l="l" t="t" r="r" b="b"/>
              <a:pathLst>
                <a:path w="4371973" h="574928">
                  <a:moveTo>
                    <a:pt x="0" y="0"/>
                  </a:moveTo>
                  <a:lnTo>
                    <a:pt x="4371973" y="0"/>
                  </a:lnTo>
                  <a:lnTo>
                    <a:pt x="4371973" y="574928"/>
                  </a:lnTo>
                  <a:lnTo>
                    <a:pt x="0" y="574928"/>
                  </a:lnTo>
                  <a:close/>
                </a:path>
              </a:pathLst>
            </a:custGeom>
            <a:solidFill>
              <a:srgbClr val="F1D6C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936" y="190500"/>
            <a:ext cx="2432840" cy="2583131"/>
          </a:xfrm>
          <a:prstGeom prst="rect">
            <a:avLst/>
          </a:prstGeom>
        </p:spPr>
      </p:pic>
      <p:pic>
        <p:nvPicPr>
          <p:cNvPr id="19" name="Picture 18" descr="A picture containing text, leaf, night sky&#10;&#10;Description automatically generated">
            <a:extLst>
              <a:ext uri="{FF2B5EF4-FFF2-40B4-BE49-F238E27FC236}">
                <a16:creationId xmlns:a16="http://schemas.microsoft.com/office/drawing/2014/main" id="{71803BAD-5881-4035-8ADB-7D32C8DDA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6667500"/>
            <a:ext cx="18288000" cy="36153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BA0A9F-A3E9-4A0F-9C73-58178D32FF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35" y="5122460"/>
            <a:ext cx="5108475" cy="5108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041C18-C05F-47AB-B104-91C3FBE7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91" y="5109272"/>
            <a:ext cx="5108475" cy="5108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C035F0-C1C7-492F-B77C-98C578BDB9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696" y="5044124"/>
            <a:ext cx="5108475" cy="5108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33BFCF-263F-46F6-8BDE-6E931654B4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29" y="5038970"/>
            <a:ext cx="5108475" cy="5108475"/>
          </a:xfrm>
          <a:prstGeom prst="rect">
            <a:avLst/>
          </a:prstGeom>
        </p:spPr>
      </p:pic>
      <p:sp>
        <p:nvSpPr>
          <p:cNvPr id="26" name="A">
            <a:extLst>
              <a:ext uri="{FF2B5EF4-FFF2-40B4-BE49-F238E27FC236}">
                <a16:creationId xmlns:a16="http://schemas.microsoft.com/office/drawing/2014/main" id="{BCF4B13A-674A-4E05-BB4F-5480847F9BA5}"/>
              </a:ext>
            </a:extLst>
          </p:cNvPr>
          <p:cNvSpPr/>
          <p:nvPr/>
        </p:nvSpPr>
        <p:spPr>
          <a:xfrm>
            <a:off x="2293967" y="4821172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B">
            <a:extLst>
              <a:ext uri="{FF2B5EF4-FFF2-40B4-BE49-F238E27FC236}">
                <a16:creationId xmlns:a16="http://schemas.microsoft.com/office/drawing/2014/main" id="{E722498C-D580-4C39-8D00-FEF194475EB1}"/>
              </a:ext>
            </a:extLst>
          </p:cNvPr>
          <p:cNvSpPr/>
          <p:nvPr/>
        </p:nvSpPr>
        <p:spPr>
          <a:xfrm>
            <a:off x="6459621" y="4919586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">
            <a:extLst>
              <a:ext uri="{FF2B5EF4-FFF2-40B4-BE49-F238E27FC236}">
                <a16:creationId xmlns:a16="http://schemas.microsoft.com/office/drawing/2014/main" id="{00D87429-9DD5-4CA5-BC3B-1CB596A0C89B}"/>
              </a:ext>
            </a:extLst>
          </p:cNvPr>
          <p:cNvSpPr/>
          <p:nvPr/>
        </p:nvSpPr>
        <p:spPr>
          <a:xfrm>
            <a:off x="10950331" y="4821418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">
            <a:extLst>
              <a:ext uri="{FF2B5EF4-FFF2-40B4-BE49-F238E27FC236}">
                <a16:creationId xmlns:a16="http://schemas.microsoft.com/office/drawing/2014/main" id="{E3A5145A-2F58-4A96-B3EC-1A8881D2F088}"/>
              </a:ext>
            </a:extLst>
          </p:cNvPr>
          <p:cNvSpPr/>
          <p:nvPr/>
        </p:nvSpPr>
        <p:spPr>
          <a:xfrm>
            <a:off x="15548543" y="4821418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NHÂN B">
            <a:extLst>
              <a:ext uri="{FF2B5EF4-FFF2-40B4-BE49-F238E27FC236}">
                <a16:creationId xmlns:a16="http://schemas.microsoft.com/office/drawing/2014/main" id="{8E4E74B2-4349-4496-9B37-0CF964954A2A}"/>
              </a:ext>
            </a:extLst>
          </p:cNvPr>
          <p:cNvSpPr/>
          <p:nvPr/>
        </p:nvSpPr>
        <p:spPr>
          <a:xfrm>
            <a:off x="5836664" y="6372612"/>
            <a:ext cx="2291141" cy="25817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NHÂN A">
            <a:extLst>
              <a:ext uri="{FF2B5EF4-FFF2-40B4-BE49-F238E27FC236}">
                <a16:creationId xmlns:a16="http://schemas.microsoft.com/office/drawing/2014/main" id="{0D57FB2C-45F0-4401-913F-B6E788C07853}"/>
              </a:ext>
            </a:extLst>
          </p:cNvPr>
          <p:cNvSpPr/>
          <p:nvPr/>
        </p:nvSpPr>
        <p:spPr>
          <a:xfrm>
            <a:off x="1465356" y="6302310"/>
            <a:ext cx="2291141" cy="25817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NHÂN D">
            <a:extLst>
              <a:ext uri="{FF2B5EF4-FFF2-40B4-BE49-F238E27FC236}">
                <a16:creationId xmlns:a16="http://schemas.microsoft.com/office/drawing/2014/main" id="{6BC34F50-EC26-4A7E-AAA9-B5E2DB9F2ACE}"/>
              </a:ext>
            </a:extLst>
          </p:cNvPr>
          <p:cNvSpPr/>
          <p:nvPr/>
        </p:nvSpPr>
        <p:spPr>
          <a:xfrm>
            <a:off x="15121526" y="6392620"/>
            <a:ext cx="2291141" cy="25817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474AC1-6EEB-440A-ADEA-7B9765B1C0A7}"/>
              </a:ext>
            </a:extLst>
          </p:cNvPr>
          <p:cNvSpPr txBox="1"/>
          <p:nvPr/>
        </p:nvSpPr>
        <p:spPr>
          <a:xfrm>
            <a:off x="4648200" y="905564"/>
            <a:ext cx="97924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CÂU 1: 13 – 9 = ?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 descr="A picture containing clipart&#10;&#10;Description automatically generated">
            <a:extLst>
              <a:ext uri="{FF2B5EF4-FFF2-40B4-BE49-F238E27FC236}">
                <a16:creationId xmlns:a16="http://schemas.microsoft.com/office/drawing/2014/main" id="{F05C18D1-D486-4FD2-A6E0-0CBE770B88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29" y="596692"/>
            <a:ext cx="2725742" cy="33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C 0.00148 -0.01173 0.0072 -0.02331 0.00929 -0.02331 C 0.02179 -0.02331 0.03472 0.15972 0.03472 0.3429 C 0.03472 0.25061 0.04123 0.15972 0.04731 0.15972 C 0.05373 0.15972 0.05981 0.252 0.05981 0.3429 C 0.05981 0.29753 0.06311 0.25061 0.06632 0.25061 C 0.06953 0.25061 0.07274 0.29614 0.07274 0.3429 C 0.07274 0.31944 0.07439 0.29753 0.07604 0.29753 C 0.0776 0.29753 0.07925 0.32098 0.07925 0.3429 C 0.07925 0.33117 0.08003 0.31944 0.08082 0.31944 C 0.08125 0.31944 0.08247 0.33117 0.08247 0.3429 C 0.08247 0.33703 0.0829 0.33117 0.08333 0.33117 C 0.08333 0.3324 0.08411 0.33703 0.08411 0.3429 C 0.08411 0.33996 0.08411 0.33703 0.08455 0.33703 C 0.08455 0.33842 0.08498 0.33996 0.08498 0.3429 C 0.08498 0.34151 0.08498 0.33996 0.08498 0.33858 C 0.08542 0.33858 0.08542 0.33996 0.08542 0.34151 C 0.08585 0.34151 0.08585 0.34012 0.08585 0.33858 C 0.08628 0.33858 0.08628 0.33996 0.08628 0.34151 " pathEditMode="relative" rAng="0" ptsTypes="AAAAAAAAAAAAAAAAA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4" y="1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429000" y="690838"/>
            <a:ext cx="12924447" cy="3534772"/>
            <a:chOff x="0" y="0"/>
            <a:chExt cx="4371974" cy="5749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71973" cy="574928"/>
            </a:xfrm>
            <a:custGeom>
              <a:avLst/>
              <a:gdLst/>
              <a:ahLst/>
              <a:cxnLst/>
              <a:rect l="l" t="t" r="r" b="b"/>
              <a:pathLst>
                <a:path w="4371973" h="574928">
                  <a:moveTo>
                    <a:pt x="0" y="0"/>
                  </a:moveTo>
                  <a:lnTo>
                    <a:pt x="4371973" y="0"/>
                  </a:lnTo>
                  <a:lnTo>
                    <a:pt x="4371973" y="574928"/>
                  </a:lnTo>
                  <a:lnTo>
                    <a:pt x="0" y="574928"/>
                  </a:lnTo>
                  <a:close/>
                </a:path>
              </a:pathLst>
            </a:custGeom>
            <a:solidFill>
              <a:srgbClr val="F1D6C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936" y="190500"/>
            <a:ext cx="2432840" cy="2583131"/>
          </a:xfrm>
          <a:prstGeom prst="rect">
            <a:avLst/>
          </a:prstGeom>
        </p:spPr>
      </p:pic>
      <p:pic>
        <p:nvPicPr>
          <p:cNvPr id="19" name="Picture 18" descr="A picture containing text, leaf, night sky&#10;&#10;Description automatically generated">
            <a:extLst>
              <a:ext uri="{FF2B5EF4-FFF2-40B4-BE49-F238E27FC236}">
                <a16:creationId xmlns:a16="http://schemas.microsoft.com/office/drawing/2014/main" id="{71803BAD-5881-4035-8ADB-7D32C8DDA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6667500"/>
            <a:ext cx="18288000" cy="36153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BA0A9F-A3E9-4A0F-9C73-58178D32FF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35" y="5122460"/>
            <a:ext cx="5108475" cy="5108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041C18-C05F-47AB-B104-91C3FBE7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91" y="5109272"/>
            <a:ext cx="5108475" cy="5108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C035F0-C1C7-492F-B77C-98C578BDB9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696" y="5044124"/>
            <a:ext cx="5108475" cy="5108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33BFCF-263F-46F6-8BDE-6E931654B4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29" y="5038970"/>
            <a:ext cx="5108475" cy="5108475"/>
          </a:xfrm>
          <a:prstGeom prst="rect">
            <a:avLst/>
          </a:prstGeom>
        </p:spPr>
      </p:pic>
      <p:sp>
        <p:nvSpPr>
          <p:cNvPr id="26" name="A">
            <a:extLst>
              <a:ext uri="{FF2B5EF4-FFF2-40B4-BE49-F238E27FC236}">
                <a16:creationId xmlns:a16="http://schemas.microsoft.com/office/drawing/2014/main" id="{BCF4B13A-674A-4E05-BB4F-5480847F9BA5}"/>
              </a:ext>
            </a:extLst>
          </p:cNvPr>
          <p:cNvSpPr/>
          <p:nvPr/>
        </p:nvSpPr>
        <p:spPr>
          <a:xfrm>
            <a:off x="2293967" y="4821172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B">
            <a:extLst>
              <a:ext uri="{FF2B5EF4-FFF2-40B4-BE49-F238E27FC236}">
                <a16:creationId xmlns:a16="http://schemas.microsoft.com/office/drawing/2014/main" id="{E722498C-D580-4C39-8D00-FEF194475EB1}"/>
              </a:ext>
            </a:extLst>
          </p:cNvPr>
          <p:cNvSpPr/>
          <p:nvPr/>
        </p:nvSpPr>
        <p:spPr>
          <a:xfrm>
            <a:off x="6459621" y="4919586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">
            <a:extLst>
              <a:ext uri="{FF2B5EF4-FFF2-40B4-BE49-F238E27FC236}">
                <a16:creationId xmlns:a16="http://schemas.microsoft.com/office/drawing/2014/main" id="{00D87429-9DD5-4CA5-BC3B-1CB596A0C89B}"/>
              </a:ext>
            </a:extLst>
          </p:cNvPr>
          <p:cNvSpPr/>
          <p:nvPr/>
        </p:nvSpPr>
        <p:spPr>
          <a:xfrm>
            <a:off x="10950331" y="4821418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">
            <a:extLst>
              <a:ext uri="{FF2B5EF4-FFF2-40B4-BE49-F238E27FC236}">
                <a16:creationId xmlns:a16="http://schemas.microsoft.com/office/drawing/2014/main" id="{E3A5145A-2F58-4A96-B3EC-1A8881D2F088}"/>
              </a:ext>
            </a:extLst>
          </p:cNvPr>
          <p:cNvSpPr/>
          <p:nvPr/>
        </p:nvSpPr>
        <p:spPr>
          <a:xfrm>
            <a:off x="15548543" y="4821418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NHÂN B">
            <a:extLst>
              <a:ext uri="{FF2B5EF4-FFF2-40B4-BE49-F238E27FC236}">
                <a16:creationId xmlns:a16="http://schemas.microsoft.com/office/drawing/2014/main" id="{8E4E74B2-4349-4496-9B37-0CF964954A2A}"/>
              </a:ext>
            </a:extLst>
          </p:cNvPr>
          <p:cNvSpPr/>
          <p:nvPr/>
        </p:nvSpPr>
        <p:spPr>
          <a:xfrm>
            <a:off x="10443330" y="6193175"/>
            <a:ext cx="2291141" cy="25817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NHÂN A">
            <a:extLst>
              <a:ext uri="{FF2B5EF4-FFF2-40B4-BE49-F238E27FC236}">
                <a16:creationId xmlns:a16="http://schemas.microsoft.com/office/drawing/2014/main" id="{0D57FB2C-45F0-4401-913F-B6E788C07853}"/>
              </a:ext>
            </a:extLst>
          </p:cNvPr>
          <p:cNvSpPr/>
          <p:nvPr/>
        </p:nvSpPr>
        <p:spPr>
          <a:xfrm>
            <a:off x="1465356" y="6302310"/>
            <a:ext cx="2291141" cy="25817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NHÂN D">
            <a:extLst>
              <a:ext uri="{FF2B5EF4-FFF2-40B4-BE49-F238E27FC236}">
                <a16:creationId xmlns:a16="http://schemas.microsoft.com/office/drawing/2014/main" id="{6BC34F50-EC26-4A7E-AAA9-B5E2DB9F2ACE}"/>
              </a:ext>
            </a:extLst>
          </p:cNvPr>
          <p:cNvSpPr/>
          <p:nvPr/>
        </p:nvSpPr>
        <p:spPr>
          <a:xfrm>
            <a:off x="15121526" y="6392620"/>
            <a:ext cx="2291141" cy="25817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474AC1-6EEB-440A-ADEA-7B9765B1C0A7}"/>
              </a:ext>
            </a:extLst>
          </p:cNvPr>
          <p:cNvSpPr txBox="1"/>
          <p:nvPr/>
        </p:nvSpPr>
        <p:spPr>
          <a:xfrm>
            <a:off x="4648200" y="905564"/>
            <a:ext cx="97924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CÂU 2: 13 – 5 – 2 = ?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 descr="A picture containing clipart&#10;&#10;Description automatically generated">
            <a:extLst>
              <a:ext uri="{FF2B5EF4-FFF2-40B4-BE49-F238E27FC236}">
                <a16:creationId xmlns:a16="http://schemas.microsoft.com/office/drawing/2014/main" id="{F05C18D1-D486-4FD2-A6E0-0CBE770B88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39" y="1179071"/>
            <a:ext cx="2725742" cy="33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3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87654E-7 C -0.00312 -0.01173 -0.0151 -0.0233 -0.01953 -0.0233 C -0.04566 -0.0233 -0.07283 0.15972 -0.07283 0.3429 C -0.07283 0.25062 -0.08646 0.15972 -0.09922 0.15972 C -0.11267 0.15972 -0.12534 0.25201 -0.12534 0.3429 C -0.12534 0.29753 -0.13229 0.25062 -0.13906 0.25062 C -0.14574 0.25062 -0.15251 0.29614 -0.15251 0.3429 C -0.15251 0.31945 -0.1559 0.29753 -0.15937 0.29753 C -0.16267 0.29753 -0.16614 0.32099 -0.16614 0.3429 C -0.16614 0.33117 -0.16779 0.31945 -0.16936 0.31945 C -0.17031 0.31945 -0.17283 0.33117 -0.17283 0.3429 C -0.17283 0.33704 -0.17378 0.33117 -0.17465 0.33117 C -0.17465 0.33241 -0.1763 0.33704 -0.1763 0.3429 C -0.1763 0.33997 -0.1763 0.33704 -0.17725 0.33704 C -0.17725 0.33843 -0.17812 0.33997 -0.17812 0.3429 C -0.17812 0.34151 -0.17812 0.33997 -0.17812 0.33858 C -0.17908 0.33858 -0.17908 0.33997 -0.17908 0.34151 C -0.17995 0.34151 -0.17995 0.34012 -0.17995 0.33858 C -0.18081 0.33858 -0.18081 0.33997 -0.18081 0.34151 " pathEditMode="relative" rAng="0" ptsTypes="AAAAAAAAAAAAAAAAA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1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429000" y="690838"/>
            <a:ext cx="12924447" cy="3534772"/>
            <a:chOff x="0" y="0"/>
            <a:chExt cx="4371974" cy="5749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71973" cy="574928"/>
            </a:xfrm>
            <a:custGeom>
              <a:avLst/>
              <a:gdLst/>
              <a:ahLst/>
              <a:cxnLst/>
              <a:rect l="l" t="t" r="r" b="b"/>
              <a:pathLst>
                <a:path w="4371973" h="574928">
                  <a:moveTo>
                    <a:pt x="0" y="0"/>
                  </a:moveTo>
                  <a:lnTo>
                    <a:pt x="4371973" y="0"/>
                  </a:lnTo>
                  <a:lnTo>
                    <a:pt x="4371973" y="574928"/>
                  </a:lnTo>
                  <a:lnTo>
                    <a:pt x="0" y="574928"/>
                  </a:lnTo>
                  <a:close/>
                </a:path>
              </a:pathLst>
            </a:custGeom>
            <a:solidFill>
              <a:srgbClr val="F1D6C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8936" y="190500"/>
            <a:ext cx="2432840" cy="2583131"/>
          </a:xfrm>
          <a:prstGeom prst="rect">
            <a:avLst/>
          </a:prstGeom>
        </p:spPr>
      </p:pic>
      <p:pic>
        <p:nvPicPr>
          <p:cNvPr id="19" name="Picture 18" descr="A picture containing text, leaf, night sky&#10;&#10;Description automatically generated">
            <a:extLst>
              <a:ext uri="{FF2B5EF4-FFF2-40B4-BE49-F238E27FC236}">
                <a16:creationId xmlns:a16="http://schemas.microsoft.com/office/drawing/2014/main" id="{71803BAD-5881-4035-8ADB-7D32C8DDA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6667500"/>
            <a:ext cx="18288000" cy="36153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BA0A9F-A3E9-4A0F-9C73-58178D32FF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35" y="5122460"/>
            <a:ext cx="5108475" cy="5108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041C18-C05F-47AB-B104-91C3FBE7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791" y="5109272"/>
            <a:ext cx="5108475" cy="5108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C035F0-C1C7-492F-B77C-98C578BDB9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696" y="5044124"/>
            <a:ext cx="5108475" cy="51084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33BFCF-263F-46F6-8BDE-6E931654B4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29" y="5038970"/>
            <a:ext cx="5108475" cy="5108475"/>
          </a:xfrm>
          <a:prstGeom prst="rect">
            <a:avLst/>
          </a:prstGeom>
        </p:spPr>
      </p:pic>
      <p:sp>
        <p:nvSpPr>
          <p:cNvPr id="26" name="A">
            <a:extLst>
              <a:ext uri="{FF2B5EF4-FFF2-40B4-BE49-F238E27FC236}">
                <a16:creationId xmlns:a16="http://schemas.microsoft.com/office/drawing/2014/main" id="{BCF4B13A-674A-4E05-BB4F-5480847F9BA5}"/>
              </a:ext>
            </a:extLst>
          </p:cNvPr>
          <p:cNvSpPr/>
          <p:nvPr/>
        </p:nvSpPr>
        <p:spPr>
          <a:xfrm>
            <a:off x="2293967" y="4821172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B">
            <a:extLst>
              <a:ext uri="{FF2B5EF4-FFF2-40B4-BE49-F238E27FC236}">
                <a16:creationId xmlns:a16="http://schemas.microsoft.com/office/drawing/2014/main" id="{E722498C-D580-4C39-8D00-FEF194475EB1}"/>
              </a:ext>
            </a:extLst>
          </p:cNvPr>
          <p:cNvSpPr/>
          <p:nvPr/>
        </p:nvSpPr>
        <p:spPr>
          <a:xfrm>
            <a:off x="6459621" y="4919586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">
            <a:extLst>
              <a:ext uri="{FF2B5EF4-FFF2-40B4-BE49-F238E27FC236}">
                <a16:creationId xmlns:a16="http://schemas.microsoft.com/office/drawing/2014/main" id="{00D87429-9DD5-4CA5-BC3B-1CB596A0C89B}"/>
              </a:ext>
            </a:extLst>
          </p:cNvPr>
          <p:cNvSpPr/>
          <p:nvPr/>
        </p:nvSpPr>
        <p:spPr>
          <a:xfrm>
            <a:off x="10950331" y="4821418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">
            <a:extLst>
              <a:ext uri="{FF2B5EF4-FFF2-40B4-BE49-F238E27FC236}">
                <a16:creationId xmlns:a16="http://schemas.microsoft.com/office/drawing/2014/main" id="{E3A5145A-2F58-4A96-B3EC-1A8881D2F088}"/>
              </a:ext>
            </a:extLst>
          </p:cNvPr>
          <p:cNvSpPr/>
          <p:nvPr/>
        </p:nvSpPr>
        <p:spPr>
          <a:xfrm>
            <a:off x="15548543" y="4821418"/>
            <a:ext cx="975394" cy="97539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vi-VN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NHÂN B">
            <a:extLst>
              <a:ext uri="{FF2B5EF4-FFF2-40B4-BE49-F238E27FC236}">
                <a16:creationId xmlns:a16="http://schemas.microsoft.com/office/drawing/2014/main" id="{8E4E74B2-4349-4496-9B37-0CF964954A2A}"/>
              </a:ext>
            </a:extLst>
          </p:cNvPr>
          <p:cNvSpPr/>
          <p:nvPr/>
        </p:nvSpPr>
        <p:spPr>
          <a:xfrm>
            <a:off x="10443330" y="6193175"/>
            <a:ext cx="2291141" cy="25817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NHÂN A">
            <a:extLst>
              <a:ext uri="{FF2B5EF4-FFF2-40B4-BE49-F238E27FC236}">
                <a16:creationId xmlns:a16="http://schemas.microsoft.com/office/drawing/2014/main" id="{0D57FB2C-45F0-4401-913F-B6E788C07853}"/>
              </a:ext>
            </a:extLst>
          </p:cNvPr>
          <p:cNvSpPr/>
          <p:nvPr/>
        </p:nvSpPr>
        <p:spPr>
          <a:xfrm>
            <a:off x="1465356" y="6302310"/>
            <a:ext cx="2291141" cy="25817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NHÂN D">
            <a:extLst>
              <a:ext uri="{FF2B5EF4-FFF2-40B4-BE49-F238E27FC236}">
                <a16:creationId xmlns:a16="http://schemas.microsoft.com/office/drawing/2014/main" id="{6BC34F50-EC26-4A7E-AAA9-B5E2DB9F2ACE}"/>
              </a:ext>
            </a:extLst>
          </p:cNvPr>
          <p:cNvSpPr/>
          <p:nvPr/>
        </p:nvSpPr>
        <p:spPr>
          <a:xfrm>
            <a:off x="15121526" y="6392620"/>
            <a:ext cx="2291141" cy="2581793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474AC1-6EEB-440A-ADEA-7B9765B1C0A7}"/>
              </a:ext>
            </a:extLst>
          </p:cNvPr>
          <p:cNvSpPr txBox="1"/>
          <p:nvPr/>
        </p:nvSpPr>
        <p:spPr>
          <a:xfrm>
            <a:off x="4648200" y="905564"/>
            <a:ext cx="97924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CÂU 3: 17 – 9 – 1 = ?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marL="800100" lvl="1" indent="-342900">
              <a:buAutoNum type="alphaUcPeriod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 descr="A picture containing clipart&#10;&#10;Description automatically generated">
            <a:extLst>
              <a:ext uri="{FF2B5EF4-FFF2-40B4-BE49-F238E27FC236}">
                <a16:creationId xmlns:a16="http://schemas.microsoft.com/office/drawing/2014/main" id="{F05C18D1-D486-4FD2-A6E0-0CBE770B88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588" y="1182538"/>
            <a:ext cx="2725742" cy="33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0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2222E-7 3.7037E-7 C -0.00312 -0.01173 -0.0151 -0.0233 -0.01953 -0.0233 C -0.04566 -0.0233 -0.07283 0.15972 -0.07283 0.3429 C -0.07283 0.25062 -0.08646 0.15972 -0.09922 0.15972 C -0.11267 0.15972 -0.12535 0.25201 -0.12535 0.3429 C -0.12535 0.29753 -0.13229 0.25062 -0.13906 0.25062 C -0.14575 0.25062 -0.15252 0.29614 -0.15252 0.3429 C -0.15252 0.31944 -0.1559 0.29753 -0.15937 0.29753 C -0.16267 0.29753 -0.16614 0.32099 -0.16614 0.3429 C -0.16614 0.33117 -0.16779 0.31944 -0.16936 0.31944 C -0.17031 0.31944 -0.17283 0.33117 -0.17283 0.3429 C -0.17283 0.33704 -0.17378 0.33117 -0.17465 0.33117 C -0.17465 0.33241 -0.1763 0.33704 -0.1763 0.3429 C -0.1763 0.33997 -0.1763 0.33704 -0.17726 0.33704 C -0.17726 0.33843 -0.17812 0.33997 -0.17812 0.3429 C -0.17812 0.34151 -0.17812 0.33997 -0.17812 0.33858 C -0.17908 0.33858 -0.17908 0.33997 -0.17908 0.34151 C -0.17995 0.34151 -0.17995 0.34012 -0.17995 0.33858 C -0.18081 0.33858 -0.18081 0.33997 -0.18081 0.34151 " pathEditMode="relative" rAng="0" ptsTypes="AAAAAAAAAAAAAAAAA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159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64500" y="-1879040"/>
            <a:ext cx="11093847" cy="14045080"/>
            <a:chOff x="0" y="0"/>
            <a:chExt cx="1811986" cy="229401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1826317" cy="2326072"/>
            </a:xfrm>
            <a:custGeom>
              <a:avLst/>
              <a:gdLst/>
              <a:ahLst/>
              <a:cxnLst/>
              <a:rect l="l" t="t" r="r" b="b"/>
              <a:pathLst>
                <a:path w="1826317" h="2326072">
                  <a:moveTo>
                    <a:pt x="63030" y="1732519"/>
                  </a:moveTo>
                  <a:cubicBezTo>
                    <a:pt x="63030" y="1732519"/>
                    <a:pt x="0" y="148595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3244" y="6965"/>
                  </a:cubicBezTo>
                  <a:lnTo>
                    <a:pt x="933245" y="6965"/>
                  </a:lnTo>
                  <a:cubicBezTo>
                    <a:pt x="1149992" y="16819"/>
                    <a:pt x="1354307" y="36481"/>
                    <a:pt x="1488496" y="101690"/>
                  </a:cubicBezTo>
                  <a:cubicBezTo>
                    <a:pt x="1744541" y="226120"/>
                    <a:pt x="1826317" y="459160"/>
                    <a:pt x="1820829" y="704684"/>
                  </a:cubicBezTo>
                  <a:cubicBezTo>
                    <a:pt x="1820829" y="704684"/>
                    <a:pt x="1777541" y="1013073"/>
                    <a:pt x="1784974" y="1248607"/>
                  </a:cubicBezTo>
                  <a:cubicBezTo>
                    <a:pt x="1792098" y="1474320"/>
                    <a:pt x="1799254" y="1669923"/>
                    <a:pt x="1799254" y="1669923"/>
                  </a:cubicBezTo>
                  <a:cubicBezTo>
                    <a:pt x="1782573" y="1885656"/>
                    <a:pt x="1667929" y="2096267"/>
                    <a:pt x="1471060" y="2207891"/>
                  </a:cubicBezTo>
                  <a:cubicBezTo>
                    <a:pt x="1320708" y="2293140"/>
                    <a:pt x="1122677" y="2308238"/>
                    <a:pt x="882050" y="2297496"/>
                  </a:cubicBezTo>
                  <a:lnTo>
                    <a:pt x="882049" y="2297496"/>
                  </a:lnTo>
                  <a:cubicBezTo>
                    <a:pt x="645952" y="2292219"/>
                    <a:pt x="384604" y="2326073"/>
                    <a:pt x="254278" y="2216915"/>
                  </a:cubicBezTo>
                  <a:cubicBezTo>
                    <a:pt x="145767" y="2126030"/>
                    <a:pt x="81795" y="1932718"/>
                    <a:pt x="63030" y="1732519"/>
                  </a:cubicBezTo>
                  <a:close/>
                </a:path>
              </a:pathLst>
            </a:custGeom>
            <a:solidFill>
              <a:srgbClr val="D5CFB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859767">
            <a:off x="-764037" y="7941144"/>
            <a:ext cx="4012214" cy="50948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9193">
            <a:off x="541505" y="8006828"/>
            <a:ext cx="1401132" cy="14458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21429" flipH="1">
            <a:off x="6307226" y="998543"/>
            <a:ext cx="5177469" cy="33071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856293" y="900754"/>
            <a:ext cx="1016643" cy="1385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40869"/>
          <a:stretch>
            <a:fillRect/>
          </a:stretch>
        </p:blipFill>
        <p:spPr>
          <a:xfrm rot="-10800000">
            <a:off x="6053234" y="8729739"/>
            <a:ext cx="1016643" cy="81927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458200" y="4401800"/>
            <a:ext cx="9447271" cy="282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96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HƯỚNG DẪN VỀ NHÀ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id="{5ED3C413-1F72-4DC5-9C0D-3D260497BB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40244" y="845863"/>
            <a:ext cx="3320774" cy="805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3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337" y="509954"/>
            <a:ext cx="11059280" cy="155434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dirty="0" err="1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5 SVNUT Triumph" panose="00000500000000000000" pitchFamily="2" charset="0"/>
              </a:rPr>
              <a:t>Nào</a:t>
            </a:r>
            <a:r>
              <a:rPr lang="en-US" sz="2400" dirty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5 SVNUT Triumph" panose="00000500000000000000" pitchFamily="2" charset="0"/>
              </a:rPr>
              <a:t> ta </a:t>
            </a:r>
            <a:r>
              <a:rPr lang="en-US" sz="2400" dirty="0" err="1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5 SVNUT Triumph" panose="00000500000000000000" pitchFamily="2" charset="0"/>
              </a:rPr>
              <a:t>cùng</a:t>
            </a:r>
            <a:r>
              <a:rPr lang="en-US" sz="2400" dirty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5 SVNUT Triumph" panose="00000500000000000000" pitchFamily="2" charset="0"/>
              </a:rPr>
              <a:t> </a:t>
            </a:r>
            <a:r>
              <a:rPr lang="en-US" sz="2400" dirty="0" err="1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  <a:prstDash val="sysDash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5 SVNUT Triumph" panose="00000500000000000000" pitchFamily="2" charset="0"/>
              </a:rPr>
              <a:t>hát</a:t>
            </a:r>
            <a:endParaRPr lang="en-US" sz="2400" dirty="0">
              <a:ln w="9525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</a:ln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#9Slide05 SVNUT Triumph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399" y="2187395"/>
            <a:ext cx="13579341" cy="7638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945037" y="8770286"/>
            <a:ext cx="72155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/>
              <a:t>https://www.youtube.com/watch?v=ZEmfySoujAk</a:t>
            </a:r>
          </a:p>
        </p:txBody>
      </p:sp>
    </p:spTree>
    <p:extLst>
      <p:ext uri="{BB962C8B-B14F-4D97-AF65-F5344CB8AC3E}">
        <p14:creationId xmlns:p14="http://schemas.microsoft.com/office/powerpoint/2010/main" val="323073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90550" y="9030324"/>
            <a:ext cx="19094797" cy="186412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28416" y="4356659"/>
            <a:ext cx="5387256" cy="541680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053095" y="1478778"/>
            <a:ext cx="8923649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4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814675"/>
            <a:ext cx="4140880" cy="28365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07251" flipH="1">
            <a:off x="14256554" y="-994154"/>
            <a:ext cx="5326642" cy="36899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675204" y="3540909"/>
            <a:ext cx="10345609" cy="215401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675205" y="6522573"/>
            <a:ext cx="10345609" cy="22856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b="40869"/>
          <a:stretch>
            <a:fillRect/>
          </a:stretch>
        </p:blipFill>
        <p:spPr>
          <a:xfrm rot="-10800000">
            <a:off x="16593179" y="6029573"/>
            <a:ext cx="1016643" cy="8192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t="60292" r="47500"/>
          <a:stretch>
            <a:fillRect/>
          </a:stretch>
        </p:blipFill>
        <p:spPr>
          <a:xfrm>
            <a:off x="3665214" y="8051596"/>
            <a:ext cx="318719" cy="3285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t="60292" r="47500"/>
          <a:stretch>
            <a:fillRect/>
          </a:stretch>
        </p:blipFill>
        <p:spPr>
          <a:xfrm>
            <a:off x="5960109" y="1220281"/>
            <a:ext cx="318719" cy="3285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5200A7-8C66-4D5D-BE14-BE22D7DE2A69}"/>
              </a:ext>
            </a:extLst>
          </p:cNvPr>
          <p:cNvSpPr txBox="1"/>
          <p:nvPr/>
        </p:nvSpPr>
        <p:spPr>
          <a:xfrm>
            <a:off x="6479172" y="4339544"/>
            <a:ext cx="86979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8528D3-ED48-4EB3-9F62-DA68970B482D}"/>
              </a:ext>
            </a:extLst>
          </p:cNvPr>
          <p:cNvSpPr txBox="1"/>
          <p:nvPr/>
        </p:nvSpPr>
        <p:spPr>
          <a:xfrm>
            <a:off x="6499050" y="6796249"/>
            <a:ext cx="8123736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vi 20</a:t>
            </a:r>
            <a:endParaRPr lang="vi-VN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97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09429" y="-1879040"/>
            <a:ext cx="8019630" cy="14045080"/>
            <a:chOff x="0" y="0"/>
            <a:chExt cx="1811986" cy="229401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1826317" cy="2326072"/>
            </a:xfrm>
            <a:custGeom>
              <a:avLst/>
              <a:gdLst/>
              <a:ahLst/>
              <a:cxnLst/>
              <a:rect l="l" t="t" r="r" b="b"/>
              <a:pathLst>
                <a:path w="1826317" h="2326072">
                  <a:moveTo>
                    <a:pt x="63030" y="1732519"/>
                  </a:moveTo>
                  <a:cubicBezTo>
                    <a:pt x="63030" y="1732519"/>
                    <a:pt x="0" y="148595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3244" y="6965"/>
                  </a:cubicBezTo>
                  <a:lnTo>
                    <a:pt x="933245" y="6965"/>
                  </a:lnTo>
                  <a:cubicBezTo>
                    <a:pt x="1149992" y="16819"/>
                    <a:pt x="1354307" y="36481"/>
                    <a:pt x="1488496" y="101690"/>
                  </a:cubicBezTo>
                  <a:cubicBezTo>
                    <a:pt x="1744541" y="226120"/>
                    <a:pt x="1826317" y="459160"/>
                    <a:pt x="1820829" y="704684"/>
                  </a:cubicBezTo>
                  <a:cubicBezTo>
                    <a:pt x="1820829" y="704684"/>
                    <a:pt x="1777541" y="1013073"/>
                    <a:pt x="1784974" y="1248607"/>
                  </a:cubicBezTo>
                  <a:cubicBezTo>
                    <a:pt x="1792098" y="1474320"/>
                    <a:pt x="1799254" y="1669923"/>
                    <a:pt x="1799254" y="1669923"/>
                  </a:cubicBezTo>
                  <a:cubicBezTo>
                    <a:pt x="1782573" y="1885656"/>
                    <a:pt x="1667929" y="2096267"/>
                    <a:pt x="1471060" y="2207891"/>
                  </a:cubicBezTo>
                  <a:cubicBezTo>
                    <a:pt x="1320708" y="2293140"/>
                    <a:pt x="1122677" y="2308238"/>
                    <a:pt x="882050" y="2297496"/>
                  </a:cubicBezTo>
                  <a:lnTo>
                    <a:pt x="882049" y="2297496"/>
                  </a:lnTo>
                  <a:cubicBezTo>
                    <a:pt x="645952" y="2292219"/>
                    <a:pt x="384604" y="2326073"/>
                    <a:pt x="254278" y="2216915"/>
                  </a:cubicBezTo>
                  <a:cubicBezTo>
                    <a:pt x="145767" y="2126030"/>
                    <a:pt x="81795" y="1932718"/>
                    <a:pt x="63030" y="1732519"/>
                  </a:cubicBezTo>
                  <a:close/>
                </a:path>
              </a:pathLst>
            </a:custGeom>
            <a:solidFill>
              <a:srgbClr val="F2DCC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2755" y="6362700"/>
            <a:ext cx="3902895" cy="39243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638800" y="3459469"/>
            <a:ext cx="11062311" cy="2903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72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5000937" y="960010"/>
            <a:ext cx="1016643" cy="138554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0869"/>
          <a:stretch>
            <a:fillRect/>
          </a:stretch>
        </p:blipFill>
        <p:spPr>
          <a:xfrm rot="-10800000">
            <a:off x="6279829" y="1243143"/>
            <a:ext cx="1016643" cy="8192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40869"/>
          <a:stretch>
            <a:fillRect/>
          </a:stretch>
        </p:blipFill>
        <p:spPr>
          <a:xfrm rot="-10800000">
            <a:off x="2543953" y="1537019"/>
            <a:ext cx="1016643" cy="81927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7099940" y="5810250"/>
            <a:ext cx="318719" cy="3285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13260643" y="9258300"/>
            <a:ext cx="318719" cy="3285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782755" y="8244863"/>
            <a:ext cx="318719" cy="3285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60292" r="47500"/>
          <a:stretch>
            <a:fillRect/>
          </a:stretch>
        </p:blipFill>
        <p:spPr>
          <a:xfrm>
            <a:off x="6279829" y="8227074"/>
            <a:ext cx="318719" cy="3285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83337" y="1825612"/>
            <a:ext cx="1897077" cy="16338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5402842" y="-44666"/>
            <a:ext cx="8015716" cy="103763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5135715" y="-4177148"/>
            <a:ext cx="19094797" cy="186412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363119">
            <a:off x="15379597" y="5862717"/>
            <a:ext cx="1401132" cy="14458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239001" flipH="1">
            <a:off x="13952146" y="8440220"/>
            <a:ext cx="5411810" cy="36935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9650" y="2913535"/>
            <a:ext cx="4586046" cy="445992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5584245" y="1857799"/>
            <a:ext cx="8103814" cy="6409429"/>
            <a:chOff x="0" y="-1514754"/>
            <a:chExt cx="10805085" cy="854590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514754"/>
              <a:ext cx="10805085" cy="1326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400" b="1" dirty="0">
                  <a:solidFill>
                    <a:srgbClr val="4743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79204" y="-542288"/>
              <a:ext cx="10036413" cy="75734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800" dirty="0" err="1">
                  <a:solidFill>
                    <a:srgbClr val="4743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800" dirty="0">
                  <a:solidFill>
                    <a:srgbClr val="4743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4743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4800" dirty="0">
                  <a:solidFill>
                    <a:srgbClr val="4743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>
                <a:lnSpc>
                  <a:spcPct val="200000"/>
                </a:lnSpc>
              </a:pPr>
              <a:r>
                <a:rPr lang="en-US" sz="4800" dirty="0">
                  <a:solidFill>
                    <a:srgbClr val="4743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– 5 = 			11 – 5 =</a:t>
              </a:r>
            </a:p>
            <a:p>
              <a:pPr>
                <a:lnSpc>
                  <a:spcPct val="200000"/>
                </a:lnSpc>
              </a:pPr>
              <a:r>
                <a:rPr lang="en-US" sz="4800" dirty="0">
                  <a:solidFill>
                    <a:srgbClr val="4743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– 9 =			13 – 7 =</a:t>
              </a:r>
            </a:p>
            <a:p>
              <a:pPr>
                <a:lnSpc>
                  <a:spcPct val="200000"/>
                </a:lnSpc>
              </a:pPr>
              <a:r>
                <a:rPr lang="en-US" sz="4800" dirty="0">
                  <a:solidFill>
                    <a:srgbClr val="4743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– 7 =			17 – 8 =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489625">
            <a:off x="16287697" y="1922357"/>
            <a:ext cx="1589721" cy="132958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400000">
            <a:off x="1590498" y="957279"/>
            <a:ext cx="1016643" cy="13855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b="40869"/>
          <a:stretch>
            <a:fillRect/>
          </a:stretch>
        </p:blipFill>
        <p:spPr>
          <a:xfrm rot="-10800000">
            <a:off x="1774949" y="8332081"/>
            <a:ext cx="1016643" cy="81927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t="60292" r="47500"/>
          <a:stretch>
            <a:fillRect/>
          </a:stretch>
        </p:blipFill>
        <p:spPr>
          <a:xfrm>
            <a:off x="7255727" y="525776"/>
            <a:ext cx="325464" cy="33548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t="60292" r="47500"/>
          <a:stretch>
            <a:fillRect/>
          </a:stretch>
        </p:blipFill>
        <p:spPr>
          <a:xfrm>
            <a:off x="14228027" y="811526"/>
            <a:ext cx="325464" cy="3354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t="60292" r="47500"/>
          <a:stretch>
            <a:fillRect/>
          </a:stretch>
        </p:blipFill>
        <p:spPr>
          <a:xfrm>
            <a:off x="10741877" y="9593576"/>
            <a:ext cx="297186" cy="306336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A9032762-28E6-467E-8CFC-D62D2A0CC9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84344" y="3423400"/>
            <a:ext cx="2468546" cy="337002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0C3BB9E-06BC-42D4-B277-3882DE9C4898}"/>
              </a:ext>
            </a:extLst>
          </p:cNvPr>
          <p:cNvSpPr/>
          <p:nvPr/>
        </p:nvSpPr>
        <p:spPr>
          <a:xfrm>
            <a:off x="8524449" y="4491641"/>
            <a:ext cx="838200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8D2623-9BC9-467C-8235-5E824D08E8F7}"/>
              </a:ext>
            </a:extLst>
          </p:cNvPr>
          <p:cNvSpPr/>
          <p:nvPr/>
        </p:nvSpPr>
        <p:spPr>
          <a:xfrm>
            <a:off x="8514498" y="5998434"/>
            <a:ext cx="838200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F2DDD3B-852E-440B-A344-D40F6B0F07BE}"/>
              </a:ext>
            </a:extLst>
          </p:cNvPr>
          <p:cNvSpPr/>
          <p:nvPr/>
        </p:nvSpPr>
        <p:spPr>
          <a:xfrm>
            <a:off x="8514498" y="7489784"/>
            <a:ext cx="838200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488936-E689-4876-B40D-A4203043BCA6}"/>
              </a:ext>
            </a:extLst>
          </p:cNvPr>
          <p:cNvSpPr/>
          <p:nvPr/>
        </p:nvSpPr>
        <p:spPr>
          <a:xfrm>
            <a:off x="12957871" y="4491641"/>
            <a:ext cx="838200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CD2BFA6-E741-444F-961A-D68CE98E537C}"/>
              </a:ext>
            </a:extLst>
          </p:cNvPr>
          <p:cNvSpPr/>
          <p:nvPr/>
        </p:nvSpPr>
        <p:spPr>
          <a:xfrm>
            <a:off x="12957871" y="6031428"/>
            <a:ext cx="838200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BEC559-DFCA-4173-8CB2-E09BBC486793}"/>
              </a:ext>
            </a:extLst>
          </p:cNvPr>
          <p:cNvSpPr/>
          <p:nvPr/>
        </p:nvSpPr>
        <p:spPr>
          <a:xfrm>
            <a:off x="12983265" y="7481385"/>
            <a:ext cx="838200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6E099B-D4BF-43B9-BF6D-5AD82469AAD9}"/>
              </a:ext>
            </a:extLst>
          </p:cNvPr>
          <p:cNvSpPr/>
          <p:nvPr/>
        </p:nvSpPr>
        <p:spPr>
          <a:xfrm>
            <a:off x="8524449" y="4475316"/>
            <a:ext cx="838200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F6CB025-134F-482E-9BC4-136A547EBF4A}"/>
              </a:ext>
            </a:extLst>
          </p:cNvPr>
          <p:cNvSpPr/>
          <p:nvPr/>
        </p:nvSpPr>
        <p:spPr>
          <a:xfrm>
            <a:off x="8524449" y="5982109"/>
            <a:ext cx="838200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8D54E7-8C2A-44E0-9B10-97477C6D29F5}"/>
              </a:ext>
            </a:extLst>
          </p:cNvPr>
          <p:cNvSpPr/>
          <p:nvPr/>
        </p:nvSpPr>
        <p:spPr>
          <a:xfrm>
            <a:off x="8514498" y="7472105"/>
            <a:ext cx="838200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E28AD0-C765-4286-926C-F8F17432689C}"/>
              </a:ext>
            </a:extLst>
          </p:cNvPr>
          <p:cNvSpPr/>
          <p:nvPr/>
        </p:nvSpPr>
        <p:spPr>
          <a:xfrm>
            <a:off x="12967770" y="4475316"/>
            <a:ext cx="838200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FEA64F-194F-4D1F-B848-47C20E9FA373}"/>
              </a:ext>
            </a:extLst>
          </p:cNvPr>
          <p:cNvSpPr/>
          <p:nvPr/>
        </p:nvSpPr>
        <p:spPr>
          <a:xfrm>
            <a:off x="12967718" y="6034472"/>
            <a:ext cx="838200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259E7B-926F-46A3-8B3C-688CB89CEEBF}"/>
              </a:ext>
            </a:extLst>
          </p:cNvPr>
          <p:cNvSpPr/>
          <p:nvPr/>
        </p:nvSpPr>
        <p:spPr>
          <a:xfrm>
            <a:off x="12983265" y="7466685"/>
            <a:ext cx="838200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3510" y="876300"/>
            <a:ext cx="2927678" cy="17712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90550" y="8089987"/>
            <a:ext cx="19094797" cy="186412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848037" y="6281854"/>
            <a:ext cx="2827264" cy="36162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118950">
            <a:off x="15046955" y="2136988"/>
            <a:ext cx="1784827" cy="15371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87989" y="4452585"/>
            <a:ext cx="1016643" cy="13855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b="40869"/>
          <a:stretch>
            <a:fillRect/>
          </a:stretch>
        </p:blipFill>
        <p:spPr>
          <a:xfrm rot="-5400000">
            <a:off x="11905140" y="6646491"/>
            <a:ext cx="1016643" cy="81927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825143" y="4730229"/>
            <a:ext cx="12637714" cy="1049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96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79520" y="2992272"/>
            <a:ext cx="5719646" cy="5468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72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t="60292" r="47500"/>
          <a:stretch>
            <a:fillRect/>
          </a:stretch>
        </p:blipFill>
        <p:spPr>
          <a:xfrm>
            <a:off x="6284177" y="6964676"/>
            <a:ext cx="390686" cy="4027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400000">
            <a:off x="8813533" y="962146"/>
            <a:ext cx="1016643" cy="13855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386251">
            <a:off x="9948109" y="7844991"/>
            <a:ext cx="1785724" cy="17410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655935">
            <a:off x="-1849762" y="7545351"/>
            <a:ext cx="5411810" cy="369356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281583">
            <a:off x="4602365" y="8184259"/>
            <a:ext cx="1679079" cy="140432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8659565">
            <a:off x="14053907" y="-2565997"/>
            <a:ext cx="6829052" cy="46608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44493" y="2278062"/>
            <a:ext cx="7799014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4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33400" y="-17113163"/>
            <a:ext cx="19094797" cy="186412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95112" y="4371758"/>
            <a:ext cx="4564957" cy="28492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63668" y="5550524"/>
            <a:ext cx="4027114" cy="468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42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LUYỆN TẬP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36953" y="4295638"/>
            <a:ext cx="4564957" cy="29253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459136" y="4307196"/>
            <a:ext cx="4564957" cy="29217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66966">
            <a:off x="-1677205" y="8897901"/>
            <a:ext cx="5411810" cy="369356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76019">
            <a:off x="14010673" y="864177"/>
            <a:ext cx="2435955" cy="20979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489625">
            <a:off x="1749716" y="926773"/>
            <a:ext cx="1438033" cy="12027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t="60292" r="47500"/>
          <a:stretch>
            <a:fillRect/>
          </a:stretch>
        </p:blipFill>
        <p:spPr>
          <a:xfrm>
            <a:off x="4259157" y="2542407"/>
            <a:ext cx="297186" cy="30633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t="60292" r="47500"/>
          <a:stretch>
            <a:fillRect/>
          </a:stretch>
        </p:blipFill>
        <p:spPr>
          <a:xfrm>
            <a:off x="544278" y="6391275"/>
            <a:ext cx="297186" cy="30633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t="60292" r="47500"/>
          <a:stretch>
            <a:fillRect/>
          </a:stretch>
        </p:blipFill>
        <p:spPr>
          <a:xfrm>
            <a:off x="6408238" y="9439275"/>
            <a:ext cx="297186" cy="3063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t="60292" r="47500"/>
          <a:stretch>
            <a:fillRect/>
          </a:stretch>
        </p:blipFill>
        <p:spPr>
          <a:xfrm>
            <a:off x="13707828" y="9439275"/>
            <a:ext cx="297186" cy="30633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t="60292" r="47500"/>
          <a:stretch>
            <a:fillRect/>
          </a:stretch>
        </p:blipFill>
        <p:spPr>
          <a:xfrm>
            <a:off x="17384478" y="3076575"/>
            <a:ext cx="297186" cy="306336"/>
          </a:xfrm>
          <a:prstGeom prst="rect">
            <a:avLst/>
          </a:prstGeom>
        </p:spPr>
      </p:pic>
      <p:sp>
        <p:nvSpPr>
          <p:cNvPr id="21" name="TextBox 6">
            <a:extLst>
              <a:ext uri="{FF2B5EF4-FFF2-40B4-BE49-F238E27FC236}">
                <a16:creationId xmlns:a16="http://schemas.microsoft.com/office/drawing/2014/main" id="{3AB513D1-EAF0-4D6D-B61C-3902AFCAB765}"/>
              </a:ext>
            </a:extLst>
          </p:cNvPr>
          <p:cNvSpPr txBox="1"/>
          <p:nvPr/>
        </p:nvSpPr>
        <p:spPr>
          <a:xfrm>
            <a:off x="6708737" y="5564027"/>
            <a:ext cx="4027114" cy="468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r>
              <a:rPr lang="en-US" sz="42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VẬN DỤNG</a:t>
            </a: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28765D93-A0ED-45B6-A583-C2FB4D7B8E34}"/>
              </a:ext>
            </a:extLst>
          </p:cNvPr>
          <p:cNvSpPr txBox="1"/>
          <p:nvPr/>
        </p:nvSpPr>
        <p:spPr>
          <a:xfrm>
            <a:off x="12559198" y="4886772"/>
            <a:ext cx="4364831" cy="1819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HƯỚNG DẪN VỀ NHÀ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64500" y="-1879040"/>
            <a:ext cx="11093847" cy="14045080"/>
            <a:chOff x="0" y="0"/>
            <a:chExt cx="1811986" cy="229401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1826317" cy="2326072"/>
            </a:xfrm>
            <a:custGeom>
              <a:avLst/>
              <a:gdLst/>
              <a:ahLst/>
              <a:cxnLst/>
              <a:rect l="l" t="t" r="r" b="b"/>
              <a:pathLst>
                <a:path w="1826317" h="2326072">
                  <a:moveTo>
                    <a:pt x="63030" y="1732519"/>
                  </a:moveTo>
                  <a:cubicBezTo>
                    <a:pt x="63030" y="1732519"/>
                    <a:pt x="0" y="148595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3244" y="6965"/>
                  </a:cubicBezTo>
                  <a:lnTo>
                    <a:pt x="933245" y="6965"/>
                  </a:lnTo>
                  <a:cubicBezTo>
                    <a:pt x="1149992" y="16819"/>
                    <a:pt x="1354307" y="36481"/>
                    <a:pt x="1488496" y="101690"/>
                  </a:cubicBezTo>
                  <a:cubicBezTo>
                    <a:pt x="1744541" y="226120"/>
                    <a:pt x="1826317" y="459160"/>
                    <a:pt x="1820829" y="704684"/>
                  </a:cubicBezTo>
                  <a:cubicBezTo>
                    <a:pt x="1820829" y="704684"/>
                    <a:pt x="1777541" y="1013073"/>
                    <a:pt x="1784974" y="1248607"/>
                  </a:cubicBezTo>
                  <a:cubicBezTo>
                    <a:pt x="1792098" y="1474320"/>
                    <a:pt x="1799254" y="1669923"/>
                    <a:pt x="1799254" y="1669923"/>
                  </a:cubicBezTo>
                  <a:cubicBezTo>
                    <a:pt x="1782573" y="1885656"/>
                    <a:pt x="1667929" y="2096267"/>
                    <a:pt x="1471060" y="2207891"/>
                  </a:cubicBezTo>
                  <a:cubicBezTo>
                    <a:pt x="1320708" y="2293140"/>
                    <a:pt x="1122677" y="2308238"/>
                    <a:pt x="882050" y="2297496"/>
                  </a:cubicBezTo>
                  <a:lnTo>
                    <a:pt x="882049" y="2297496"/>
                  </a:lnTo>
                  <a:cubicBezTo>
                    <a:pt x="645952" y="2292219"/>
                    <a:pt x="384604" y="2326073"/>
                    <a:pt x="254278" y="2216915"/>
                  </a:cubicBezTo>
                  <a:cubicBezTo>
                    <a:pt x="145767" y="2126030"/>
                    <a:pt x="81795" y="1932718"/>
                    <a:pt x="63030" y="1732519"/>
                  </a:cubicBezTo>
                  <a:close/>
                </a:path>
              </a:pathLst>
            </a:custGeom>
            <a:solidFill>
              <a:srgbClr val="D5CFB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859767">
            <a:off x="-764037" y="7941144"/>
            <a:ext cx="4012214" cy="50948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99193">
            <a:off x="541505" y="8006828"/>
            <a:ext cx="1401132" cy="14458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21429" flipH="1">
            <a:off x="6307226" y="998543"/>
            <a:ext cx="5177469" cy="33071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856293" y="900754"/>
            <a:ext cx="1016643" cy="1385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40869"/>
          <a:stretch>
            <a:fillRect/>
          </a:stretch>
        </p:blipFill>
        <p:spPr>
          <a:xfrm rot="-10800000">
            <a:off x="6053234" y="8729739"/>
            <a:ext cx="1016643" cy="81927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9069329" y="4496449"/>
            <a:ext cx="8138331" cy="141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96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LUYỆN TẬP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id="{5ED3C413-1F72-4DC5-9C0D-3D260497BB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140244" y="845863"/>
            <a:ext cx="3320774" cy="8050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16773035" y="-4177148"/>
            <a:ext cx="19094797" cy="186412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72254">
            <a:off x="426492" y="1090248"/>
            <a:ext cx="2639435" cy="26031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915753" y="884261"/>
            <a:ext cx="11621163" cy="1711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4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1</a:t>
            </a:r>
          </a:p>
          <a:p>
            <a:pPr>
              <a:lnSpc>
                <a:spcPts val="7000"/>
              </a:lnSpc>
            </a:pP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704924" y="2935446"/>
            <a:ext cx="13678076" cy="6467293"/>
            <a:chOff x="0" y="0"/>
            <a:chExt cx="1811986" cy="2294019"/>
          </a:xfrm>
        </p:grpSpPr>
        <p:sp>
          <p:nvSpPr>
            <p:cNvPr id="10" name="Freeform 10"/>
            <p:cNvSpPr/>
            <p:nvPr/>
          </p:nvSpPr>
          <p:spPr>
            <a:xfrm>
              <a:off x="-9098" y="-6509"/>
              <a:ext cx="1826317" cy="2326072"/>
            </a:xfrm>
            <a:custGeom>
              <a:avLst/>
              <a:gdLst/>
              <a:ahLst/>
              <a:cxnLst/>
              <a:rect l="l" t="t" r="r" b="b"/>
              <a:pathLst>
                <a:path w="1826317" h="2326072">
                  <a:moveTo>
                    <a:pt x="63030" y="1732519"/>
                  </a:moveTo>
                  <a:cubicBezTo>
                    <a:pt x="63030" y="1732519"/>
                    <a:pt x="0" y="148595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933244" y="6965"/>
                  </a:cubicBezTo>
                  <a:lnTo>
                    <a:pt x="933245" y="6965"/>
                  </a:lnTo>
                  <a:cubicBezTo>
                    <a:pt x="1149992" y="16819"/>
                    <a:pt x="1354307" y="36481"/>
                    <a:pt x="1488496" y="101690"/>
                  </a:cubicBezTo>
                  <a:cubicBezTo>
                    <a:pt x="1744541" y="226120"/>
                    <a:pt x="1826317" y="459160"/>
                    <a:pt x="1820829" y="704684"/>
                  </a:cubicBezTo>
                  <a:cubicBezTo>
                    <a:pt x="1820829" y="704684"/>
                    <a:pt x="1777541" y="1013073"/>
                    <a:pt x="1784974" y="1248607"/>
                  </a:cubicBezTo>
                  <a:cubicBezTo>
                    <a:pt x="1792098" y="1474320"/>
                    <a:pt x="1799254" y="1669923"/>
                    <a:pt x="1799254" y="1669923"/>
                  </a:cubicBezTo>
                  <a:cubicBezTo>
                    <a:pt x="1782573" y="1885656"/>
                    <a:pt x="1667929" y="2096267"/>
                    <a:pt x="1471060" y="2207891"/>
                  </a:cubicBezTo>
                  <a:cubicBezTo>
                    <a:pt x="1320708" y="2293140"/>
                    <a:pt x="1122677" y="2308238"/>
                    <a:pt x="882050" y="2297496"/>
                  </a:cubicBezTo>
                  <a:lnTo>
                    <a:pt x="882049" y="2297496"/>
                  </a:lnTo>
                  <a:cubicBezTo>
                    <a:pt x="645952" y="2292219"/>
                    <a:pt x="384604" y="2326073"/>
                    <a:pt x="254278" y="2216915"/>
                  </a:cubicBezTo>
                  <a:cubicBezTo>
                    <a:pt x="145767" y="2126030"/>
                    <a:pt x="81795" y="1932718"/>
                    <a:pt x="63030" y="1732519"/>
                  </a:cubicBezTo>
                  <a:close/>
                </a:path>
              </a:pathLst>
            </a:custGeom>
            <a:solidFill>
              <a:srgbClr val="F2DCC7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40869"/>
          <a:stretch>
            <a:fillRect/>
          </a:stretch>
        </p:blipFill>
        <p:spPr>
          <a:xfrm rot="-10800000">
            <a:off x="2871884" y="1277632"/>
            <a:ext cx="1016643" cy="8192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3228138" y="1628775"/>
            <a:ext cx="297186" cy="30633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3932988" y="7648575"/>
            <a:ext cx="297186" cy="30633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7804782" y="8510275"/>
            <a:ext cx="297186" cy="3063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2407738" y="7858125"/>
            <a:ext cx="297186" cy="306336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BAB0EA10-D5EB-4BEE-A8C8-8EF4A1C12A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92400" y="6616870"/>
            <a:ext cx="3650112" cy="36701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05EA736-ADAA-42C0-BDCC-83C90A8D7517}"/>
              </a:ext>
            </a:extLst>
          </p:cNvPr>
          <p:cNvSpPr txBox="1"/>
          <p:nvPr/>
        </p:nvSpPr>
        <p:spPr>
          <a:xfrm>
            <a:off x="3460678" y="3682303"/>
            <a:ext cx="12577186" cy="376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 8 + 3 =			  5 + 7 =			  3 + 9 =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11 – 8 = 			12 – 7 =			12 – 3 =</a:t>
            </a:r>
          </a:p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11 – 3 =			12 – 5 =			12 – 9 =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F7E8F0-877A-48ED-94F5-629C7B46E041}"/>
              </a:ext>
            </a:extLst>
          </p:cNvPr>
          <p:cNvSpPr/>
          <p:nvPr/>
        </p:nvSpPr>
        <p:spPr>
          <a:xfrm>
            <a:off x="5638800" y="3982988"/>
            <a:ext cx="728764" cy="7287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0A7435-1DB8-4D37-9DBA-47C940B7EC3D}"/>
              </a:ext>
            </a:extLst>
          </p:cNvPr>
          <p:cNvSpPr/>
          <p:nvPr/>
        </p:nvSpPr>
        <p:spPr>
          <a:xfrm>
            <a:off x="5638800" y="5437357"/>
            <a:ext cx="728764" cy="7287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EB75890-7AA7-4792-B0A7-0C9FD26ED143}"/>
              </a:ext>
            </a:extLst>
          </p:cNvPr>
          <p:cNvSpPr/>
          <p:nvPr/>
        </p:nvSpPr>
        <p:spPr>
          <a:xfrm>
            <a:off x="5638800" y="6691289"/>
            <a:ext cx="728764" cy="7287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B5ABCD-D8A0-4124-B8A1-6D878F31B6D7}"/>
              </a:ext>
            </a:extLst>
          </p:cNvPr>
          <p:cNvSpPr/>
          <p:nvPr/>
        </p:nvSpPr>
        <p:spPr>
          <a:xfrm>
            <a:off x="10287000" y="3982988"/>
            <a:ext cx="728764" cy="7287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CF5441-EDF1-4096-8615-4FBAF1667315}"/>
              </a:ext>
            </a:extLst>
          </p:cNvPr>
          <p:cNvSpPr/>
          <p:nvPr/>
        </p:nvSpPr>
        <p:spPr>
          <a:xfrm>
            <a:off x="10287000" y="5467160"/>
            <a:ext cx="728764" cy="7287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D5CFF3-62D2-48A8-92F0-66C43CE19E64}"/>
              </a:ext>
            </a:extLst>
          </p:cNvPr>
          <p:cNvSpPr/>
          <p:nvPr/>
        </p:nvSpPr>
        <p:spPr>
          <a:xfrm>
            <a:off x="10287000" y="6756203"/>
            <a:ext cx="728764" cy="7287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020C08-31FC-4785-AEA3-B254E79F7136}"/>
              </a:ext>
            </a:extLst>
          </p:cNvPr>
          <p:cNvSpPr/>
          <p:nvPr/>
        </p:nvSpPr>
        <p:spPr>
          <a:xfrm>
            <a:off x="14808152" y="4038219"/>
            <a:ext cx="728764" cy="7287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96E86A-202C-4B80-A399-B74BDE51AECF}"/>
              </a:ext>
            </a:extLst>
          </p:cNvPr>
          <p:cNvSpPr/>
          <p:nvPr/>
        </p:nvSpPr>
        <p:spPr>
          <a:xfrm>
            <a:off x="14808152" y="5327544"/>
            <a:ext cx="728764" cy="7287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92E61AC-5C2B-4C1A-A197-0C0D95A03A76}"/>
              </a:ext>
            </a:extLst>
          </p:cNvPr>
          <p:cNvSpPr/>
          <p:nvPr/>
        </p:nvSpPr>
        <p:spPr>
          <a:xfrm>
            <a:off x="14851165" y="6620999"/>
            <a:ext cx="728764" cy="7287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E30564-1CB4-43AD-BCA3-C0057CB8163E}"/>
              </a:ext>
            </a:extLst>
          </p:cNvPr>
          <p:cNvSpPr/>
          <p:nvPr/>
        </p:nvSpPr>
        <p:spPr>
          <a:xfrm>
            <a:off x="5650065" y="3978696"/>
            <a:ext cx="728764" cy="7287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1ECCAF-2198-4690-816C-35BC9640878C}"/>
              </a:ext>
            </a:extLst>
          </p:cNvPr>
          <p:cNvSpPr/>
          <p:nvPr/>
        </p:nvSpPr>
        <p:spPr>
          <a:xfrm>
            <a:off x="5650065" y="5423500"/>
            <a:ext cx="728764" cy="7287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234FC7-CD3C-4088-88EA-7D2F39626D43}"/>
              </a:ext>
            </a:extLst>
          </p:cNvPr>
          <p:cNvSpPr/>
          <p:nvPr/>
        </p:nvSpPr>
        <p:spPr>
          <a:xfrm>
            <a:off x="5638800" y="6714781"/>
            <a:ext cx="728764" cy="7287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F7B635-59A1-402A-96F0-540D8F1315C2}"/>
              </a:ext>
            </a:extLst>
          </p:cNvPr>
          <p:cNvSpPr/>
          <p:nvPr/>
        </p:nvSpPr>
        <p:spPr>
          <a:xfrm>
            <a:off x="10298264" y="3977471"/>
            <a:ext cx="827789" cy="7287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A0DC6E-5BD9-44EA-91D4-AC1D6DC4C2E3}"/>
              </a:ext>
            </a:extLst>
          </p:cNvPr>
          <p:cNvSpPr/>
          <p:nvPr/>
        </p:nvSpPr>
        <p:spPr>
          <a:xfrm>
            <a:off x="10275735" y="5462205"/>
            <a:ext cx="728764" cy="7287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88DF7F-76BB-4C28-AD5D-D445506680C5}"/>
              </a:ext>
            </a:extLst>
          </p:cNvPr>
          <p:cNvSpPr/>
          <p:nvPr/>
        </p:nvSpPr>
        <p:spPr>
          <a:xfrm>
            <a:off x="10275735" y="6765030"/>
            <a:ext cx="728764" cy="7287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D372B1C-43FF-44BA-9BF1-AA1CC4088885}"/>
              </a:ext>
            </a:extLst>
          </p:cNvPr>
          <p:cNvSpPr/>
          <p:nvPr/>
        </p:nvSpPr>
        <p:spPr>
          <a:xfrm>
            <a:off x="14808151" y="4054676"/>
            <a:ext cx="771777" cy="7287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E35B40-F859-4DC2-8FC9-86877E057D13}"/>
              </a:ext>
            </a:extLst>
          </p:cNvPr>
          <p:cNvSpPr/>
          <p:nvPr/>
        </p:nvSpPr>
        <p:spPr>
          <a:xfrm>
            <a:off x="14808151" y="5344001"/>
            <a:ext cx="728764" cy="7287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759784-759D-4EE8-9834-C201F7F025C1}"/>
              </a:ext>
            </a:extLst>
          </p:cNvPr>
          <p:cNvSpPr/>
          <p:nvPr/>
        </p:nvSpPr>
        <p:spPr>
          <a:xfrm>
            <a:off x="14827322" y="6616869"/>
            <a:ext cx="728764" cy="72876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6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16773035" y="-4177148"/>
            <a:ext cx="19094797" cy="186412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72254">
            <a:off x="426492" y="1090248"/>
            <a:ext cx="2639435" cy="26031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915753" y="884261"/>
            <a:ext cx="11621163" cy="1711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4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2</a:t>
            </a:r>
          </a:p>
          <a:p>
            <a:pPr>
              <a:lnSpc>
                <a:spcPts val="7000"/>
              </a:lnSpc>
            </a:pP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40869"/>
          <a:stretch>
            <a:fillRect/>
          </a:stretch>
        </p:blipFill>
        <p:spPr>
          <a:xfrm rot="-10800000">
            <a:off x="2871884" y="1277632"/>
            <a:ext cx="1016643" cy="8192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3228138" y="1628775"/>
            <a:ext cx="297186" cy="30633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3932988" y="7648575"/>
            <a:ext cx="297186" cy="30633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7804782" y="8510275"/>
            <a:ext cx="297186" cy="3063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2407738" y="7858125"/>
            <a:ext cx="297186" cy="306336"/>
          </a:xfrm>
          <a:prstGeom prst="rect">
            <a:avLst/>
          </a:prstGeom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BAB0EA10-D5EB-4BEE-A8C8-8EF4A1C12A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85368" y="6577303"/>
            <a:ext cx="3650112" cy="3670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6B1024-5399-4380-8C40-6ACCB328D4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84" y="2948551"/>
            <a:ext cx="12488916" cy="1229172"/>
          </a:xfrm>
          <a:prstGeom prst="rect">
            <a:avLst/>
          </a:prstGeom>
        </p:spPr>
      </p:pic>
      <p:pic>
        <p:nvPicPr>
          <p:cNvPr id="8" name="Picture 7" descr="A picture containing text, shelf, several&#10;&#10;Description automatically generated">
            <a:extLst>
              <a:ext uri="{FF2B5EF4-FFF2-40B4-BE49-F238E27FC236}">
                <a16:creationId xmlns:a16="http://schemas.microsoft.com/office/drawing/2014/main" id="{3AFA29B3-1BA2-4AB0-8B36-248513942D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02" y="2588799"/>
            <a:ext cx="14847893" cy="700494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42C047-1DDA-4724-B011-6970D8895BF7}"/>
              </a:ext>
            </a:extLst>
          </p:cNvPr>
          <p:cNvSpPr/>
          <p:nvPr/>
        </p:nvSpPr>
        <p:spPr>
          <a:xfrm>
            <a:off x="5105400" y="6743700"/>
            <a:ext cx="45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AF1DE92-694E-4C51-A82F-49F10B74BDEB}"/>
              </a:ext>
            </a:extLst>
          </p:cNvPr>
          <p:cNvSpPr/>
          <p:nvPr/>
        </p:nvSpPr>
        <p:spPr>
          <a:xfrm>
            <a:off x="5105400" y="7845190"/>
            <a:ext cx="45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vi-VN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CA24ADE-C2FD-4511-90FE-B4EF2158D59B}"/>
              </a:ext>
            </a:extLst>
          </p:cNvPr>
          <p:cNvSpPr/>
          <p:nvPr/>
        </p:nvSpPr>
        <p:spPr>
          <a:xfrm>
            <a:off x="8321198" y="7938896"/>
            <a:ext cx="45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83F9EB-CA77-4220-90AF-3C2672944A95}"/>
              </a:ext>
            </a:extLst>
          </p:cNvPr>
          <p:cNvSpPr/>
          <p:nvPr/>
        </p:nvSpPr>
        <p:spPr>
          <a:xfrm>
            <a:off x="12115068" y="6747564"/>
            <a:ext cx="45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FD9AFEA-D8A4-48B0-802D-2834995254FE}"/>
              </a:ext>
            </a:extLst>
          </p:cNvPr>
          <p:cNvSpPr/>
          <p:nvPr/>
        </p:nvSpPr>
        <p:spPr>
          <a:xfrm>
            <a:off x="10820400" y="7802768"/>
            <a:ext cx="638504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vi-VN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5400BBD-D606-4EE1-9956-5396A714907D}"/>
              </a:ext>
            </a:extLst>
          </p:cNvPr>
          <p:cNvSpPr/>
          <p:nvPr/>
        </p:nvSpPr>
        <p:spPr>
          <a:xfrm>
            <a:off x="11997997" y="7835484"/>
            <a:ext cx="638504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vi-VN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70435A7-93C7-4137-82A8-EEC9B592362A}"/>
              </a:ext>
            </a:extLst>
          </p:cNvPr>
          <p:cNvSpPr/>
          <p:nvPr/>
        </p:nvSpPr>
        <p:spPr>
          <a:xfrm>
            <a:off x="15011400" y="6896100"/>
            <a:ext cx="457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vi-VN" sz="3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CAE25CC-6EFD-48B2-81FD-5EE8F8943757}"/>
              </a:ext>
            </a:extLst>
          </p:cNvPr>
          <p:cNvSpPr/>
          <p:nvPr/>
        </p:nvSpPr>
        <p:spPr>
          <a:xfrm>
            <a:off x="13716946" y="7976955"/>
            <a:ext cx="638504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vi-VN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214BAF-7CD1-4881-AA95-E73B2F6CFD23}"/>
              </a:ext>
            </a:extLst>
          </p:cNvPr>
          <p:cNvSpPr/>
          <p:nvPr/>
        </p:nvSpPr>
        <p:spPr>
          <a:xfrm>
            <a:off x="14920748" y="8011293"/>
            <a:ext cx="638504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vi-VN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7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8419" y="9420315"/>
            <a:ext cx="18686419" cy="26160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732790" y="-73841"/>
            <a:ext cx="7806734" cy="998535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b="40869"/>
          <a:stretch>
            <a:fillRect/>
          </a:stretch>
        </p:blipFill>
        <p:spPr>
          <a:xfrm rot="-10800000">
            <a:off x="3063926" y="1315605"/>
            <a:ext cx="1016643" cy="8192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3665214" y="8211705"/>
            <a:ext cx="318719" cy="3285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0008864" y="8383155"/>
            <a:ext cx="318719" cy="32853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t="60292" r="47500"/>
          <a:stretch>
            <a:fillRect/>
          </a:stretch>
        </p:blipFill>
        <p:spPr>
          <a:xfrm>
            <a:off x="17266914" y="7906905"/>
            <a:ext cx="318719" cy="32853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233046">
            <a:off x="13660691" y="-2817994"/>
            <a:ext cx="6730747" cy="4593735"/>
          </a:xfrm>
          <a:prstGeom prst="rect">
            <a:avLst/>
          </a:prstGeom>
        </p:spPr>
      </p:pic>
      <p:sp>
        <p:nvSpPr>
          <p:cNvPr id="16" name="TextBox 6">
            <a:extLst>
              <a:ext uri="{FF2B5EF4-FFF2-40B4-BE49-F238E27FC236}">
                <a16:creationId xmlns:a16="http://schemas.microsoft.com/office/drawing/2014/main" id="{354AF17B-4255-4921-9744-0D3186F1F6AE}"/>
              </a:ext>
            </a:extLst>
          </p:cNvPr>
          <p:cNvSpPr txBox="1"/>
          <p:nvPr/>
        </p:nvSpPr>
        <p:spPr>
          <a:xfrm>
            <a:off x="3824573" y="159913"/>
            <a:ext cx="11621163" cy="9096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3</a:t>
            </a:r>
          </a:p>
          <a:p>
            <a:pPr marL="914400" indent="-914400">
              <a:lnSpc>
                <a:spcPct val="150000"/>
              </a:lnSpc>
              <a:buAutoNum type="alphaLcPeriod"/>
            </a:pP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indent="-914400">
              <a:lnSpc>
                <a:spcPct val="150000"/>
              </a:lnSpc>
              <a:buAutoNum type="alphaLcPeriod"/>
            </a:pPr>
            <a:endParaRPr lang="en-US" sz="4800" dirty="0">
              <a:solidFill>
                <a:srgbClr val="47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lnSpc>
                <a:spcPct val="150000"/>
              </a:lnSpc>
              <a:buAutoNum type="alphaLcPeriod"/>
            </a:pPr>
            <a:endParaRPr lang="en-US" sz="4800" dirty="0">
              <a:solidFill>
                <a:srgbClr val="47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4800" dirty="0">
              <a:solidFill>
                <a:srgbClr val="4743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800" dirty="0" err="1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11 – 3 – 1 = 			17 – 2 – 6 = </a:t>
            </a:r>
          </a:p>
          <a:p>
            <a:pPr>
              <a:lnSpc>
                <a:spcPct val="150000"/>
              </a:lnSpc>
            </a:pPr>
            <a:r>
              <a:rPr lang="en-US" sz="4800" dirty="0">
                <a:solidFill>
                  <a:srgbClr val="4743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15 – 4 – 2 =			14 – 7 – 5 =</a:t>
            </a:r>
          </a:p>
        </p:txBody>
      </p:sp>
      <p:pic>
        <p:nvPicPr>
          <p:cNvPr id="18" name="Picture 17" descr="A picture containing text, device, gauge, several&#10;&#10;Description automatically generated">
            <a:extLst>
              <a:ext uri="{FF2B5EF4-FFF2-40B4-BE49-F238E27FC236}">
                <a16:creationId xmlns:a16="http://schemas.microsoft.com/office/drawing/2014/main" id="{9B5B32A4-744C-45CD-9B06-2CFC5806EE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175" y="2841088"/>
            <a:ext cx="10567319" cy="298129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A20F752-E02E-4F09-A77E-62503C123553}"/>
              </a:ext>
            </a:extLst>
          </p:cNvPr>
          <p:cNvSpPr/>
          <p:nvPr/>
        </p:nvSpPr>
        <p:spPr>
          <a:xfrm>
            <a:off x="8191116" y="7367427"/>
            <a:ext cx="753674" cy="7536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6C2551-AFE6-4EA3-89AC-430908A4EFBD}"/>
              </a:ext>
            </a:extLst>
          </p:cNvPr>
          <p:cNvSpPr/>
          <p:nvPr/>
        </p:nvSpPr>
        <p:spPr>
          <a:xfrm>
            <a:off x="8191116" y="8518385"/>
            <a:ext cx="753674" cy="7536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228042-EBE5-45D5-8969-A3298B3DCE85}"/>
              </a:ext>
            </a:extLst>
          </p:cNvPr>
          <p:cNvSpPr/>
          <p:nvPr/>
        </p:nvSpPr>
        <p:spPr>
          <a:xfrm>
            <a:off x="13768241" y="7367427"/>
            <a:ext cx="753674" cy="7536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C136EF-6BD6-441F-9ED4-5E66C0643655}"/>
              </a:ext>
            </a:extLst>
          </p:cNvPr>
          <p:cNvSpPr/>
          <p:nvPr/>
        </p:nvSpPr>
        <p:spPr>
          <a:xfrm>
            <a:off x="13768241" y="8451039"/>
            <a:ext cx="753674" cy="75367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344</Words>
  <Application>Microsoft Office PowerPoint</Application>
  <PresentationFormat>Custom</PresentationFormat>
  <Paragraphs>139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#9Slide05 SVNUT Triumph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2006-08-16T00:00:00Z</dcterms:created>
  <dcterms:modified xsi:type="dcterms:W3CDTF">2025-10-29T04:51:17Z</dcterms:modified>
  <dc:identifier>DAEoTian_ic</dc:identifier>
</cp:coreProperties>
</file>