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3" r:id="rId1"/>
    <p:sldMasterId id="2147483810" r:id="rId2"/>
    <p:sldMasterId id="2147483829" r:id="rId3"/>
    <p:sldMasterId id="2147483854" r:id="rId4"/>
  </p:sldMasterIdLst>
  <p:notesMasterIdLst>
    <p:notesMasterId r:id="rId22"/>
  </p:notesMasterIdLst>
  <p:sldIdLst>
    <p:sldId id="294" r:id="rId5"/>
    <p:sldId id="289" r:id="rId6"/>
    <p:sldId id="290" r:id="rId7"/>
    <p:sldId id="287" r:id="rId8"/>
    <p:sldId id="276" r:id="rId9"/>
    <p:sldId id="293" r:id="rId10"/>
    <p:sldId id="275" r:id="rId11"/>
    <p:sldId id="278" r:id="rId12"/>
    <p:sldId id="279" r:id="rId13"/>
    <p:sldId id="280" r:id="rId14"/>
    <p:sldId id="282" r:id="rId15"/>
    <p:sldId id="292" r:id="rId16"/>
    <p:sldId id="288" r:id="rId17"/>
    <p:sldId id="305" r:id="rId18"/>
    <p:sldId id="285" r:id="rId19"/>
    <p:sldId id="284" r:id="rId20"/>
    <p:sldId id="307" r:id="rId21"/>
  </p:sldIdLst>
  <p:sldSz cx="12192000" cy="6858000"/>
  <p:notesSz cx="6858000" cy="9144000"/>
  <p:embeddedFontLst>
    <p:embeddedFont>
      <p:font typeface="HP001 4 hàng" panose="020B0603050302020204" pitchFamily="34" charset="0"/>
      <p:regular r:id="rId23"/>
      <p:bold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  <p:embeddedFont>
      <p:font typeface="Tw Cen MT Condensed" panose="020B0606020104020203" pitchFamily="34" charset="0"/>
      <p:regular r:id="rId31"/>
      <p:bold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VNI-Avo" panose="020B0604020202020204"/>
      <p:regular r:id="rId37"/>
      <p:bold r:id="rId38"/>
      <p:italic r:id="rId39"/>
      <p:boldItalic r:id="rId40"/>
    </p:embeddedFont>
    <p:embeddedFont>
      <p:font typeface="Wingdings 3" panose="05040102010807070707" pitchFamily="18" charset="2"/>
      <p:regular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D"/>
    <a:srgbClr val="E6E6E6"/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8" d="100"/>
          <a:sy n="78" d="100"/>
        </p:scale>
        <p:origin x="4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042D061-FAD3-4AC9-9844-1586C99AD2CB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9F63AE-1074-42B4-BB9A-665D3A9F1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7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Bấm</a:t>
            </a:r>
            <a:r>
              <a:rPr lang="en-US" b="1" baseline="0"/>
              <a:t> vào các hình ảnh, sau đó bấm vào ngôi nhà nhỏ để quay lại màn hình trước. Kết thúc trò chơi bấm vào ngôi nhà nhỏ 1 lần nữa để đến slide ghi nhớ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3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Bấm</a:t>
            </a:r>
            <a:r>
              <a:rPr lang="en-US" b="1" baseline="0"/>
              <a:t> vào ngôi nhà nhỏ để quay về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8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Bấm</a:t>
            </a:r>
            <a:r>
              <a:rPr lang="en-US" b="1" baseline="0"/>
              <a:t> vào ngôi nhà nhỏ để quay về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65313-6473-43AE-80EF-C605943EB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7C1D772-74F3-4942-964C-A9F78C602165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6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19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11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0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5762A4-AF67-4D13-BE26-20748E097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D494F85-73BC-489A-A7B3-309F78990101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3DE99-2103-4C6A-90CB-13E34DCE1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7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6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87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15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11D8A-5E0B-46BE-8503-5CE58FED7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85382-335D-4879-A1E9-E2D70CA7B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26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16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651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2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1630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77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7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35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10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95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6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92E96-472E-43DB-AE09-BF48E8D9305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72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F1CCD-9928-46B3-ADB3-A9C45A68D3C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19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52B8F-7E57-41A4-8FCF-F7889B8959F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98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A96FF-F208-4B66-B988-29D729DD857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93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9A14-6E71-438B-AE3B-83AF8B86AC7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67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1146D-E8E0-4042-BD55-79C633A88F8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21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4E0F1-4F59-43DA-9BC3-107BF062E5D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65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9378-C222-44E8-A2CE-CDC3063C90F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5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0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655E8-8A93-4CD1-970F-EFEF0587C39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93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7C6BF-0E62-4E74-995F-18C95824945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2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9B434-902D-496B-BDD0-71AA14DE890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04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705C7-C6EB-482C-84F8-BDD01BAD8C9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34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2AA48-DC2F-457A-8CCE-41DF0626B0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6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C23A0-4BEF-4F16-B983-E5C531F24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3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49261-771E-4B03-B284-B46E5D80CD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39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32008-BB9A-4A71-A02E-CE0288E2D3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7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D0411-4C7C-4153-8D95-AF36D4BB88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09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487D5-8F28-4DEB-B2C1-123977D96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3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321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C9ED-4337-424F-9A49-36B73163C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34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CDDD9-6F1F-47AB-87DA-DFE823E36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01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AF3C2-B784-45F7-851B-FC726E30B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08029-21EC-40AB-936A-7E598B441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53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A0C54-BD6B-4F78-92DE-3A49F3A9C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2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127C9-9570-4023-A260-B113E684F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7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19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4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8" r:id="rId17"/>
    <p:sldLayoutId id="2147483734" r:id="rId18"/>
    <p:sldLayoutId id="214748373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28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28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28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D6DA54-ADC0-40A8-A733-DE012B766E89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4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FDF374-286F-42F7-93AA-24D916FFA45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5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slide" Target="slide9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slide" Target="slide10.xml"/><Relationship Id="rId4" Type="http://schemas.openxmlformats.org/officeDocument/2006/relationships/slide" Target="slide11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Z1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9633" r="19331" b="16566"/>
          <a:stretch>
            <a:fillRect/>
          </a:stretch>
        </p:blipFill>
        <p:spPr bwMode="auto">
          <a:xfrm>
            <a:off x="0" y="398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9"/>
          <p:cNvSpPr txBox="1">
            <a:spLocks noChangeArrowheads="1"/>
          </p:cNvSpPr>
          <p:nvPr/>
        </p:nvSpPr>
        <p:spPr bwMode="auto">
          <a:xfrm>
            <a:off x="589935" y="77622"/>
            <a:ext cx="55060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</a:t>
            </a:r>
            <a:endParaRPr lang="en-US" alt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1905000" y="2668619"/>
            <a:ext cx="84582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600" b="1">
                <a:solidFill>
                  <a:srgbClr val="333399"/>
                </a:solidFill>
              </a:rPr>
              <a:t>TIẾT 37+ 38: BÀI 16: GH</a:t>
            </a:r>
            <a:endParaRPr lang="en-US" altLang="en-US" sz="4600" b="1" dirty="0">
              <a:solidFill>
                <a:srgbClr val="333399"/>
              </a:solidFill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638799" y="4572000"/>
            <a:ext cx="56191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Giáo viên: Đặng </a:t>
            </a:r>
            <a:r>
              <a:rPr lang="en-US" altLang="en-US" sz="32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Thơm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61210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98896" y="629265"/>
            <a:ext cx="4953000" cy="4724400"/>
            <a:chOff x="5791200" y="25940"/>
            <a:chExt cx="3048000" cy="3270250"/>
          </a:xfrm>
        </p:grpSpPr>
        <p:pic>
          <p:nvPicPr>
            <p:cNvPr id="6" name="Picture 5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5940"/>
              <a:ext cx="3048000" cy="327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34200" y="1066800"/>
              <a:ext cx="1143000" cy="63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anose="02040603050506020204" pitchFamily="18" charset="0"/>
                </a:rPr>
                <a:t>gh</a:t>
              </a:r>
            </a:p>
          </p:txBody>
        </p:sp>
      </p:grpSp>
      <p:pic>
        <p:nvPicPr>
          <p:cNvPr id="8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226321"/>
            <a:ext cx="7010400" cy="1660112"/>
          </a:xfrm>
          <a:prstGeom prst="rect">
            <a:avLst/>
          </a:prstGeom>
          <a:noFill/>
        </p:spPr>
      </p:pic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9316" y="5257800"/>
            <a:ext cx="2006284" cy="1718148"/>
          </a:xfrm>
          <a:prstGeom prst="rect">
            <a:avLst/>
          </a:prstGeom>
          <a:noFill/>
        </p:spPr>
      </p:pic>
      <p:sp>
        <p:nvSpPr>
          <p:cNvPr id="10" name="Cloud Callout 9"/>
          <p:cNvSpPr/>
          <p:nvPr/>
        </p:nvSpPr>
        <p:spPr>
          <a:xfrm>
            <a:off x="7569924" y="330363"/>
            <a:ext cx="1167022" cy="79863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2"/>
            <a:ext cx="1025912" cy="9972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409512-B1C4-4104-AD5B-E6B65774FFEC}"/>
              </a:ext>
            </a:extLst>
          </p:cNvPr>
          <p:cNvSpPr/>
          <p:nvPr/>
        </p:nvSpPr>
        <p:spPr>
          <a:xfrm>
            <a:off x="0" y="0"/>
            <a:ext cx="3893574" cy="1199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371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112" y="477848"/>
            <a:ext cx="12920664" cy="6619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73" y="3184920"/>
            <a:ext cx="3878579" cy="2253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13" y="2371542"/>
            <a:ext cx="3965533" cy="4315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24" y="583609"/>
            <a:ext cx="2654710" cy="1247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332" y="818375"/>
            <a:ext cx="275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Ghi nhớ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C80B95-E999-4A84-881E-1D1C7B00A1C9}"/>
              </a:ext>
            </a:extLst>
          </p:cNvPr>
          <p:cNvSpPr/>
          <p:nvPr/>
        </p:nvSpPr>
        <p:spPr>
          <a:xfrm>
            <a:off x="0" y="0"/>
            <a:ext cx="1071716" cy="5836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565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784" y="755119"/>
            <a:ext cx="5571642" cy="2701476"/>
          </a:xfrm>
          <a:prstGeom prst="rect">
            <a:avLst/>
          </a:prstGeom>
        </p:spPr>
      </p:pic>
      <p:pic>
        <p:nvPicPr>
          <p:cNvPr id="12290" name="Picture 2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0487" y="4209720"/>
            <a:ext cx="2362200" cy="2022948"/>
          </a:xfrm>
          <a:prstGeom prst="rect">
            <a:avLst/>
          </a:prstGeom>
          <a:noFill/>
        </p:spPr>
      </p:pic>
      <p:pic>
        <p:nvPicPr>
          <p:cNvPr id="12292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5712" y="4725939"/>
            <a:ext cx="3914775" cy="1660112"/>
          </a:xfrm>
          <a:prstGeom prst="rect">
            <a:avLst/>
          </a:prstGeom>
          <a:noFill/>
        </p:spPr>
      </p:pic>
      <p:pic>
        <p:nvPicPr>
          <p:cNvPr id="12294" name="Picture 6" descr="Просмотреть иллюстрацию Кузя из сообщества русскоязычных художников автора Татьяна в стилях: Классика, нарисованная техниками: Другое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123768" y="4441808"/>
            <a:ext cx="1371600" cy="19442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0992" y="1589876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  <a:latin typeface="UTM Avo" panose="02040603050506020204" pitchFamily="18" charset="0"/>
              </a:rPr>
              <a:t>Thư giãn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5764BF3A-D7EA-4FD6-A43C-E72D08145F23}"/>
              </a:ext>
            </a:extLst>
          </p:cNvPr>
          <p:cNvSpPr/>
          <p:nvPr/>
        </p:nvSpPr>
        <p:spPr>
          <a:xfrm>
            <a:off x="-88491" y="0"/>
            <a:ext cx="1533832" cy="855406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31FAD-578F-438E-BDA5-5C601D69B6FC}"/>
              </a:ext>
            </a:extLst>
          </p:cNvPr>
          <p:cNvSpPr/>
          <p:nvPr/>
        </p:nvSpPr>
        <p:spPr>
          <a:xfrm>
            <a:off x="117987" y="6597445"/>
            <a:ext cx="1740310" cy="1474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5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37 - Quả Gì- 🌏🍍🍏 Ca Nhạc Thiếu Nhi Hay Cho Bé Trên Kênh POPS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2762"/>
            <a:ext cx="12192000" cy="64152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52C661-0E32-4CBE-BA56-063A9FC78F49}"/>
              </a:ext>
            </a:extLst>
          </p:cNvPr>
          <p:cNvSpPr/>
          <p:nvPr/>
        </p:nvSpPr>
        <p:spPr>
          <a:xfrm>
            <a:off x="0" y="0"/>
            <a:ext cx="3156155" cy="4427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26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E0D2C-28D8-42B2-9C4D-A61A84478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/>
          <a:stretch/>
        </p:blipFill>
        <p:spPr>
          <a:xfrm>
            <a:off x="648929" y="540774"/>
            <a:ext cx="10864645" cy="587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6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609956"/>
            <a:ext cx="7170583" cy="551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9644" y="1575128"/>
            <a:ext cx="3002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F6D5B8-621D-403E-9795-C4B93CC3926B}"/>
              </a:ext>
            </a:extLst>
          </p:cNvPr>
          <p:cNvSpPr/>
          <p:nvPr/>
        </p:nvSpPr>
        <p:spPr>
          <a:xfrm>
            <a:off x="-1" y="0"/>
            <a:ext cx="12192001" cy="5014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E6C9D-E248-4EC8-86DC-94C9721B1A17}"/>
              </a:ext>
            </a:extLst>
          </p:cNvPr>
          <p:cNvSpPr/>
          <p:nvPr/>
        </p:nvSpPr>
        <p:spPr>
          <a:xfrm>
            <a:off x="0" y="6459794"/>
            <a:ext cx="12192000" cy="3982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484327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t="35568" r="26430" b="41092"/>
          <a:stretch/>
        </p:blipFill>
        <p:spPr>
          <a:xfrm>
            <a:off x="283166" y="1657718"/>
            <a:ext cx="11683609" cy="2253553"/>
          </a:xfrm>
          <a:prstGeom prst="rect">
            <a:avLst/>
          </a:prstGeom>
        </p:spPr>
      </p:pic>
      <p:sp>
        <p:nvSpPr>
          <p:cNvPr id="2" name="Star: 7 Points 1">
            <a:extLst>
              <a:ext uri="{FF2B5EF4-FFF2-40B4-BE49-F238E27FC236}">
                <a16:creationId xmlns:a16="http://schemas.microsoft.com/office/drawing/2014/main" id="{194EB4E5-0C78-4494-BE96-D56CC9867FCD}"/>
              </a:ext>
            </a:extLst>
          </p:cNvPr>
          <p:cNvSpPr/>
          <p:nvPr/>
        </p:nvSpPr>
        <p:spPr>
          <a:xfrm>
            <a:off x="0" y="0"/>
            <a:ext cx="1268361" cy="77674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07271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2590800" y="1752600"/>
            <a:ext cx="70866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KHOẺ</a:t>
            </a:r>
            <a:endParaRPr lang="en-US" sz="3600" b="1" kern="10" dirty="0">
              <a:gradFill rotWithShape="1">
                <a:gsLst>
                  <a:gs pos="0">
                    <a:srgbClr val="FF0000"/>
                  </a:gs>
                  <a:gs pos="5000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676400" y="3048000"/>
            <a:ext cx="89154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kern="10" dirty="0">
              <a:gradFill rotWithShape="1">
                <a:gsLst>
                  <a:gs pos="0">
                    <a:srgbClr val="FF0000"/>
                  </a:gs>
                  <a:gs pos="5000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:a16="http://schemas.microsoft.com/office/drawing/2014/main" id="{045ADFDE-8D83-41B3-BF62-4BDAD2947A1D}"/>
              </a:ext>
            </a:extLst>
          </p:cNvPr>
          <p:cNvGrpSpPr/>
          <p:nvPr/>
        </p:nvGrpSpPr>
        <p:grpSpPr>
          <a:xfrm>
            <a:off x="3032439" y="632468"/>
            <a:ext cx="7986435" cy="4858136"/>
            <a:chOff x="7552489" y="-3020772"/>
            <a:chExt cx="8517089" cy="5887204"/>
          </a:xfrm>
        </p:grpSpPr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3269191B-7F24-4CBE-BAC7-42EBA39DD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76F164E3-90E0-4EAD-8883-118F74EE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>
            <a:extLst>
              <a:ext uri="{FF2B5EF4-FFF2-40B4-BE49-F238E27FC236}">
                <a16:creationId xmlns:a16="http://schemas.microsoft.com/office/drawing/2014/main" id="{AEAAAAE8-AA5F-4FB9-A0C1-2E9732721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5280" y="2893904"/>
            <a:ext cx="481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6CA0B5-7EC9-40D9-9E3E-5CD38996C350}"/>
              </a:ext>
            </a:extLst>
          </p:cNvPr>
          <p:cNvSpPr/>
          <p:nvPr/>
        </p:nvSpPr>
        <p:spPr>
          <a:xfrm>
            <a:off x="0" y="0"/>
            <a:ext cx="12192000" cy="5436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D493DB-9955-4F44-B5BA-BFCD11A39E72}"/>
              </a:ext>
            </a:extLst>
          </p:cNvPr>
          <p:cNvSpPr/>
          <p:nvPr/>
        </p:nvSpPr>
        <p:spPr>
          <a:xfrm>
            <a:off x="0" y="6456558"/>
            <a:ext cx="12192000" cy="4014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4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ống Cơm 🥁 Nhạc Thiếu Nhi Tình Bằng Có Cái Trống C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32950"/>
            <a:ext cx="12192000" cy="6425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5E528B-DCF3-429D-85DA-3F1BD4FD2684}"/>
              </a:ext>
            </a:extLst>
          </p:cNvPr>
          <p:cNvSpPr/>
          <p:nvPr/>
        </p:nvSpPr>
        <p:spPr>
          <a:xfrm>
            <a:off x="0" y="0"/>
            <a:ext cx="12191999" cy="432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122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4516" y="1492536"/>
            <a:ext cx="421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Bài 16: gh</a:t>
            </a:r>
          </a:p>
        </p:txBody>
      </p:sp>
      <p:pic>
        <p:nvPicPr>
          <p:cNvPr id="8" name="Picture 2" descr="https://i.pinimg.com/564x/5e/88/2a/5e882aabcab119e87ac3f65c4f99c6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18" y="2819484"/>
            <a:ext cx="289242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72517" y="3722493"/>
            <a:ext cx="1516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gh</a:t>
            </a:r>
          </a:p>
        </p:txBody>
      </p:sp>
      <p:pic>
        <p:nvPicPr>
          <p:cNvPr id="10" name="Picture 9" descr="HINH NEN">
            <a:extLst>
              <a:ext uri="{FF2B5EF4-FFF2-40B4-BE49-F238E27FC236}">
                <a16:creationId xmlns:a16="http://schemas.microsoft.com/office/drawing/2014/main" id="{07EFADF0-12E3-49E2-A5DE-11F5EC79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37" y="751777"/>
            <a:ext cx="9103360" cy="594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D3E5CF-8028-47CA-B755-2F1216DAF86C}"/>
              </a:ext>
            </a:extLst>
          </p:cNvPr>
          <p:cNvSpPr/>
          <p:nvPr/>
        </p:nvSpPr>
        <p:spPr>
          <a:xfrm>
            <a:off x="0" y="-68826"/>
            <a:ext cx="12192000" cy="5801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479A4D-F4DC-4018-B414-6DA425D2AC81}"/>
              </a:ext>
            </a:extLst>
          </p:cNvPr>
          <p:cNvSpPr/>
          <p:nvPr/>
        </p:nvSpPr>
        <p:spPr>
          <a:xfrm>
            <a:off x="0" y="6420465"/>
            <a:ext cx="12192000" cy="4375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6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3" t="2602" r="22792" b="3444"/>
          <a:stretch/>
        </p:blipFill>
        <p:spPr>
          <a:xfrm>
            <a:off x="808072" y="1089838"/>
            <a:ext cx="3248247" cy="3561907"/>
          </a:xfrm>
          <a:prstGeom prst="rect">
            <a:avLst/>
          </a:prstGeom>
        </p:spPr>
      </p:pic>
      <p:pic>
        <p:nvPicPr>
          <p:cNvPr id="3" name="CJ7o2RnCZNE3vVqaRED7PP5qp4DINOQ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3" end="1016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225" y="616689"/>
            <a:ext cx="7820245" cy="5438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0079" y="4768703"/>
            <a:ext cx="3163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ghế gỗ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0079" y="4768703"/>
            <a:ext cx="1235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14D91-2F52-494B-A9DE-39C4273207F4}"/>
              </a:ext>
            </a:extLst>
          </p:cNvPr>
          <p:cNvSpPr/>
          <p:nvPr/>
        </p:nvSpPr>
        <p:spPr>
          <a:xfrm>
            <a:off x="4385569" y="692458"/>
            <a:ext cx="772357" cy="1083076"/>
          </a:xfrm>
          <a:prstGeom prst="rect">
            <a:avLst/>
          </a:prstGeom>
          <a:solidFill>
            <a:srgbClr val="FEFCFD"/>
          </a:solidFill>
          <a:ln>
            <a:solidFill>
              <a:srgbClr val="FEFCF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7F150-7F8A-46E1-8DC0-9FA846782322}"/>
              </a:ext>
            </a:extLst>
          </p:cNvPr>
          <p:cNvSpPr/>
          <p:nvPr/>
        </p:nvSpPr>
        <p:spPr>
          <a:xfrm>
            <a:off x="4385569" y="692458"/>
            <a:ext cx="840949" cy="1200034"/>
          </a:xfrm>
          <a:prstGeom prst="rect">
            <a:avLst/>
          </a:prstGeom>
          <a:solidFill>
            <a:srgbClr val="FEFCFD"/>
          </a:solidFill>
          <a:ln>
            <a:solidFill>
              <a:srgbClr val="FEFCF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4B0BD-1D64-47F9-B138-A7C62B41E717}"/>
              </a:ext>
            </a:extLst>
          </p:cNvPr>
          <p:cNvSpPr/>
          <p:nvPr/>
        </p:nvSpPr>
        <p:spPr>
          <a:xfrm>
            <a:off x="0" y="0"/>
            <a:ext cx="1248697" cy="7669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680D4-942F-49C2-8E12-17372F602688}"/>
              </a:ext>
            </a:extLst>
          </p:cNvPr>
          <p:cNvSpPr/>
          <p:nvPr/>
        </p:nvSpPr>
        <p:spPr>
          <a:xfrm>
            <a:off x="0" y="6548284"/>
            <a:ext cx="12192000" cy="3097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98" y="548640"/>
            <a:ext cx="10701670" cy="61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0057" y="2613392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Gh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9437" y="1464851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gh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0279" y="4105241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gh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10374F-D9DD-40A0-815F-5E81DD27FF16}"/>
              </a:ext>
            </a:extLst>
          </p:cNvPr>
          <p:cNvSpPr/>
          <p:nvPr/>
        </p:nvSpPr>
        <p:spPr>
          <a:xfrm>
            <a:off x="0" y="0"/>
            <a:ext cx="1592826" cy="6745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3999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19" y="1044829"/>
            <a:ext cx="3188424" cy="2060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479" y="1160366"/>
            <a:ext cx="2966594" cy="2054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60" y="1112546"/>
            <a:ext cx="2736443" cy="226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47" y="3813826"/>
            <a:ext cx="2821821" cy="2269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9445" y="3813825"/>
            <a:ext cx="2710416" cy="2145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7835" y="3813825"/>
            <a:ext cx="2736443" cy="22254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6737" y="3166944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gà gô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7120" y="3166943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ghi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053" y="3191547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5690" y="6003658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5245" y="5959548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ghẹ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92004" y="6039293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gỡ cá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748" y="468889"/>
            <a:ext cx="9966219" cy="7510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18844" y="496676"/>
            <a:ext cx="890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nào có chữ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Tiếng nào có chữ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12792AA5-B975-4E7C-83B9-6F4D516BB013}"/>
              </a:ext>
            </a:extLst>
          </p:cNvPr>
          <p:cNvSpPr/>
          <p:nvPr/>
        </p:nvSpPr>
        <p:spPr>
          <a:xfrm>
            <a:off x="0" y="0"/>
            <a:ext cx="1326737" cy="751096"/>
          </a:xfrm>
          <a:prstGeom prst="star7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C94B62-4048-4508-9BBB-536629C937B2}"/>
              </a:ext>
            </a:extLst>
          </p:cNvPr>
          <p:cNvSpPr/>
          <p:nvPr/>
        </p:nvSpPr>
        <p:spPr>
          <a:xfrm>
            <a:off x="0" y="6558916"/>
            <a:ext cx="12192000" cy="2990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451885"/>
            <a:ext cx="2686493" cy="2142459"/>
            <a:chOff x="0" y="-76200"/>
            <a:chExt cx="2971800" cy="3196600"/>
          </a:xfrm>
        </p:grpSpPr>
        <p:pic>
          <p:nvPicPr>
            <p:cNvPr id="1026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094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43000" y="1066800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ua</a:t>
              </a:r>
            </a:p>
          </p:txBody>
        </p:sp>
        <p:pic>
          <p:nvPicPr>
            <p:cNvPr id="17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213702" y="704751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15200" y="451884"/>
            <a:ext cx="3005972" cy="2301949"/>
            <a:chOff x="5791200" y="494414"/>
            <a:chExt cx="3048000" cy="2801776"/>
          </a:xfrm>
        </p:grpSpPr>
        <p:pic>
          <p:nvPicPr>
            <p:cNvPr id="3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494414"/>
              <a:ext cx="3048000" cy="280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938858" y="1226081"/>
              <a:ext cx="114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gh</a:t>
              </a:r>
            </a:p>
          </p:txBody>
        </p:sp>
      </p:grp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2"/>
            <a:ext cx="1025912" cy="99728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585" y="2679289"/>
            <a:ext cx="1763661" cy="200145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3831413" y="446452"/>
            <a:ext cx="892987" cy="43050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9807265" y="451883"/>
            <a:ext cx="870895" cy="43593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10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2679289"/>
            <a:ext cx="1932745" cy="192605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8440" y="2701867"/>
            <a:ext cx="1978767" cy="197887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9217" y="4777297"/>
            <a:ext cx="2061563" cy="1975356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4886" y="4777297"/>
            <a:ext cx="1882259" cy="1926055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6043" y="4732707"/>
            <a:ext cx="2293727" cy="1975079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719D643F-31C3-496F-85F4-839B20464E63}"/>
              </a:ext>
            </a:extLst>
          </p:cNvPr>
          <p:cNvSpPr/>
          <p:nvPr/>
        </p:nvSpPr>
        <p:spPr>
          <a:xfrm>
            <a:off x="0" y="44986"/>
            <a:ext cx="1167012" cy="55478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512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7577" y="656560"/>
            <a:ext cx="5105400" cy="4428449"/>
            <a:chOff x="0" y="-76200"/>
            <a:chExt cx="2971800" cy="3196600"/>
          </a:xfrm>
        </p:grpSpPr>
        <p:pic>
          <p:nvPicPr>
            <p:cNvPr id="3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094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43000" y="1066800"/>
              <a:ext cx="1066800" cy="49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ua</a:t>
              </a:r>
            </a:p>
          </p:txBody>
        </p:sp>
        <p:pic>
          <p:nvPicPr>
            <p:cNvPr id="5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53888" y="991483"/>
              <a:ext cx="1066800" cy="645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pic>
        <p:nvPicPr>
          <p:cNvPr id="7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226321"/>
            <a:ext cx="7010400" cy="1660112"/>
          </a:xfrm>
          <a:prstGeom prst="rect">
            <a:avLst/>
          </a:prstGeom>
          <a:noFill/>
        </p:spPr>
      </p:pic>
      <p:pic>
        <p:nvPicPr>
          <p:cNvPr id="8" name="Picture 2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5344538"/>
            <a:ext cx="1905000" cy="1631410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7699744" y="408261"/>
            <a:ext cx="1123233" cy="79853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2"/>
            <a:ext cx="1025912" cy="997282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CE685F6-2268-4608-B17F-DB856EBD42D7}"/>
              </a:ext>
            </a:extLst>
          </p:cNvPr>
          <p:cNvSpPr/>
          <p:nvPr/>
        </p:nvSpPr>
        <p:spPr>
          <a:xfrm>
            <a:off x="0" y="44986"/>
            <a:ext cx="1386348" cy="6115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2810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2314142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795</TotalTime>
  <Words>136</Words>
  <Application>Microsoft Office PowerPoint</Application>
  <PresentationFormat>Widescreen</PresentationFormat>
  <Paragraphs>35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Tw Cen MT</vt:lpstr>
      <vt:lpstr>Tahoma</vt:lpstr>
      <vt:lpstr>Trebuchet MS</vt:lpstr>
      <vt:lpstr>UTM Avo</vt:lpstr>
      <vt:lpstr>VNI-Avo</vt:lpstr>
      <vt:lpstr>Wingdings 3</vt:lpstr>
      <vt:lpstr>Tw Cen MT Condensed</vt:lpstr>
      <vt:lpstr>Arial</vt:lpstr>
      <vt:lpstr>HP001 4 hàng</vt:lpstr>
      <vt:lpstr>Times New Roman</vt:lpstr>
      <vt:lpstr>Integral</vt:lpstr>
      <vt:lpstr>Facet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74</cp:revision>
  <dcterms:created xsi:type="dcterms:W3CDTF">2021-11-01T08:16:43Z</dcterms:created>
  <dcterms:modified xsi:type="dcterms:W3CDTF">2025-09-29T14:39:09Z</dcterms:modified>
</cp:coreProperties>
</file>