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  <p:sldMasterId id="2147483724" r:id="rId2"/>
    <p:sldMasterId id="2147483736" r:id="rId3"/>
    <p:sldMasterId id="2147483785" r:id="rId4"/>
    <p:sldMasterId id="2147483791" r:id="rId5"/>
  </p:sldMasterIdLst>
  <p:notesMasterIdLst>
    <p:notesMasterId r:id="rId25"/>
  </p:notesMasterIdLst>
  <p:sldIdLst>
    <p:sldId id="259" r:id="rId6"/>
    <p:sldId id="286" r:id="rId7"/>
    <p:sldId id="440" r:id="rId8"/>
    <p:sldId id="256" r:id="rId9"/>
    <p:sldId id="330" r:id="rId10"/>
    <p:sldId id="540" r:id="rId11"/>
    <p:sldId id="548" r:id="rId12"/>
    <p:sldId id="547" r:id="rId13"/>
    <p:sldId id="543" r:id="rId14"/>
    <p:sldId id="544" r:id="rId15"/>
    <p:sldId id="329" r:id="rId16"/>
    <p:sldId id="549" r:id="rId17"/>
    <p:sldId id="559" r:id="rId18"/>
    <p:sldId id="560" r:id="rId19"/>
    <p:sldId id="550" r:id="rId20"/>
    <p:sldId id="551" r:id="rId21"/>
    <p:sldId id="552" r:id="rId22"/>
    <p:sldId id="553" r:id="rId23"/>
    <p:sldId id="561" r:id="rId24"/>
  </p:sldIdLst>
  <p:sldSz cx="18288000" cy="10287000"/>
  <p:notesSz cx="6858000" cy="9144000"/>
  <p:embeddedFontLst>
    <p:embeddedFont>
      <p:font typeface="宋体" panose="02010600030101010101" pitchFamily="2" charset="-122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等线" panose="020B0604020202020204" charset="-122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CC8"/>
    <a:srgbClr val="F6F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6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4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04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985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60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4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7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6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0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834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4493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458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4675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118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0263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6633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41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4493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865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8090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8915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91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96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3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6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1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21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9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59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95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28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57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5621961" y="-1522122"/>
            <a:ext cx="29531934" cy="284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4629" y="-1506359"/>
            <a:ext cx="29517270" cy="2839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71303" y="3716617"/>
            <a:ext cx="17945406" cy="179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687" y="390973"/>
            <a:ext cx="4309334" cy="59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844242" y="286541"/>
            <a:ext cx="7475564" cy="97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29519"/>
            <a:ext cx="13767112" cy="71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924"/>
            <a:ext cx="18288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539" y="4551739"/>
            <a:ext cx="1351110" cy="113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892702" y="7447756"/>
            <a:ext cx="16502596" cy="288032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5833664" y="11768237"/>
            <a:ext cx="1863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Contents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687" y="390973"/>
            <a:ext cx="4309334" cy="59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844242" y="286541"/>
            <a:ext cx="7475564" cy="97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29519"/>
            <a:ext cx="13767112" cy="71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924"/>
            <a:ext cx="18288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892702" y="7447756"/>
            <a:ext cx="16502596" cy="288032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5833664" y="11768237"/>
            <a:ext cx="2391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>
                <a:solidFill>
                  <a:schemeClr val="bg1"/>
                </a:solidFill>
              </a:rPr>
              <a:t>Contents_N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361056" y="-2370155"/>
            <a:ext cx="8712556" cy="4330954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31702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51315"/>
            <a:ext cx="971384" cy="10122738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24515" y="9012317"/>
            <a:ext cx="8287242" cy="127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2" y="59329"/>
            <a:ext cx="6704456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563" y="188410"/>
            <a:ext cx="8308194" cy="101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115" y="1"/>
            <a:ext cx="3717926" cy="133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7387642" y="634584"/>
            <a:ext cx="834248" cy="960848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94" y="395959"/>
            <a:ext cx="4479796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0597" y="9125265"/>
            <a:ext cx="10801414" cy="116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9211859" y="9072045"/>
            <a:ext cx="1286878" cy="22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63112" y="8084473"/>
            <a:ext cx="1075616" cy="20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5385714" y="-1262056"/>
            <a:ext cx="1334408" cy="26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5624935" y="8827702"/>
            <a:ext cx="1276506" cy="26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6492934" y="-955522"/>
            <a:ext cx="1334408" cy="26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971706" y="-90924"/>
            <a:ext cx="1334956" cy="25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6979338" y="715261"/>
            <a:ext cx="1075616" cy="20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9700933" y="-126554"/>
            <a:ext cx="1217514" cy="25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51315"/>
            <a:ext cx="515078" cy="10122738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7929108" y="634585"/>
            <a:ext cx="396172" cy="9608478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551532" y="1"/>
            <a:ext cx="17953508" cy="570850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300594" y="9836596"/>
            <a:ext cx="17211160" cy="450404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10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6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831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55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44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020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318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20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703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2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417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43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6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6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7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9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1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2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5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8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9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9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3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8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67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6.png"/><Relationship Id="rId11" Type="http://schemas.openxmlformats.org/officeDocument/2006/relationships/image" Target="../media/image72.png"/><Relationship Id="rId5" Type="http://schemas.openxmlformats.org/officeDocument/2006/relationships/image" Target="../media/image45.png"/><Relationship Id="rId15" Type="http://schemas.openxmlformats.org/officeDocument/2006/relationships/image" Target="../media/image53.png"/><Relationship Id="rId10" Type="http://schemas.openxmlformats.org/officeDocument/2006/relationships/image" Target="../media/image71.jpg"/><Relationship Id="rId4" Type="http://schemas.openxmlformats.org/officeDocument/2006/relationships/image" Target="../media/image44.png"/><Relationship Id="rId9" Type="http://schemas.openxmlformats.org/officeDocument/2006/relationships/image" Target="../media/image70.png"/><Relationship Id="rId1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svg"/><Relationship Id="rId11" Type="http://schemas.openxmlformats.org/officeDocument/2006/relationships/image" Target="../media/image42.pn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5.png"/><Relationship Id="rId7" Type="http://schemas.openxmlformats.org/officeDocument/2006/relationships/image" Target="../media/image6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media" Target="../media/media5.mp3"/><Relationship Id="rId7" Type="http://schemas.openxmlformats.org/officeDocument/2006/relationships/image" Target="../media/image6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11" Type="http://schemas.openxmlformats.org/officeDocument/2006/relationships/image" Target="../media/image61.png"/><Relationship Id="rId5" Type="http://schemas.openxmlformats.org/officeDocument/2006/relationships/image" Target="../media/image44.png"/><Relationship Id="rId10" Type="http://schemas.openxmlformats.org/officeDocument/2006/relationships/image" Target="../media/image67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7.png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Relationship Id="rId10" Type="http://schemas.openxmlformats.org/officeDocument/2006/relationships/image" Target="../media/image45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svg"/><Relationship Id="rId11" Type="http://schemas.openxmlformats.org/officeDocument/2006/relationships/image" Target="../media/image42.png"/><Relationship Id="rId5" Type="http://schemas.openxmlformats.org/officeDocument/2006/relationships/image" Target="../media/image43.png"/><Relationship Id="rId10" Type="http://schemas.openxmlformats.org/officeDocument/2006/relationships/image" Target="../media/image51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3.png"/><Relationship Id="rId3" Type="http://schemas.openxmlformats.org/officeDocument/2006/relationships/tags" Target="../tags/tag3.xml"/><Relationship Id="rId7" Type="http://schemas.openxmlformats.org/officeDocument/2006/relationships/image" Target="../media/image47.png"/><Relationship Id="rId12" Type="http://schemas.openxmlformats.org/officeDocument/2006/relationships/image" Target="../media/image56.png"/><Relationship Id="rId2" Type="http://schemas.openxmlformats.org/officeDocument/2006/relationships/tags" Target="../tags/tag2.xml"/><Relationship Id="rId16" Type="http://schemas.openxmlformats.org/officeDocument/2006/relationships/image" Target="../media/image58.GIF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55.png"/><Relationship Id="rId5" Type="http://schemas.openxmlformats.org/officeDocument/2006/relationships/tags" Target="../tags/tag5.xml"/><Relationship Id="rId15" Type="http://schemas.openxmlformats.org/officeDocument/2006/relationships/image" Target="../media/image57.gif"/><Relationship Id="rId10" Type="http://schemas.openxmlformats.org/officeDocument/2006/relationships/image" Target="../media/image54.png"/><Relationship Id="rId4" Type="http://schemas.openxmlformats.org/officeDocument/2006/relationships/tags" Target="../tags/tag4.xml"/><Relationship Id="rId9" Type="http://schemas.openxmlformats.org/officeDocument/2006/relationships/image" Target="../media/image53.png"/><Relationship Id="rId14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0.png"/><Relationship Id="rId11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62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7.gif"/><Relationship Id="rId7" Type="http://schemas.openxmlformats.org/officeDocument/2006/relationships/image" Target="../media/image4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png"/><Relationship Id="rId5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1-原创素材\1_mm1102\PPT\PPT_014\materaials\flower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481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8E8C99B1-D53F-4224-9530-00E3DA8B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669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5911889B-65A1-4029-BEC4-E444F8A7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28575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BF0EA9AD-1DF2-486B-988D-E3934785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49149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EBC95741-E362-4DD0-9615-461088164BE5}"/>
              </a:ext>
            </a:extLst>
          </p:cNvPr>
          <p:cNvSpPr/>
          <p:nvPr/>
        </p:nvSpPr>
        <p:spPr>
          <a:xfrm>
            <a:off x="2438400" y="3956847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en-US" sz="6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5 - KNTT</a:t>
            </a:r>
            <a:endParaRPr lang="en-US" sz="60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7030A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CHIM SƠN CA KARAOKE II ÂM NHẠC LỚP 5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86BB08DC-AECA-40C8-A52C-CEC1A8CE4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68" y="1175359"/>
            <a:ext cx="962231" cy="9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0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850A196B-28AF-4DBA-941E-16EA6C45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7" y="114301"/>
            <a:ext cx="16479773" cy="973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BD2C33-3CF0-4BD1-AD8C-EC1D28F1ED91}"/>
              </a:ext>
            </a:extLst>
          </p:cNvPr>
          <p:cNvSpPr txBox="1"/>
          <p:nvPr/>
        </p:nvSpPr>
        <p:spPr>
          <a:xfrm>
            <a:off x="4323214" y="2771027"/>
            <a:ext cx="11176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động tác cơ thể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770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62" y="-61930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A45424-514D-429E-AB5E-AAAB055AEADA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8FAE3-EDCC-4FC8-8DD6-F97FC6D36145}"/>
              </a:ext>
            </a:extLst>
          </p:cNvPr>
          <p:cNvSpPr txBox="1"/>
          <p:nvPr/>
        </p:nvSpPr>
        <p:spPr>
          <a:xfrm>
            <a:off x="1910574" y="3338048"/>
            <a:ext cx="16108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lo   líu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        chim   trên         cành      rộn           ràng      theo  bước  chân         em.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F6C95-D5C3-4220-B96D-535921F2F2A4}"/>
              </a:ext>
            </a:extLst>
          </p:cNvPr>
          <p:cNvSpPr txBox="1"/>
          <p:nvPr/>
        </p:nvSpPr>
        <p:spPr>
          <a:xfrm>
            <a:off x="2285703" y="5232272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  thân.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51193-826E-4D1F-ABD5-C3AA9F5F81E2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    ríu           rít    với     bạn  bè              như      là         bầy      sơn        ca.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CCE3AB-9F39-4AC8-92D3-2AA65808C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815" y="1949058"/>
            <a:ext cx="804094" cy="10465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96" y="2351826"/>
            <a:ext cx="607060" cy="6019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7FE6A1-2D2C-4E12-BB67-77A5456C0F0F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6355" y="2216235"/>
            <a:ext cx="983615" cy="920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CCE4BB-5CA0-4C8D-A54E-59269D385EAD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3514" y1="74576" x2="79054" y2="24576"/>
                        <a14:foregroundMark x1="79054" y1="24576" x2="62162" y2="32203"/>
                        <a14:foregroundMark x1="37838" y1="63559" x2="43919" y2="5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8250" y="2166188"/>
            <a:ext cx="983615" cy="920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8FDF8-6A35-47C0-A00F-720B19D5B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0677" y="2070614"/>
            <a:ext cx="804094" cy="10465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6D3797-76E7-46A8-B1C3-193280B2B32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304" y="2438575"/>
            <a:ext cx="607060" cy="6019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479EBA-6009-4303-94D1-E90E68333F9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38001"/>
            <a:ext cx="607060" cy="6019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715B7E-9C1E-4DC3-A794-803A7EA2F43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173933"/>
            <a:ext cx="607060" cy="6019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8A595B-A4AC-41C5-BE35-E39A7BFC6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7923" y="3951624"/>
            <a:ext cx="804094" cy="10465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1AC8F9-7A74-4694-BA46-23A2AC57239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83" y="3956755"/>
            <a:ext cx="607060" cy="6019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5348C9-527D-447B-9A52-AAC8F3876606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383" y="3992687"/>
            <a:ext cx="607060" cy="601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DC9A4A-64E3-4D24-B567-7BFA79F07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3106" y="3770378"/>
            <a:ext cx="804094" cy="10465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54D19DC-0C30-42DD-86D4-F51566F985DC}"/>
              </a:ext>
            </a:extLst>
          </p:cNvPr>
          <p:cNvSpPr txBox="1"/>
          <p:nvPr/>
        </p:nvSpPr>
        <p:spPr>
          <a:xfrm>
            <a:off x="404320" y="1385177"/>
            <a:ext cx="187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1: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DEDAD5-8B11-49F3-8A50-5BBFCEAE676C}"/>
              </a:ext>
            </a:extLst>
          </p:cNvPr>
          <p:cNvSpPr txBox="1"/>
          <p:nvPr/>
        </p:nvSpPr>
        <p:spPr>
          <a:xfrm>
            <a:off x="576346" y="4598667"/>
            <a:ext cx="187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2: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D2544FF-3FD8-4749-B873-1D04E145177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69" y="6008348"/>
            <a:ext cx="607060" cy="6019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08A469-62B1-40D4-B33A-1DD10C5CF7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5841636"/>
            <a:ext cx="804094" cy="10465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523439D-153B-4966-A49B-DD510C6D7B12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20478" y="6080339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7349961-942B-40D2-B746-67E0599F6DAE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27923" y="6066401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FAFFCA3-47B1-4E6D-9C70-F2DA80B7FE2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605" y="6062456"/>
            <a:ext cx="607060" cy="6019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B34D261-09A8-4C44-B03A-5FCC5EE2B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3144" y="5871548"/>
            <a:ext cx="804094" cy="10465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21E1813-11A1-4211-BCC7-027DF6FF9182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055247" y="6008348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B4AD8F6-6F8A-4E40-924D-FCFCDA4791E8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258601" y="5951760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38FD9-810F-47DF-B258-29652B826F2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18" y="7892987"/>
            <a:ext cx="607060" cy="6019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7D9727F-A516-45FB-85E4-D73A9BA6E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260" y="7613378"/>
            <a:ext cx="804094" cy="10465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E04209-F71F-48DE-8DBE-986BA20E75AE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24572" y="7952142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E1FEE4-E45A-47E8-A87C-FCEB6835A8B8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32017" y="7938204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0F2095-63B0-4C35-91DA-B4EB3D17A5C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722" y="7865298"/>
            <a:ext cx="607060" cy="6019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3B5403-1EA3-46A9-B4A0-5D565D29C3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1059" y="7764561"/>
            <a:ext cx="804094" cy="1046598"/>
          </a:xfrm>
          <a:prstGeom prst="rect">
            <a:avLst/>
          </a:prstGeom>
        </p:spPr>
      </p:pic>
      <p:pic>
        <p:nvPicPr>
          <p:cNvPr id="49" name="CHIM SƠN CA KARAOKE II ÂM NHẠC LỚP 5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AF284739-524A-4EAB-9C23-D5B543326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4766" y="3030456"/>
            <a:ext cx="962231" cy="962231"/>
          </a:xfrm>
          <a:prstGeom prst="rect">
            <a:avLst/>
          </a:prstGeom>
        </p:spPr>
      </p:pic>
      <p:sp>
        <p:nvSpPr>
          <p:cNvPr id="50" name="Freeform 3">
            <a:extLst>
              <a:ext uri="{FF2B5EF4-FFF2-40B4-BE49-F238E27FC236}">
                <a16:creationId xmlns:a16="http://schemas.microsoft.com/office/drawing/2014/main" id="{80100BE3-C3AB-4E15-8DA7-04740F5A2C29}"/>
              </a:ext>
            </a:extLst>
          </p:cNvPr>
          <p:cNvSpPr/>
          <p:nvPr/>
        </p:nvSpPr>
        <p:spPr>
          <a:xfrm>
            <a:off x="-211855" y="7353300"/>
            <a:ext cx="1964455" cy="3182254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055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1010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CHIM SƠN CA KARAOKE II ÂM NHẠC LỚP 5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86BB08DC-AECA-40C8-A52C-CEC1A8CE4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568" y="1175359"/>
            <a:ext cx="962231" cy="9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0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E3794CB6-197D-4C32-8414-A7F6F700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 flipH="1">
            <a:off x="14986248" y="7353300"/>
            <a:ext cx="3301752" cy="2421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4228670" y="223445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2: 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FA199-0D15-4705-9442-5F412E63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15F734A-04E0-4E5E-AF27-155D045442C2}"/>
              </a:ext>
            </a:extLst>
          </p:cNvPr>
          <p:cNvSpPr/>
          <p:nvPr/>
        </p:nvSpPr>
        <p:spPr>
          <a:xfrm>
            <a:off x="-123642" y="9476858"/>
            <a:ext cx="9420042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F636CD9-8E97-4229-93DF-1757998B6E54}"/>
              </a:ext>
            </a:extLst>
          </p:cNvPr>
          <p:cNvSpPr/>
          <p:nvPr/>
        </p:nvSpPr>
        <p:spPr>
          <a:xfrm>
            <a:off x="9144000" y="9476858"/>
            <a:ext cx="9267644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759F2F7F-451D-405E-AB48-1B3460FD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4904665" y="246138"/>
            <a:ext cx="3203824" cy="1762102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6BC416E-B370-4940-86F8-88B3E4510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228196" y="8864790"/>
            <a:ext cx="1224137" cy="1224136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776B5ABA-70A2-4615-A601-B107EDD68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179511" y="699542"/>
            <a:ext cx="1224137" cy="144016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02DDA95E-30D5-4C20-9581-5C15AF93B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452861" y="6834735"/>
            <a:ext cx="6525054" cy="3150027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A5EB821D-87BA-4C8B-9438-C72DE244C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7306585" y="8864790"/>
            <a:ext cx="1224137" cy="1224136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A299D220-7E58-4FEE-966C-35EF5C696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84974" y="8864790"/>
            <a:ext cx="1224137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53237B-FE31-49AE-A7E7-FB3B2423F9B0}"/>
              </a:ext>
            </a:extLst>
          </p:cNvPr>
          <p:cNvSpPr txBox="1"/>
          <p:nvPr/>
        </p:nvSpPr>
        <p:spPr>
          <a:xfrm>
            <a:off x="3962400" y="3570840"/>
            <a:ext cx="1234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 thức âm nhạc: Một số hình thức biểu diễn nhạc cụ 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9F610967-B493-45ED-805B-810CAABCC475}"/>
              </a:ext>
            </a:extLst>
          </p:cNvPr>
          <p:cNvSpPr/>
          <p:nvPr/>
        </p:nvSpPr>
        <p:spPr>
          <a:xfrm rot="20069590">
            <a:off x="1268245" y="2214706"/>
            <a:ext cx="1907907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ED75D-4B70-4D16-9A0F-9F40BEB41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8351" y="2556670"/>
            <a:ext cx="6725549" cy="4000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537105-6489-447A-AAB1-A674EDA7779D}"/>
              </a:ext>
            </a:extLst>
          </p:cNvPr>
          <p:cNvSpPr txBox="1"/>
          <p:nvPr/>
        </p:nvSpPr>
        <p:spPr>
          <a:xfrm>
            <a:off x="2924792" y="948458"/>
            <a:ext cx="1303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+mj-lt"/>
              </a:rPr>
              <a:t>1. Tìm hiểu về các hình thức biểu diễn.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8D3EE7-5D0A-48D1-9098-E2E94ECA3A24}"/>
              </a:ext>
            </a:extLst>
          </p:cNvPr>
          <p:cNvSpPr txBox="1"/>
          <p:nvPr/>
        </p:nvSpPr>
        <p:spPr>
          <a:xfrm>
            <a:off x="5638800" y="7081443"/>
            <a:ext cx="1303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+mj-lt"/>
              </a:rPr>
              <a:t>Độc tấu là một người biểu diễn một nhạc cụ</a:t>
            </a:r>
          </a:p>
        </p:txBody>
      </p:sp>
    </p:spTree>
    <p:extLst>
      <p:ext uri="{BB962C8B-B14F-4D97-AF65-F5344CB8AC3E}">
        <p14:creationId xmlns:p14="http://schemas.microsoft.com/office/powerpoint/2010/main" val="4244809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7FABA-2FD5-4ED3-BFAC-884C6F23F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2993949"/>
            <a:ext cx="6177064" cy="3662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43601-54FD-4886-8402-DC4EEAD53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4999" y="3069030"/>
            <a:ext cx="6922125" cy="35878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76A50B-F33C-4683-893E-2FA7E3C7F422}"/>
              </a:ext>
            </a:extLst>
          </p:cNvPr>
          <p:cNvSpPr txBox="1"/>
          <p:nvPr/>
        </p:nvSpPr>
        <p:spPr>
          <a:xfrm>
            <a:off x="3886200" y="980937"/>
            <a:ext cx="9594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+mj-lt"/>
              </a:rPr>
              <a:t>- Hòa tấu là từ hai đến nhiều người cùng biểu diễn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DD7690-0F32-4EEE-AC5B-60755505CD72}"/>
              </a:ext>
            </a:extLst>
          </p:cNvPr>
          <p:cNvSpPr txBox="1"/>
          <p:nvPr/>
        </p:nvSpPr>
        <p:spPr>
          <a:xfrm>
            <a:off x="2209800" y="7055798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Song tấu: Hai người biểu diễn hai nhạc cụ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8879D-F3DB-4599-82D8-F6E3C4EB09D2}"/>
              </a:ext>
            </a:extLst>
          </p:cNvPr>
          <p:cNvSpPr txBox="1"/>
          <p:nvPr/>
        </p:nvSpPr>
        <p:spPr>
          <a:xfrm>
            <a:off x="10363200" y="6976015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Tam tấu: Ba người biểu diễn ba nhạc cụ. </a:t>
            </a:r>
          </a:p>
        </p:txBody>
      </p:sp>
    </p:spTree>
    <p:extLst>
      <p:ext uri="{BB962C8B-B14F-4D97-AF65-F5344CB8AC3E}">
        <p14:creationId xmlns:p14="http://schemas.microsoft.com/office/powerpoint/2010/main" val="2638412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96ADF2-F0B3-4695-A26D-40325A30D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313" y="2551694"/>
            <a:ext cx="5915789" cy="4039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F883EE-5B23-4A5B-B025-84566AE2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0600" y="2551695"/>
            <a:ext cx="8153400" cy="4039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AED18D-BFF9-43F6-A91E-BBA812AB4D1B}"/>
              </a:ext>
            </a:extLst>
          </p:cNvPr>
          <p:cNvSpPr txBox="1"/>
          <p:nvPr/>
        </p:nvSpPr>
        <p:spPr>
          <a:xfrm>
            <a:off x="1905000" y="6920926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Tứ tấu: Bốn người biểu diễn bốn nhạc cụ.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C7D68-274A-4864-939A-0947D51C2DD8}"/>
              </a:ext>
            </a:extLst>
          </p:cNvPr>
          <p:cNvSpPr txBox="1"/>
          <p:nvPr/>
        </p:nvSpPr>
        <p:spPr>
          <a:xfrm>
            <a:off x="9100170" y="6988871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Hòa Tấu dàn nhạc nhiều người biểu diễn nhiều nhạc cụ. </a:t>
            </a:r>
          </a:p>
        </p:txBody>
      </p:sp>
    </p:spTree>
    <p:extLst>
      <p:ext uri="{BB962C8B-B14F-4D97-AF65-F5344CB8AC3E}">
        <p14:creationId xmlns:p14="http://schemas.microsoft.com/office/powerpoint/2010/main" val="1124951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5D2796-98D4-4C05-B535-F25B583148AF}"/>
              </a:ext>
            </a:extLst>
          </p:cNvPr>
          <p:cNvSpPr txBox="1"/>
          <p:nvPr/>
        </p:nvSpPr>
        <p:spPr>
          <a:xfrm>
            <a:off x="2478824" y="923407"/>
            <a:ext cx="13880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2. Nghe và nhận biết hình thức biểu diễn nhạc cụ qua trích đoạn các tác phẩm: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AC60C-07D0-41D0-BF85-7AB94890F86E}"/>
              </a:ext>
            </a:extLst>
          </p:cNvPr>
          <p:cNvSpPr txBox="1"/>
          <p:nvPr/>
        </p:nvSpPr>
        <p:spPr>
          <a:xfrm>
            <a:off x="2286000" y="3527023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* Át-tri-át (Asturias) của An-ben-ních (l.albeniz).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57C11-ED38-4442-B49B-C9EB34BC65A8}"/>
              </a:ext>
            </a:extLst>
          </p:cNvPr>
          <p:cNvSpPr txBox="1"/>
          <p:nvPr/>
        </p:nvSpPr>
        <p:spPr>
          <a:xfrm>
            <a:off x="2032856" y="5430242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* Hành khúc Thổ Nhĩ Kỳ của Mô-da (V.A. Mozart)</a:t>
            </a:r>
          </a:p>
        </p:txBody>
      </p:sp>
      <p:pic>
        <p:nvPicPr>
          <p:cNvPr id="12" name="Marcin Patrzałek - Asturias (Leyenda) - Must Be The Music 9">
            <a:hlinkClick r:id="" action="ppaction://media"/>
            <a:extLst>
              <a:ext uri="{FF2B5EF4-FFF2-40B4-BE49-F238E27FC236}">
                <a16:creationId xmlns:a16="http://schemas.microsoft.com/office/drawing/2014/main" id="{41E6DB71-DCCD-4910-AC84-75067277BB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3249756"/>
            <a:ext cx="1086328" cy="1086328"/>
          </a:xfrm>
          <a:prstGeom prst="rect">
            <a:avLst/>
          </a:prstGeom>
        </p:spPr>
      </p:pic>
      <p:pic>
        <p:nvPicPr>
          <p:cNvPr id="13" name="Turkish March(Hành khúc Thổ Nhĩ Kì) - Guitar">
            <a:hlinkClick r:id="" action="ppaction://media"/>
            <a:extLst>
              <a:ext uri="{FF2B5EF4-FFF2-40B4-BE49-F238E27FC236}">
                <a16:creationId xmlns:a16="http://schemas.microsoft.com/office/drawing/2014/main" id="{64EFC4F9-5A14-4672-9DCF-60631D39B9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34599" y="5432802"/>
            <a:ext cx="963305" cy="9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5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1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4815538" y="368266"/>
            <a:ext cx="1476468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126061" y="2744215"/>
            <a:ext cx="2587335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-190500" y="9757514"/>
            <a:ext cx="18669000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9B377-BCB3-4F8D-A7B5-167195FE3EC5}"/>
              </a:ext>
            </a:extLst>
          </p:cNvPr>
          <p:cNvSpPr txBox="1"/>
          <p:nvPr/>
        </p:nvSpPr>
        <p:spPr>
          <a:xfrm>
            <a:off x="1913578" y="497923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1: Khúc ca ngày mới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3D05E-3EA2-442E-A3AE-FFCDE8B4D97A}"/>
              </a:ext>
            </a:extLst>
          </p:cNvPr>
          <p:cNvSpPr txBox="1"/>
          <p:nvPr/>
        </p:nvSpPr>
        <p:spPr>
          <a:xfrm>
            <a:off x="7315200" y="1448344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22657-88AA-43EB-ADD6-FD78FCAEAAB4}"/>
              </a:ext>
            </a:extLst>
          </p:cNvPr>
          <p:cNvSpPr txBox="1"/>
          <p:nvPr/>
        </p:nvSpPr>
        <p:spPr>
          <a:xfrm>
            <a:off x="5212627" y="2281814"/>
            <a:ext cx="98331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57CD8-CD23-4174-85A4-921B8D9C31AA}"/>
              </a:ext>
            </a:extLst>
          </p:cNvPr>
          <p:cNvSpPr txBox="1"/>
          <p:nvPr/>
        </p:nvSpPr>
        <p:spPr>
          <a:xfrm>
            <a:off x="3136322" y="2945339"/>
            <a:ext cx="1068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-Thường thức âm nhạc: Một số hình thức biểu diễn nhạc cụ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9" descr="F:\未标题-1.png">
            <a:extLst>
              <a:ext uri="{FF2B5EF4-FFF2-40B4-BE49-F238E27FC236}">
                <a16:creationId xmlns:a16="http://schemas.microsoft.com/office/drawing/2014/main" id="{962F04DA-D7BD-4DD2-9D2A-D35C9BD49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3936" y="7758597"/>
            <a:ext cx="18241905" cy="2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未标题-1.png">
            <a:extLst>
              <a:ext uri="{FF2B5EF4-FFF2-40B4-BE49-F238E27FC236}">
                <a16:creationId xmlns:a16="http://schemas.microsoft.com/office/drawing/2014/main" id="{044171E5-C7A2-4EF1-AD67-E15EB2EE1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57841" y="8905654"/>
            <a:ext cx="18241905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86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32" y="1543099"/>
            <a:ext cx="13825536" cy="75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79E42FBD-805D-48C4-A292-B69D8EB0B9F5}"/>
              </a:ext>
            </a:extLst>
          </p:cNvPr>
          <p:cNvSpPr/>
          <p:nvPr/>
        </p:nvSpPr>
        <p:spPr>
          <a:xfrm>
            <a:off x="2438400" y="5753100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lang="en-US" sz="60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233363" y="8722043"/>
            <a:ext cx="18733770" cy="16002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KHOA NHAC MO TAT NHAC" descr="A close up of a logo&#10;&#10;Description automatically generated">
            <a:extLst>
              <a:ext uri="{FF2B5EF4-FFF2-40B4-BE49-F238E27FC236}">
                <a16:creationId xmlns:a16="http://schemas.microsoft.com/office/drawing/2014/main" id="{31252B51-B9FC-04E5-1B29-E0B8B6CFF4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8" y="585655"/>
            <a:ext cx="1860080" cy="1860080"/>
          </a:xfrm>
          <a:prstGeom prst="rect">
            <a:avLst/>
          </a:prstGeom>
        </p:spPr>
      </p:pic>
      <p:pic>
        <p:nvPicPr>
          <p:cNvPr id="4" name="Clap clap sound - percusión corporal">
            <a:hlinkClick r:id="" action="ppaction://media"/>
            <a:extLst>
              <a:ext uri="{FF2B5EF4-FFF2-40B4-BE49-F238E27FC236}">
                <a16:creationId xmlns:a16="http://schemas.microsoft.com/office/drawing/2014/main" id="{3C0A63F3-FA25-47E4-BDE8-18E40122E1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02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23223" flipH="1">
            <a:off x="14815538" y="368266"/>
            <a:ext cx="1476468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-190500" y="9757514"/>
            <a:ext cx="18669000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9B377-BCB3-4F8D-A7B5-167195FE3EC5}"/>
              </a:ext>
            </a:extLst>
          </p:cNvPr>
          <p:cNvSpPr txBox="1"/>
          <p:nvPr/>
        </p:nvSpPr>
        <p:spPr>
          <a:xfrm>
            <a:off x="1447800" y="125601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Khúc ca ngày mới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3D05E-3EA2-442E-A3AE-FFCDE8B4D97A}"/>
              </a:ext>
            </a:extLst>
          </p:cNvPr>
          <p:cNvSpPr txBox="1"/>
          <p:nvPr/>
        </p:nvSpPr>
        <p:spPr>
          <a:xfrm>
            <a:off x="7772400" y="1127642"/>
            <a:ext cx="109238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22657-88AA-43EB-ADD6-FD78FCAEAAB4}"/>
              </a:ext>
            </a:extLst>
          </p:cNvPr>
          <p:cNvSpPr txBox="1"/>
          <p:nvPr/>
        </p:nvSpPr>
        <p:spPr>
          <a:xfrm>
            <a:off x="3581400" y="2281814"/>
            <a:ext cx="11464339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57CD8-CD23-4174-85A4-921B8D9C31AA}"/>
              </a:ext>
            </a:extLst>
          </p:cNvPr>
          <p:cNvSpPr txBox="1"/>
          <p:nvPr/>
        </p:nvSpPr>
        <p:spPr>
          <a:xfrm>
            <a:off x="2895600" y="3827788"/>
            <a:ext cx="146182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6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endParaRPr lang="vi-VN" sz="6600" b="1" dirty="0"/>
          </a:p>
        </p:txBody>
      </p:sp>
      <p:pic>
        <p:nvPicPr>
          <p:cNvPr id="14" name="Picture 9" descr="F:\未标题-1.png">
            <a:extLst>
              <a:ext uri="{FF2B5EF4-FFF2-40B4-BE49-F238E27FC236}">
                <a16:creationId xmlns:a16="http://schemas.microsoft.com/office/drawing/2014/main" id="{962F04DA-D7BD-4DD2-9D2A-D35C9BD49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3936" y="7758597"/>
            <a:ext cx="18241905" cy="2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未标题-1.png">
            <a:extLst>
              <a:ext uri="{FF2B5EF4-FFF2-40B4-BE49-F238E27FC236}">
                <a16:creationId xmlns:a16="http://schemas.microsoft.com/office/drawing/2014/main" id="{044171E5-C7A2-4EF1-AD67-E15EB2EE1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57841" y="8905654"/>
            <a:ext cx="18241905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E3794CB6-197D-4C32-8414-A7F6F700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 flipH="1">
            <a:off x="14986248" y="7353300"/>
            <a:ext cx="3301752" cy="2421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4228670" y="223445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69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1:   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FA199-0D15-4705-9442-5F412E63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15F734A-04E0-4E5E-AF27-155D045442C2}"/>
              </a:ext>
            </a:extLst>
          </p:cNvPr>
          <p:cNvSpPr/>
          <p:nvPr/>
        </p:nvSpPr>
        <p:spPr>
          <a:xfrm>
            <a:off x="-123642" y="9476858"/>
            <a:ext cx="9420042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F636CD9-8E97-4229-93DF-1757998B6E54}"/>
              </a:ext>
            </a:extLst>
          </p:cNvPr>
          <p:cNvSpPr/>
          <p:nvPr/>
        </p:nvSpPr>
        <p:spPr>
          <a:xfrm>
            <a:off x="9144000" y="9476858"/>
            <a:ext cx="9267644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759F2F7F-451D-405E-AB48-1B3460FD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4904665" y="246138"/>
            <a:ext cx="3203824" cy="1762102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6BC416E-B370-4940-86F8-88B3E4510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228196" y="8864790"/>
            <a:ext cx="1224137" cy="1224136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776B5ABA-70A2-4615-A601-B107EDD68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179511" y="699542"/>
            <a:ext cx="1224137" cy="144016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02DDA95E-30D5-4C20-9581-5C15AF93B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452861" y="6834735"/>
            <a:ext cx="6525054" cy="3150027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A5EB821D-87BA-4C8B-9438-C72DE244C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7306585" y="8864790"/>
            <a:ext cx="1224137" cy="1224136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A299D220-7E58-4FEE-966C-35EF5C696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84974" y="8864790"/>
            <a:ext cx="1224137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53237B-FE31-49AE-A7E7-FB3B2423F9B0}"/>
              </a:ext>
            </a:extLst>
          </p:cNvPr>
          <p:cNvSpPr txBox="1"/>
          <p:nvPr/>
        </p:nvSpPr>
        <p:spPr>
          <a:xfrm>
            <a:off x="6477000" y="3329988"/>
            <a:ext cx="9833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9F610967-B493-45ED-805B-810CAABCC475}"/>
              </a:ext>
            </a:extLst>
          </p:cNvPr>
          <p:cNvSpPr/>
          <p:nvPr/>
        </p:nvSpPr>
        <p:spPr>
          <a:xfrm rot="20069590">
            <a:off x="1268245" y="2214706"/>
            <a:ext cx="1907907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id="{03CA7043-E578-42C4-B17C-89AA7FC15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08" y="-944292"/>
            <a:ext cx="3233154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2548826" y="1143123"/>
            <a:ext cx="3759687" cy="5139925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9237" y="2782314"/>
            <a:ext cx="3733800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56532" y="7760304"/>
            <a:ext cx="8272860" cy="2639325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5030624" y="8190017"/>
            <a:ext cx="7582526" cy="2182709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6185217" y="8677775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12281217" y="8687163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8521" y="8677776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599442" y="1"/>
            <a:ext cx="3124391" cy="22479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325570" y="4243757"/>
            <a:ext cx="1075988" cy="954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92DD81-D195-494F-804C-F9272CF81492}"/>
              </a:ext>
            </a:extLst>
          </p:cNvPr>
          <p:cNvSpPr txBox="1"/>
          <p:nvPr/>
        </p:nvSpPr>
        <p:spPr>
          <a:xfrm>
            <a:off x="3634746" y="3187224"/>
            <a:ext cx="12577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CÙNG NHẠC ĐỆM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1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CHIM SƠN CA KARAOKE II ÂM NHẠC LỚP 5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86BB08DC-AECA-40C8-A52C-CEC1A8CE4B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3439" y="2025876"/>
            <a:ext cx="962231" cy="9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0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26F5BA9-6A2D-4457-81F4-B87DB43F6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200" y="2924882"/>
            <a:ext cx="15566682" cy="3505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B35E69-83DE-46BB-BB73-503CC3C5001C}"/>
              </a:ext>
            </a:extLst>
          </p:cNvPr>
          <p:cNvSpPr txBox="1"/>
          <p:nvPr/>
        </p:nvSpPr>
        <p:spPr>
          <a:xfrm>
            <a:off x="5080553" y="4108925"/>
            <a:ext cx="131797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trời       sáng  chim    ca       vang         líu     lo,         líu  lo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B023B-5CEA-4EC9-B2B3-D70DD2DA0F1C}"/>
              </a:ext>
            </a:extLst>
          </p:cNvPr>
          <p:cNvSpPr txBox="1"/>
          <p:nvPr/>
        </p:nvSpPr>
        <p:spPr>
          <a:xfrm>
            <a:off x="3553691" y="618447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 chim   trên       cành     rộn          ràng      theo  bước chân         em.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4882" y="-204939"/>
            <a:ext cx="3124391" cy="22479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08" y="-944292"/>
            <a:ext cx="2650408" cy="12175583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9237" y="2782314"/>
            <a:ext cx="3733800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6185217" y="8677775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12281217" y="8687163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8521" y="8677776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92DD81-D195-494F-804C-F9272CF81492}"/>
              </a:ext>
            </a:extLst>
          </p:cNvPr>
          <p:cNvSpPr txBox="1"/>
          <p:nvPr/>
        </p:nvSpPr>
        <p:spPr>
          <a:xfrm>
            <a:off x="5486400" y="1687813"/>
            <a:ext cx="11176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02766ED-3D98-F2A8-0F68-BC6A453FA07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876" y="4523157"/>
            <a:ext cx="592883" cy="674425"/>
          </a:xfrm>
          <a:prstGeom prst="rect">
            <a:avLst/>
          </a:prstGeom>
        </p:spPr>
      </p:pic>
      <p:pic>
        <p:nvPicPr>
          <p:cNvPr id="21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28A871F-1325-42FC-BEC2-318F1E258BEA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66859" y="6929320"/>
            <a:ext cx="592883" cy="674425"/>
          </a:xfrm>
          <a:prstGeom prst="rect">
            <a:avLst/>
          </a:prstGeom>
        </p:spPr>
      </p:pic>
      <p:pic>
        <p:nvPicPr>
          <p:cNvPr id="22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79AB1F8-6D1C-4260-BA93-A9929F5321E7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0422" y="6939700"/>
            <a:ext cx="592883" cy="674425"/>
          </a:xfrm>
          <a:prstGeom prst="rect">
            <a:avLst/>
          </a:prstGeom>
        </p:spPr>
      </p:pic>
      <p:pic>
        <p:nvPicPr>
          <p:cNvPr id="2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31016D9-BBC2-441A-BC44-E1AE3ECF4D8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0595" y="6899050"/>
            <a:ext cx="592883" cy="674425"/>
          </a:xfrm>
          <a:prstGeom prst="rect">
            <a:avLst/>
          </a:prstGeom>
        </p:spPr>
      </p:pic>
      <p:pic>
        <p:nvPicPr>
          <p:cNvPr id="2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666F0F9-DCF6-4A0F-8837-944383444CC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4563" y="6994050"/>
            <a:ext cx="592883" cy="674425"/>
          </a:xfrm>
          <a:prstGeom prst="rect">
            <a:avLst/>
          </a:prstGeom>
        </p:spPr>
      </p:pic>
      <p:pic>
        <p:nvPicPr>
          <p:cNvPr id="2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AEDF8A7-DEC5-4862-B889-D6A3BCD7C050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9400" y="4621388"/>
            <a:ext cx="592883" cy="674425"/>
          </a:xfrm>
          <a:prstGeom prst="rect">
            <a:avLst/>
          </a:prstGeom>
        </p:spPr>
      </p:pic>
      <p:pic>
        <p:nvPicPr>
          <p:cNvPr id="2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641798F-6492-416D-9C3D-B90B523739E2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2083" y="4577893"/>
            <a:ext cx="592883" cy="6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1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711</Words>
  <Application>Microsoft Office PowerPoint</Application>
  <PresentationFormat>Custom</PresentationFormat>
  <Paragraphs>80</Paragraphs>
  <Slides>19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宋体</vt:lpstr>
      <vt:lpstr>Times New Roman</vt:lpstr>
      <vt:lpstr>Calibri Light</vt:lpstr>
      <vt:lpstr>等线</vt:lpstr>
      <vt:lpstr>Calibri</vt:lpstr>
      <vt:lpstr>Arial</vt:lpstr>
      <vt:lpstr>2_Default Design</vt:lpstr>
      <vt:lpstr>1_Default Design</vt:lpstr>
      <vt:lpstr>1_Office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82</cp:revision>
  <dcterms:created xsi:type="dcterms:W3CDTF">2006-08-16T00:00:00Z</dcterms:created>
  <dcterms:modified xsi:type="dcterms:W3CDTF">2024-10-03T07:48:42Z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DDCFC3464FD94F34A5B4757B446ED13B</vt:lpwstr>
  </property>
  <property fmtid="{D5CDD505-2E9C-101B-9397-08002B2CF9AE}" pid="3" name="KSOProductBuildVer">
    <vt:lpwstr>1033-11.2.0.11026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2022-03-21T07:32:19Z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0371a259-a557-4f22-8352-0188982b6abf</vt:lpwstr>
  </property>
  <property fmtid="{D5CDD505-2E9C-101B-9397-08002B2CF9AE}" pid="9" name="MSIP_Label_defa4170-0d19-0005-0004-bc88714345d2_ActionId">
    <vt:lpwstr>f6ebd325-5bba-4641-86ae-e243d565247a</vt:lpwstr>
  </property>
  <property fmtid="{D5CDD505-2E9C-101B-9397-08002B2CF9AE}" pid="10" name="MSIP_Label_defa4170-0d19-0005-0004-bc88714345d2_ContentBits">
    <vt:lpwstr>0</vt:lpwstr>
  </property>
</Properties>
</file>