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07" r:id="rId4"/>
    <p:sldId id="310" r:id="rId5"/>
    <p:sldId id="284" r:id="rId6"/>
    <p:sldId id="291" r:id="rId7"/>
    <p:sldId id="292" r:id="rId8"/>
    <p:sldId id="313" r:id="rId9"/>
    <p:sldId id="287" r:id="rId10"/>
    <p:sldId id="285" r:id="rId11"/>
    <p:sldId id="294" r:id="rId12"/>
    <p:sldId id="301" r:id="rId13"/>
    <p:sldId id="300" r:id="rId14"/>
    <p:sldId id="299" r:id="rId15"/>
    <p:sldId id="298" r:id="rId16"/>
    <p:sldId id="297" r:id="rId17"/>
    <p:sldId id="296" r:id="rId18"/>
    <p:sldId id="295" r:id="rId19"/>
    <p:sldId id="302" r:id="rId20"/>
    <p:sldId id="312" r:id="rId21"/>
    <p:sldId id="314" r:id="rId22"/>
    <p:sldId id="305" r:id="rId23"/>
    <p:sldId id="271" r:id="rId24"/>
    <p:sldId id="303" r:id="rId25"/>
    <p:sldId id="31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5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5" d="100"/>
          <a:sy n="65" d="100"/>
        </p:scale>
        <p:origin x="15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21T10:04:21.712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21T10:04:21.712" idx="5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21T10:04:21.71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75CB4-9C17-6722-E1A8-0196F687A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A7C14-C1D4-405B-8DE3-B5391AAD92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1ED18-8FD3-57A4-C18C-65A8D2FD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0B75B-1678-B78D-6C4D-3D537D4E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38259-4892-4950-B183-5F4F38DD4767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751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D4AEA-22A3-FD76-C363-48AFD6BB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A8BA4E-96B8-46D6-9054-E3162C9D43A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1C021-9A82-5EE3-93FD-260CE4F25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BABA6-16A0-AB3E-1665-04DE5576F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5D17B-8C62-42C0-A06F-5C6514FC7D9F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61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6BC20-B1BC-11C7-1306-A66FCD5A0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20227A-5FC6-47C1-901C-87130EAE158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03DE-A90C-774B-7087-9E781EFFF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E6AE7-749B-2252-1B75-280B89AD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1FEE7-0E15-4990-88B7-9CA41FAC65BB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39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4D258-4C16-DE3C-AC82-1C1D8C26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CEA64-C728-4672-8CA9-909D1C5013B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2047C-8865-724B-BFFA-0C165B0E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D19AC-DEC3-DB09-5EF1-72F105CD1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8D00D-87F7-4C71-9090-C5BFCAE0F0F3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469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72EC6-D130-0E95-46D4-C368E1ED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2FC52E-AAE7-4E9C-8B5E-30F12A74C2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6A8C3-5E7B-3221-0CAF-C1C61D5DE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02885B-B306-8352-A0D6-C239B82D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20E3C-A4AB-4D89-A280-49F2A10A7159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507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FE17A-3E5E-5488-8A2C-12AE8966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DB19F0-B14C-4239-B050-174CF3B3DD6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D11DA-4D46-E4AE-7649-759A03BCE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5970E-3DFD-BBC5-BC7A-084B676B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343E3D-FE71-465C-980B-6E15DB387725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654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F3357F-D05B-E00A-F59C-D3E3E56D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C64A4A-3420-4BB9-A453-7A8D5910C6B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39DA0C-EC5D-5A9E-CF20-21F72D352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56E65-5A6E-1A38-DCC9-E9D8A893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A93B9-34FB-4303-B265-40773DC4A1B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50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54FCC-7FCD-0137-BCD6-165824428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FFDB88-C55D-4277-9FA4-3660B270268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9F96D-73BF-6BEC-187F-EE06C359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B1BD5-630B-3039-06C2-105A7BD99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398F17-1DE6-4434-BD98-C31FCBA92131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193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512B5-5733-531A-E926-7F6A7E512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5D1AE5-95B1-40BC-8A3A-1853A5FFBF3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2DC0E-E9C6-D17B-9642-FAAA8703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8DDE9-EFAB-2489-F56D-CF845A6A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1FBE3-4FB8-45C7-B330-884713C4001B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351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B24E4-35E4-F710-5E1D-B4996F07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737EDE-0EBD-4903-B105-0C82350C396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45FC-3E2D-B41E-94AE-5B422136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0F8DB-0B5D-4867-4536-ED1F625F0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C1066-52BA-4A8B-86E2-9B6B9F7C762B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351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14AC-E0D5-B9C5-EA0C-6C324C89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A980BE-D84D-4DC6-94C4-94FBDF7E29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93493-7923-F025-B94F-907331C88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1023-39A2-7C81-E012-E6FAB4AB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D9A43-41BC-4A56-BE69-9CE9DB95D8C6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1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318E6435-971E-52AA-89A3-03413F205E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A013038C-00F2-A77D-20F4-D5E292A15B2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6B140-52E3-9A46-0A9D-1A6C2A071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DB7A9-9321-4C92-B96C-6B1F6275534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5AC6A-0868-5768-1B83-8A0032DFA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6F4F5-DC33-A8F5-C05F-169DCD158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DB11BB-DD5D-4B25-9EA4-57EDD9CCAC83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2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omments" Target="../comments/comment3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comments" Target="../comments/commen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6" name="Object 4">
            <a:extLst>
              <a:ext uri="{FF2B5EF4-FFF2-40B4-BE49-F238E27FC236}">
                <a16:creationId xmlns:a16="http://schemas.microsoft.com/office/drawing/2014/main" id="{3A870851-796C-BD0B-E4AA-833C2470D2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69322"/>
              </p:ext>
            </p:extLst>
          </p:nvPr>
        </p:nvGraphicFramePr>
        <p:xfrm>
          <a:off x="1866900" y="4905390"/>
          <a:ext cx="5334000" cy="185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3177479" imgH="2387194" progId="CorelDRAW.Graphic.12">
                  <p:embed/>
                </p:oleObj>
              </mc:Choice>
              <mc:Fallback>
                <p:oleObj name="CorelDRAW" r:id="rId5" imgW="3177479" imgH="2387194" progId="CorelDRAW.Graphic.12">
                  <p:embed/>
                  <p:pic>
                    <p:nvPicPr>
                      <p:cNvPr id="79876" name="Object 4">
                        <a:extLst>
                          <a:ext uri="{FF2B5EF4-FFF2-40B4-BE49-F238E27FC236}">
                            <a16:creationId xmlns:a16="http://schemas.microsoft.com/office/drawing/2014/main" id="{3A870851-796C-BD0B-E4AA-833C2470D2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900" y="4905390"/>
                        <a:ext cx="5334000" cy="185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79" name="Picture 7" descr="DSTARS-P">
            <a:extLst>
              <a:ext uri="{FF2B5EF4-FFF2-40B4-BE49-F238E27FC236}">
                <a16:creationId xmlns:a16="http://schemas.microsoft.com/office/drawing/2014/main" id="{F291AFC0-0D52-B824-DF80-A17DBEA62A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8" descr="DSTARS-P">
            <a:extLst>
              <a:ext uri="{FF2B5EF4-FFF2-40B4-BE49-F238E27FC236}">
                <a16:creationId xmlns:a16="http://schemas.microsoft.com/office/drawing/2014/main" id="{C2BD8C06-E676-42E2-CA78-927C8BA162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61478F-7744-D8CE-5FE4-FA336805D5F1}"/>
              </a:ext>
            </a:extLst>
          </p:cNvPr>
          <p:cNvSpPr/>
          <p:nvPr/>
        </p:nvSpPr>
        <p:spPr>
          <a:xfrm>
            <a:off x="2057400" y="3609591"/>
            <a:ext cx="54864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Giáo viên: </a:t>
            </a:r>
            <a:r>
              <a:rPr kumimoji="0" lang="en-US" sz="2800" b="0" i="0" u="none" strike="noStrike" kern="10" cap="none" spc="0" normalizeH="0" baseline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0" i="0" u="none" strike="noStrike" kern="10" cap="none" spc="0" normalizeH="0" baseline="0" noProof="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Vũ</a:t>
            </a:r>
            <a:r>
              <a:rPr kumimoji="0" lang="en-US" sz="2800" b="0" i="0" u="none" strike="noStrike" kern="10" cap="none" spc="0" normalizeH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0" i="0" u="none" strike="noStrike" kern="10" cap="none" spc="0" normalizeH="0" noProof="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Thị</a:t>
            </a:r>
            <a:r>
              <a:rPr kumimoji="0" lang="en-US" sz="2800" b="0" i="0" u="none" strike="noStrike" kern="10" cap="none" spc="0" normalizeH="0" noProof="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Kim Dung</a:t>
            </a:r>
            <a:endParaRPr kumimoji="0" lang="vi-VN" sz="2800" b="0" i="0" u="none" strike="noStrike" kern="10" cap="none" spc="0" normalizeH="0" baseline="0" noProof="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0182" name="Picture 7" descr="DSTARS-P">
            <a:extLst>
              <a:ext uri="{FF2B5EF4-FFF2-40B4-BE49-F238E27FC236}">
                <a16:creationId xmlns:a16="http://schemas.microsoft.com/office/drawing/2014/main" id="{6B943792-430A-4293-913C-263C890F2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1">
            <a:extLst>
              <a:ext uri="{FF2B5EF4-FFF2-40B4-BE49-F238E27FC236}">
                <a16:creationId xmlns:a16="http://schemas.microsoft.com/office/drawing/2014/main" id="{3C702328-6711-1627-584F-FCD18577B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66" y="371167"/>
            <a:ext cx="8569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</a:rPr>
              <a:t>ỦY BAN NHÂN DÂN THÀNH PHỐ THÁI NGUYÊN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</a:rPr>
              <a:t>TRƯỜNG TIỂU HỌC PHÚ XÁ</a:t>
            </a: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45C05C-8C0F-141F-F549-852C2BD373ED}"/>
              </a:ext>
            </a:extLst>
          </p:cNvPr>
          <p:cNvSpPr/>
          <p:nvPr/>
        </p:nvSpPr>
        <p:spPr>
          <a:xfrm>
            <a:off x="107503" y="1883693"/>
            <a:ext cx="8928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CHÀO MỪNG CÁC THẦY CÔ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VỀ DỰ TIẾT HỌC ÂM NHẠC </a:t>
            </a:r>
            <a:r>
              <a:rPr kumimoji="0" lang="vi-VN" sz="3600" b="1" i="0" u="none" strike="noStrike" kern="10" cap="none" spc="50" normalizeH="0" baseline="0" noProof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- LỚP</a:t>
            </a:r>
            <a:r>
              <a:rPr kumimoji="0" lang="en-US" sz="3600" b="1" i="0" u="none" strike="noStrike" kern="10" cap="none" spc="50" normalizeH="0" baseline="0" noProof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2C</a:t>
            </a:r>
            <a:endParaRPr kumimoji="0" lang="vi-VN" sz="3600" b="1" i="0" u="none" strike="noStrike" kern="10" cap="none" spc="50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" name="Doremi">
            <a:hlinkClick r:id="" action="ppaction://media"/>
            <a:extLst>
              <a:ext uri="{FF2B5EF4-FFF2-40B4-BE49-F238E27FC236}">
                <a16:creationId xmlns:a16="http://schemas.microsoft.com/office/drawing/2014/main" id="{BFF66583-F860-42D7-9951-B4FA5E5C3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3580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98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5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560" y="2339588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899428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51556"/>
            <a:ext cx="6912768" cy="2304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3995772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3811106"/>
            <a:ext cx="445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Trưa</a:t>
            </a:r>
            <a:r>
              <a:rPr lang="en-US" dirty="0"/>
              <a:t>  </a:t>
            </a:r>
            <a:r>
              <a:rPr lang="en-US" dirty="0" err="1"/>
              <a:t>nắng</a:t>
            </a:r>
            <a:r>
              <a:rPr lang="en-US" dirty="0"/>
              <a:t>        </a:t>
            </a:r>
            <a:r>
              <a:rPr lang="en-US" dirty="0" err="1"/>
              <a:t>hè</a:t>
            </a:r>
            <a:r>
              <a:rPr lang="en-US" dirty="0"/>
              <a:t>    </a:t>
            </a:r>
            <a:r>
              <a:rPr lang="en-US" dirty="0" err="1"/>
              <a:t>mà</a:t>
            </a:r>
            <a:r>
              <a:rPr lang="en-US" dirty="0"/>
              <a:t>    </a:t>
            </a:r>
            <a:r>
              <a:rPr lang="en-US" dirty="0" err="1"/>
              <a:t>đi</a:t>
            </a:r>
            <a:r>
              <a:rPr lang="en-US" dirty="0"/>
              <a:t>     </a:t>
            </a:r>
            <a:r>
              <a:rPr lang="en-US" dirty="0" err="1"/>
              <a:t>đến</a:t>
            </a:r>
            <a:r>
              <a:rPr lang="en-US" dirty="0"/>
              <a:t>       </a:t>
            </a:r>
            <a:r>
              <a:rPr lang="en-US" dirty="0" err="1"/>
              <a:t>trường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296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560" y="1988840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548680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 CÂU HÁT 1+2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792"/>
            <a:ext cx="6696744" cy="23042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9270" y="3429000"/>
            <a:ext cx="5551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     con            </a:t>
            </a:r>
            <a:r>
              <a:rPr lang="en-US" dirty="0" err="1"/>
              <a:t>chim</a:t>
            </a:r>
            <a:r>
              <a:rPr lang="en-US" dirty="0"/>
              <a:t>        </a:t>
            </a:r>
            <a:r>
              <a:rPr lang="en-US" dirty="0" err="1"/>
              <a:t>là</a:t>
            </a:r>
            <a:r>
              <a:rPr lang="en-US" dirty="0"/>
              <a:t>        </a:t>
            </a:r>
            <a:r>
              <a:rPr lang="en-US" dirty="0" err="1"/>
              <a:t>chim</a:t>
            </a:r>
            <a:r>
              <a:rPr lang="en-US" dirty="0"/>
              <a:t>     </a:t>
            </a:r>
            <a:r>
              <a:rPr lang="en-US" dirty="0" err="1"/>
              <a:t>chích</a:t>
            </a:r>
            <a:r>
              <a:rPr lang="en-US" dirty="0"/>
              <a:t>           </a:t>
            </a:r>
            <a:r>
              <a:rPr lang="en-US" dirty="0" err="1"/>
              <a:t>choè</a:t>
            </a:r>
            <a:r>
              <a:rPr lang="en-US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61048"/>
            <a:ext cx="6840760" cy="23042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3416" y="5548590"/>
            <a:ext cx="4504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Trưa</a:t>
            </a:r>
            <a:r>
              <a:rPr lang="en-US" dirty="0"/>
              <a:t>   </a:t>
            </a:r>
            <a:r>
              <a:rPr lang="en-US" dirty="0" err="1"/>
              <a:t>nắng</a:t>
            </a:r>
            <a:r>
              <a:rPr lang="en-US" dirty="0"/>
              <a:t>      </a:t>
            </a:r>
            <a:r>
              <a:rPr lang="en-US" dirty="0" err="1"/>
              <a:t>hè</a:t>
            </a:r>
            <a:r>
              <a:rPr lang="en-US" dirty="0"/>
              <a:t>    </a:t>
            </a:r>
            <a:r>
              <a:rPr lang="en-US" dirty="0" err="1"/>
              <a:t>mà</a:t>
            </a:r>
            <a:r>
              <a:rPr lang="en-US" dirty="0"/>
              <a:t>    </a:t>
            </a:r>
            <a:r>
              <a:rPr lang="en-US" dirty="0" err="1"/>
              <a:t>đi</a:t>
            </a:r>
            <a:r>
              <a:rPr lang="en-US" dirty="0"/>
              <a:t>     </a:t>
            </a:r>
            <a:r>
              <a:rPr lang="en-US" dirty="0" err="1"/>
              <a:t>đến</a:t>
            </a:r>
            <a:r>
              <a:rPr lang="en-US" dirty="0"/>
              <a:t>       </a:t>
            </a:r>
            <a:r>
              <a:rPr lang="en-US" dirty="0" err="1"/>
              <a:t>trường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017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560" y="2195572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75541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CÂU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89722"/>
            <a:ext cx="6912768" cy="1346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5816" y="3779748"/>
            <a:ext cx="483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Ấy</a:t>
            </a:r>
            <a:r>
              <a:rPr lang="en-US" dirty="0"/>
              <a:t>      </a:t>
            </a:r>
            <a:r>
              <a:rPr lang="en-US" dirty="0" err="1"/>
              <a:t>thế</a:t>
            </a:r>
            <a:r>
              <a:rPr lang="en-US" dirty="0"/>
              <a:t>       </a:t>
            </a:r>
            <a:r>
              <a:rPr lang="en-US" dirty="0" err="1"/>
              <a:t>mà</a:t>
            </a:r>
            <a:r>
              <a:rPr lang="en-US" dirty="0"/>
              <a:t>       </a:t>
            </a:r>
            <a:r>
              <a:rPr lang="en-US" dirty="0" err="1"/>
              <a:t>không</a:t>
            </a:r>
            <a:r>
              <a:rPr lang="en-US" dirty="0"/>
              <a:t>  </a:t>
            </a:r>
            <a:r>
              <a:rPr lang="en-US" dirty="0" err="1"/>
              <a:t>chịu</a:t>
            </a:r>
            <a:r>
              <a:rPr lang="en-US" dirty="0"/>
              <a:t>      </a:t>
            </a:r>
            <a:r>
              <a:rPr lang="en-US" dirty="0" err="1"/>
              <a:t>đội</a:t>
            </a:r>
            <a:r>
              <a:rPr lang="en-US" dirty="0"/>
              <a:t>             </a:t>
            </a:r>
            <a:r>
              <a:rPr lang="en-US" dirty="0" err="1"/>
              <a:t>mũ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7421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560" y="2353165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23728" y="913005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CÂU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53165"/>
            <a:ext cx="6696744" cy="1467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5776" y="3820978"/>
            <a:ext cx="3978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258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560" y="2309042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23728" y="868882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 CÂU HÁT 3+4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32978"/>
            <a:ext cx="6912768" cy="1346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3808" y="3050531"/>
            <a:ext cx="483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Ấy</a:t>
            </a:r>
            <a:r>
              <a:rPr lang="en-US" dirty="0"/>
              <a:t>      </a:t>
            </a:r>
            <a:r>
              <a:rPr lang="en-US" dirty="0" err="1"/>
              <a:t>thế</a:t>
            </a:r>
            <a:r>
              <a:rPr lang="en-US" dirty="0"/>
              <a:t>       </a:t>
            </a:r>
            <a:r>
              <a:rPr lang="en-US" dirty="0" err="1"/>
              <a:t>mà</a:t>
            </a:r>
            <a:r>
              <a:rPr lang="en-US" dirty="0"/>
              <a:t>       </a:t>
            </a:r>
            <a:r>
              <a:rPr lang="en-US" dirty="0" err="1"/>
              <a:t>không</a:t>
            </a:r>
            <a:r>
              <a:rPr lang="en-US" dirty="0"/>
              <a:t>  </a:t>
            </a:r>
            <a:r>
              <a:rPr lang="en-US" dirty="0" err="1"/>
              <a:t>chịu</a:t>
            </a:r>
            <a:r>
              <a:rPr lang="en-US" dirty="0"/>
              <a:t>      </a:t>
            </a:r>
            <a:r>
              <a:rPr lang="en-US" dirty="0" err="1"/>
              <a:t>đội</a:t>
            </a:r>
            <a:r>
              <a:rPr lang="en-US" dirty="0"/>
              <a:t>             </a:t>
            </a:r>
            <a:r>
              <a:rPr lang="en-US" dirty="0" err="1"/>
              <a:t>mũ</a:t>
            </a:r>
            <a:r>
              <a:rPr lang="en-US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3662633"/>
            <a:ext cx="6696744" cy="14678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6529" y="4973106"/>
            <a:ext cx="3978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231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560" y="2483604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1043444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CÂU 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387610"/>
            <a:ext cx="6912767" cy="1968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3995772"/>
            <a:ext cx="455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Ôi</a:t>
            </a:r>
            <a:r>
              <a:rPr lang="en-US" dirty="0"/>
              <a:t>      </a:t>
            </a:r>
            <a:r>
              <a:rPr lang="en-US" dirty="0" err="1"/>
              <a:t>ôi</a:t>
            </a:r>
            <a:r>
              <a:rPr lang="en-US" dirty="0"/>
              <a:t>           </a:t>
            </a:r>
            <a:r>
              <a:rPr lang="en-US" dirty="0" err="1"/>
              <a:t>đau</a:t>
            </a:r>
            <a:r>
              <a:rPr lang="en-US" dirty="0"/>
              <a:t>     </a:t>
            </a:r>
            <a:r>
              <a:rPr lang="en-US" dirty="0" err="1"/>
              <a:t>quá</a:t>
            </a:r>
            <a:r>
              <a:rPr lang="en-US" dirty="0"/>
              <a:t>    </a:t>
            </a:r>
            <a:r>
              <a:rPr lang="en-US" dirty="0" err="1"/>
              <a:t>nhức</a:t>
            </a:r>
            <a:r>
              <a:rPr lang="en-US" dirty="0"/>
              <a:t>     </a:t>
            </a:r>
            <a:r>
              <a:rPr lang="en-US" dirty="0" err="1"/>
              <a:t>cả</a:t>
            </a:r>
            <a:r>
              <a:rPr lang="en-US" dirty="0"/>
              <a:t>         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3992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560" y="2411596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971436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CÂU 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23564"/>
            <a:ext cx="6782896" cy="1537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3768" y="3707740"/>
            <a:ext cx="522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Chích</a:t>
            </a:r>
            <a:r>
              <a:rPr lang="en-US" dirty="0"/>
              <a:t>  </a:t>
            </a:r>
            <a:r>
              <a:rPr lang="en-US" dirty="0" err="1"/>
              <a:t>choè</a:t>
            </a:r>
            <a:r>
              <a:rPr lang="en-US" dirty="0"/>
              <a:t>   ta       </a:t>
            </a:r>
            <a:r>
              <a:rPr lang="en-US" dirty="0" err="1"/>
              <a:t>cảm</a:t>
            </a:r>
            <a:r>
              <a:rPr lang="en-US" dirty="0"/>
              <a:t>   </a:t>
            </a:r>
            <a:r>
              <a:rPr lang="en-US" dirty="0" err="1"/>
              <a:t>liền</a:t>
            </a:r>
            <a:r>
              <a:rPr lang="en-US" dirty="0"/>
              <a:t>   </a:t>
            </a:r>
            <a:r>
              <a:rPr lang="en-US" dirty="0" err="1"/>
              <a:t>suốt</a:t>
            </a:r>
            <a:r>
              <a:rPr lang="en-US" dirty="0"/>
              <a:t>     </a:t>
            </a:r>
            <a:r>
              <a:rPr lang="en-US" dirty="0" err="1"/>
              <a:t>ba</a:t>
            </a:r>
            <a:r>
              <a:rPr lang="en-US" dirty="0"/>
              <a:t>   </a:t>
            </a:r>
            <a:r>
              <a:rPr lang="en-US" dirty="0" err="1"/>
              <a:t>ngày</a:t>
            </a:r>
            <a:r>
              <a:rPr lang="en-US" dirty="0"/>
              <a:t>  </a:t>
            </a:r>
            <a:r>
              <a:rPr lang="en-US" dirty="0" err="1"/>
              <a:t>đêm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1876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560" y="2288714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848554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 CÂU HÁT 5+6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24618"/>
            <a:ext cx="6912767" cy="1968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2907392"/>
            <a:ext cx="4550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Ôi</a:t>
            </a:r>
            <a:r>
              <a:rPr lang="en-US" dirty="0"/>
              <a:t>      </a:t>
            </a:r>
            <a:r>
              <a:rPr lang="en-US" dirty="0" err="1"/>
              <a:t>ôi</a:t>
            </a:r>
            <a:r>
              <a:rPr lang="en-US" dirty="0"/>
              <a:t>           </a:t>
            </a:r>
            <a:r>
              <a:rPr lang="en-US" dirty="0" err="1"/>
              <a:t>đau</a:t>
            </a:r>
            <a:r>
              <a:rPr lang="en-US" dirty="0"/>
              <a:t>     </a:t>
            </a:r>
            <a:r>
              <a:rPr lang="en-US" dirty="0" err="1"/>
              <a:t>quá</a:t>
            </a:r>
            <a:r>
              <a:rPr lang="en-US" dirty="0"/>
              <a:t>    </a:t>
            </a:r>
            <a:r>
              <a:rPr lang="en-US" dirty="0" err="1"/>
              <a:t>nhức</a:t>
            </a:r>
            <a:r>
              <a:rPr lang="en-US" dirty="0"/>
              <a:t>     </a:t>
            </a:r>
            <a:r>
              <a:rPr lang="en-US" dirty="0" err="1"/>
              <a:t>cả</a:t>
            </a:r>
            <a:r>
              <a:rPr lang="en-US" dirty="0"/>
              <a:t>         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68" y="3392820"/>
            <a:ext cx="6782896" cy="15374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3962" y="4859868"/>
            <a:ext cx="522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Chích</a:t>
            </a:r>
            <a:r>
              <a:rPr lang="en-US" dirty="0"/>
              <a:t>  </a:t>
            </a:r>
            <a:r>
              <a:rPr lang="en-US" dirty="0" err="1"/>
              <a:t>choè</a:t>
            </a:r>
            <a:r>
              <a:rPr lang="en-US" dirty="0"/>
              <a:t>   ta       </a:t>
            </a:r>
            <a:r>
              <a:rPr lang="en-US" dirty="0" err="1"/>
              <a:t>cảm</a:t>
            </a:r>
            <a:r>
              <a:rPr lang="en-US" dirty="0"/>
              <a:t>   </a:t>
            </a:r>
            <a:r>
              <a:rPr lang="en-US" dirty="0" err="1"/>
              <a:t>liền</a:t>
            </a:r>
            <a:r>
              <a:rPr lang="en-US" dirty="0"/>
              <a:t>   </a:t>
            </a:r>
            <a:r>
              <a:rPr lang="en-US" dirty="0" err="1"/>
              <a:t>suốt</a:t>
            </a:r>
            <a:r>
              <a:rPr lang="en-US" dirty="0"/>
              <a:t>     </a:t>
            </a:r>
            <a:r>
              <a:rPr lang="en-US" dirty="0" err="1"/>
              <a:t>ba</a:t>
            </a:r>
            <a:r>
              <a:rPr lang="en-US" dirty="0"/>
              <a:t>   </a:t>
            </a:r>
            <a:r>
              <a:rPr lang="en-US" dirty="0" err="1"/>
              <a:t>ngày</a:t>
            </a:r>
            <a:r>
              <a:rPr lang="en-US" dirty="0"/>
              <a:t>  </a:t>
            </a:r>
            <a:r>
              <a:rPr lang="en-US" dirty="0" err="1"/>
              <a:t>đêm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0673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5448" y="579087"/>
            <a:ext cx="3010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HÁT  CẢ BÀI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1225418"/>
            <a:ext cx="8408096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1: </a:t>
            </a:r>
            <a:r>
              <a:rPr lang="en-US" sz="3200" dirty="0" err="1">
                <a:effectLst/>
                <a:latin typeface="Times New Roman"/>
                <a:ea typeface="Calibri"/>
              </a:rPr>
              <a:t>Có</a:t>
            </a:r>
            <a:r>
              <a:rPr lang="en-US" sz="3200" dirty="0">
                <a:effectLst/>
                <a:latin typeface="Times New Roman"/>
                <a:ea typeface="Calibri"/>
              </a:rPr>
              <a:t> con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chim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là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chim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chích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choè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2: </a:t>
            </a:r>
            <a:r>
              <a:rPr lang="en-US" sz="3200" dirty="0" err="1">
                <a:effectLst/>
                <a:latin typeface="Times New Roman"/>
                <a:ea typeface="Calibri"/>
              </a:rPr>
              <a:t>Trưa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nắng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hè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mà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đi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đến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trường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3: </a:t>
            </a:r>
            <a:r>
              <a:rPr lang="en-US" sz="3200" dirty="0" err="1">
                <a:effectLst/>
                <a:latin typeface="Times New Roman"/>
                <a:ea typeface="Calibri"/>
              </a:rPr>
              <a:t>Ấy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thế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mà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không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chịu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đội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mũ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4: </a:t>
            </a:r>
            <a:r>
              <a:rPr lang="en-US" sz="3200" dirty="0" err="1">
                <a:effectLst/>
                <a:latin typeface="Times New Roman"/>
                <a:ea typeface="Calibri"/>
              </a:rPr>
              <a:t>Tối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đến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mới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về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nhà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nằm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rên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5</a:t>
            </a:r>
            <a:r>
              <a:rPr lang="en-US" sz="3200">
                <a:effectLst/>
                <a:latin typeface="Times New Roman"/>
                <a:ea typeface="Calibri"/>
              </a:rPr>
              <a:t>: Ôi </a:t>
            </a:r>
            <a:r>
              <a:rPr lang="en-US" sz="3200" dirty="0" err="1">
                <a:effectLst/>
                <a:latin typeface="Times New Roman"/>
                <a:ea typeface="Calibri"/>
              </a:rPr>
              <a:t>ôi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đau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quá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nhức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cả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đầu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6: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Chích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choè</a:t>
            </a:r>
            <a:r>
              <a:rPr lang="en-US" sz="3200" dirty="0">
                <a:effectLst/>
                <a:latin typeface="Times New Roman"/>
                <a:ea typeface="Calibri"/>
              </a:rPr>
              <a:t> ta </a:t>
            </a:r>
            <a:r>
              <a:rPr lang="en-US" sz="3200" dirty="0" err="1">
                <a:effectLst/>
                <a:latin typeface="Times New Roman"/>
                <a:ea typeface="Calibri"/>
              </a:rPr>
              <a:t>cảm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liền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suốt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ba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ngày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đêm</a:t>
            </a:r>
            <a:r>
              <a:rPr lang="en-US" sz="2800" dirty="0">
                <a:effectLst/>
                <a:latin typeface="Times New Roman"/>
                <a:ea typeface="Calibri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16208" y="1587199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627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531314"/>
            <a:ext cx="8424936" cy="5904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1073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BÀI HÁT: CON CHIM CHÍCH CHOÈ</a:t>
            </a:r>
          </a:p>
        </p:txBody>
      </p:sp>
    </p:spTree>
    <p:extLst>
      <p:ext uri="{BB962C8B-B14F-4D97-AF65-F5344CB8AC3E}">
        <p14:creationId xmlns:p14="http://schemas.microsoft.com/office/powerpoint/2010/main" val="204045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275856" y="941806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458006" y="1404934"/>
            <a:ext cx="6227987" cy="7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: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Gõ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đệm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theo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tiết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Arial"/>
              </a:rPr>
              <a:t>tấu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89" y="2052730"/>
            <a:ext cx="6411220" cy="3248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0592" y="2052730"/>
            <a:ext cx="2392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40552" y="2973928"/>
            <a:ext cx="22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931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424936" cy="5904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1073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BÀI HÁT: CON CHIM CHÍCH CHOÈ</a:t>
            </a:r>
          </a:p>
        </p:txBody>
      </p:sp>
      <p:pic>
        <p:nvPicPr>
          <p:cNvPr id="7" name="Y2meta.app - Con chim chích chòe (Karaoke theo bài hát mẫu NXBGD) (320 kbps)">
            <a:hlinkClick r:id="" action="ppaction://media"/>
            <a:extLst>
              <a:ext uri="{FF2B5EF4-FFF2-40B4-BE49-F238E27FC236}">
                <a16:creationId xmlns:a16="http://schemas.microsoft.com/office/drawing/2014/main" id="{423E4F54-0605-51E2-2CCC-D64A665EE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5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191988"/>
            <a:ext cx="4119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THỰC HÀNH - LUYỆN TẬP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0552" y="1700808"/>
            <a:ext cx="22635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LẤY ẢNH+ BÔNG HOA </a:t>
            </a:r>
          </a:p>
          <a:p>
            <a:r>
              <a:rPr lang="en-US" dirty="0"/>
              <a:t>GÕ PHÁCH</a:t>
            </a:r>
          </a:p>
          <a:p>
            <a:r>
              <a:rPr lang="en-US" dirty="0"/>
              <a:t>SLIE BẢNG XANH</a:t>
            </a:r>
          </a:p>
        </p:txBody>
      </p:sp>
      <p:pic>
        <p:nvPicPr>
          <p:cNvPr id="2" name="Y2meta.app - Con chim chích chòe (Karaoke theo bài hát mẫu NXBGD) (320 kbps)">
            <a:hlinkClick r:id="" action="ppaction://media"/>
            <a:extLst>
              <a:ext uri="{FF2B5EF4-FFF2-40B4-BE49-F238E27FC236}">
                <a16:creationId xmlns:a16="http://schemas.microsoft.com/office/drawing/2014/main" id="{CD7515CA-75A9-E943-B8DA-535D4BF11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5656" y="260648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nhịp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điệu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Y2meta.app - Con chim chích chòe (Karaoke theo bài hát mẫu NXBGD) (320 kbps)">
            <a:hlinkClick r:id="" action="ppaction://media"/>
            <a:extLst>
              <a:ext uri="{FF2B5EF4-FFF2-40B4-BE49-F238E27FC236}">
                <a16:creationId xmlns:a16="http://schemas.microsoft.com/office/drawing/2014/main" id="{B9BC5E0B-F5BA-CCC3-B22F-2D35A1165C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A6B61-0F31-7BFF-2C26-D3FC53E40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!</a:t>
            </a:r>
          </a:p>
        </p:txBody>
      </p:sp>
    </p:spTree>
    <p:extLst>
      <p:ext uri="{BB962C8B-B14F-4D97-AF65-F5344CB8AC3E}">
        <p14:creationId xmlns:p14="http://schemas.microsoft.com/office/powerpoint/2010/main" val="27260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Trình Chiếu Powerpoint Đẹp | Background powerpoint, Cartoon  background, Background for powerpoint pres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88217"/>
            <a:ext cx="7898394" cy="4993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190851" y="89222"/>
            <a:ext cx="2762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472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124744"/>
            <a:ext cx="1784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AU" sz="2400" b="1" u="sng" dirty="0">
                <a:latin typeface="Times New Roman"/>
                <a:ea typeface="Times New Roman"/>
              </a:rPr>
              <a:t>ÂM NHẠC: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2041" y="1131008"/>
            <a:ext cx="2739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A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CHỦ ĐỀ 2: TIẾT 5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5116" y="1858585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HỌC HÁT BÀI:  CON CHIM CHÍCH CHÒE</a:t>
            </a:r>
            <a:r>
              <a:rPr lang="en-AU" b="1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</a:t>
            </a:r>
            <a:endParaRPr lang="en-US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19464" y="2534657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ca Nam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3912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ới thiệu chung về Tây Nam Bộ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579" end="22429.8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2656"/>
            <a:ext cx="9144000" cy="5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2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424936" cy="5904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1073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BÀI HÁT: CON CHIM CHÍCH CHOÈ</a:t>
            </a:r>
          </a:p>
        </p:txBody>
      </p:sp>
      <p:pic>
        <p:nvPicPr>
          <p:cNvPr id="4" name="Y2meta.app - Con chim chích chòe (Tập hát theo lời bài hát mẫu SGK lớp 2 NXBGD) (128 kbps)">
            <a:hlinkClick r:id="" action="ppaction://media"/>
            <a:extLst>
              <a:ext uri="{FF2B5EF4-FFF2-40B4-BE49-F238E27FC236}">
                <a16:creationId xmlns:a16="http://schemas.microsoft.com/office/drawing/2014/main" id="{08EAE52A-17D8-EBD3-6325-D54E1BB2A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459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82579" y="846532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GIỌNG</a:t>
            </a:r>
          </a:p>
        </p:txBody>
      </p:sp>
      <p:pic>
        <p:nvPicPr>
          <p:cNvPr id="2" name="luyện thanh OK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1916832"/>
            <a:ext cx="5719491" cy="40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47456" y="692696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560" y="1339027"/>
            <a:ext cx="8408096" cy="443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1: </a:t>
            </a:r>
            <a:r>
              <a:rPr lang="en-US" sz="3200" dirty="0" err="1">
                <a:effectLst/>
                <a:latin typeface="Times New Roman"/>
                <a:ea typeface="Calibri"/>
              </a:rPr>
              <a:t>Có</a:t>
            </a:r>
            <a:r>
              <a:rPr lang="en-US" sz="3200" dirty="0">
                <a:effectLst/>
                <a:latin typeface="Times New Roman"/>
                <a:ea typeface="Calibri"/>
              </a:rPr>
              <a:t> con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chim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là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chim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chích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choè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2: </a:t>
            </a:r>
            <a:r>
              <a:rPr lang="en-US" sz="3200" dirty="0" err="1">
                <a:effectLst/>
                <a:latin typeface="Times New Roman"/>
                <a:ea typeface="Calibri"/>
              </a:rPr>
              <a:t>Trưa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nắng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hè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mà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đi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đến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trường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3: </a:t>
            </a:r>
            <a:r>
              <a:rPr lang="en-US" sz="3200" dirty="0" err="1">
                <a:effectLst/>
                <a:latin typeface="Times New Roman"/>
                <a:ea typeface="Calibri"/>
              </a:rPr>
              <a:t>Ấy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thế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mà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không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chịu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đội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mũ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4: </a:t>
            </a:r>
            <a:r>
              <a:rPr lang="en-US" sz="3200" dirty="0" err="1">
                <a:effectLst/>
                <a:latin typeface="Times New Roman"/>
                <a:ea typeface="Calibri"/>
              </a:rPr>
              <a:t>Tối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đến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mới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về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nhà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nằm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rên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5: </a:t>
            </a:r>
            <a:r>
              <a:rPr lang="en-US" sz="3200" err="1">
                <a:effectLst/>
                <a:latin typeface="Times New Roman"/>
                <a:ea typeface="Calibri"/>
              </a:rPr>
              <a:t>Ôi</a:t>
            </a:r>
            <a:r>
              <a:rPr lang="en-US" sz="3200">
                <a:effectLst/>
                <a:latin typeface="Times New Roman"/>
                <a:ea typeface="Calibri"/>
              </a:rPr>
              <a:t> ôi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đau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quá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nhức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cả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đầu</a:t>
            </a:r>
            <a:r>
              <a:rPr lang="en-US" sz="3200" dirty="0">
                <a:effectLst/>
                <a:latin typeface="Times New Roman"/>
                <a:ea typeface="Calibri"/>
              </a:rPr>
              <a:t>.</a:t>
            </a:r>
            <a:br>
              <a:rPr lang="en-US" sz="3200" dirty="0">
                <a:effectLst/>
                <a:latin typeface="Times New Roman"/>
                <a:ea typeface="Calibri"/>
              </a:rPr>
            </a:br>
            <a:r>
              <a:rPr lang="en-US" sz="3200" dirty="0" err="1">
                <a:effectLst/>
                <a:latin typeface="Times New Roman"/>
                <a:ea typeface="Calibri"/>
              </a:rPr>
              <a:t>Câu</a:t>
            </a:r>
            <a:r>
              <a:rPr lang="en-US" sz="3200" dirty="0">
                <a:effectLst/>
                <a:latin typeface="Times New Roman"/>
                <a:ea typeface="Calibri"/>
              </a:rPr>
              <a:t> 6: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Chích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choè</a:t>
            </a:r>
            <a:r>
              <a:rPr lang="en-US" sz="3200" dirty="0">
                <a:effectLst/>
                <a:latin typeface="Times New Roman"/>
                <a:ea typeface="Calibri"/>
              </a:rPr>
              <a:t> ta </a:t>
            </a:r>
            <a:r>
              <a:rPr lang="en-US" sz="3200" dirty="0" err="1">
                <a:effectLst/>
                <a:latin typeface="Times New Roman"/>
                <a:ea typeface="Calibri"/>
              </a:rPr>
              <a:t>cảm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liền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suốt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ba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ngày</a:t>
            </a:r>
            <a:r>
              <a:rPr lang="en-US" sz="3200" dirty="0">
                <a:effectLst/>
                <a:latin typeface="Times New Roman"/>
                <a:ea typeface="Calibri"/>
              </a:rPr>
              <a:t> </a:t>
            </a:r>
            <a:r>
              <a:rPr lang="en-US" sz="3200" dirty="0" err="1">
                <a:effectLst/>
                <a:latin typeface="Times New Roman"/>
                <a:ea typeface="Calibri"/>
              </a:rPr>
              <a:t>đêm</a:t>
            </a:r>
            <a:r>
              <a:rPr lang="en-US" sz="2800" dirty="0">
                <a:effectLst/>
                <a:latin typeface="Times New Roman"/>
                <a:ea typeface="Calibri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88216" y="1700808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0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12560" y="2195572"/>
            <a:ext cx="2568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Đổi</a:t>
            </a:r>
            <a:r>
              <a:rPr lang="en-US" dirty="0"/>
              <a:t> fond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  <a:p>
            <a:r>
              <a:rPr lang="en-US" dirty="0" err="1"/>
              <a:t>Chỉnh</a:t>
            </a:r>
            <a:r>
              <a:rPr lang="en-US" dirty="0"/>
              <a:t> fond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23728" y="755412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CÂU 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63524"/>
            <a:ext cx="6696744" cy="23042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31362" y="4067780"/>
            <a:ext cx="549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Có</a:t>
            </a:r>
            <a:r>
              <a:rPr lang="en-US" dirty="0"/>
              <a:t>      con           </a:t>
            </a:r>
            <a:r>
              <a:rPr lang="en-US" dirty="0" err="1"/>
              <a:t>chim</a:t>
            </a:r>
            <a:r>
              <a:rPr lang="en-US" dirty="0"/>
              <a:t>       </a:t>
            </a:r>
            <a:r>
              <a:rPr lang="en-US" dirty="0" err="1"/>
              <a:t>là</a:t>
            </a:r>
            <a:r>
              <a:rPr lang="en-US" dirty="0"/>
              <a:t>        </a:t>
            </a:r>
            <a:r>
              <a:rPr lang="en-US" dirty="0" err="1"/>
              <a:t>chim</a:t>
            </a:r>
            <a:r>
              <a:rPr lang="en-US" dirty="0"/>
              <a:t>     </a:t>
            </a:r>
            <a:r>
              <a:rPr lang="en-US" dirty="0" err="1"/>
              <a:t>chích</a:t>
            </a:r>
            <a:r>
              <a:rPr lang="en-US" dirty="0"/>
              <a:t>           </a:t>
            </a:r>
            <a:r>
              <a:rPr lang="en-US" dirty="0" err="1"/>
              <a:t>choè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5607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544</Words>
  <Application>Microsoft Office PowerPoint</Application>
  <PresentationFormat>On-screen Show (4:3)</PresentationFormat>
  <Paragraphs>73</Paragraphs>
  <Slides>23</Slides>
  <Notes>0</Notes>
  <HiddenSlides>0</HiddenSlides>
  <MMClips>7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1_Office Theme</vt:lpstr>
      <vt:lpstr>7_Office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TGS</cp:lastModifiedBy>
  <cp:revision>94</cp:revision>
  <dcterms:created xsi:type="dcterms:W3CDTF">2021-06-17T04:40:15Z</dcterms:created>
  <dcterms:modified xsi:type="dcterms:W3CDTF">2024-10-08T02:13:09Z</dcterms:modified>
</cp:coreProperties>
</file>