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73" r:id="rId1"/>
  </p:sldMasterIdLst>
  <p:notesMasterIdLst>
    <p:notesMasterId r:id="rId24"/>
  </p:notesMasterIdLst>
  <p:sldIdLst>
    <p:sldId id="256" r:id="rId2"/>
    <p:sldId id="257" r:id="rId3"/>
    <p:sldId id="277" r:id="rId4"/>
    <p:sldId id="278" r:id="rId5"/>
    <p:sldId id="279" r:id="rId6"/>
    <p:sldId id="280" r:id="rId7"/>
    <p:sldId id="329" r:id="rId8"/>
    <p:sldId id="282" r:id="rId9"/>
    <p:sldId id="262" r:id="rId10"/>
    <p:sldId id="314" r:id="rId11"/>
    <p:sldId id="312" r:id="rId12"/>
    <p:sldId id="330" r:id="rId13"/>
    <p:sldId id="317" r:id="rId14"/>
    <p:sldId id="316" r:id="rId15"/>
    <p:sldId id="311" r:id="rId16"/>
    <p:sldId id="320" r:id="rId17"/>
    <p:sldId id="321" r:id="rId18"/>
    <p:sldId id="331" r:id="rId19"/>
    <p:sldId id="332" r:id="rId20"/>
    <p:sldId id="333" r:id="rId21"/>
    <p:sldId id="288" r:id="rId22"/>
    <p:sldId id="281" r:id="rId23"/>
  </p:sldIdLst>
  <p:sldSz cx="12192000" cy="6858000"/>
  <p:notesSz cx="6858000" cy="9144000"/>
  <p:custDataLst>
    <p:tags r:id="rId2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8CB0F"/>
    <a:srgbClr val="FF00FF"/>
    <a:srgbClr val="FF0000"/>
    <a:srgbClr val="00FF99"/>
    <a:srgbClr val="00FF00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4318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527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7936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968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88689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15977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99887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96351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51248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592616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603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039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1044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9199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10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9580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5061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0326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373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370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546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6.wdp"/><Relationship Id="rId3" Type="http://schemas.openxmlformats.org/officeDocument/2006/relationships/image" Target="../media/image34.png"/><Relationship Id="rId7" Type="http://schemas.microsoft.com/office/2007/relationships/hdphoto" Target="../media/hdphoto5.wdp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microsoft.com/office/2007/relationships/hdphoto" Target="../media/hdphoto4.wdp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4.wmf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43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47.png"/><Relationship Id="rId5" Type="http://schemas.openxmlformats.org/officeDocument/2006/relationships/control" Target="../activeX/activeX4.xml"/><Relationship Id="rId10" Type="http://schemas.openxmlformats.org/officeDocument/2006/relationships/image" Target="../media/image46.png"/><Relationship Id="rId4" Type="http://schemas.openxmlformats.org/officeDocument/2006/relationships/control" Target="../activeX/activeX3.xml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control" Target="../activeX/activeX8.xml"/><Relationship Id="rId7" Type="http://schemas.openxmlformats.org/officeDocument/2006/relationships/control" Target="../activeX/activeX12.xml"/><Relationship Id="rId12" Type="http://schemas.openxmlformats.org/officeDocument/2006/relationships/image" Target="../media/image48.wmf"/><Relationship Id="rId2" Type="http://schemas.openxmlformats.org/officeDocument/2006/relationships/control" Target="../activeX/activeX7.xm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1.xml"/><Relationship Id="rId11" Type="http://schemas.openxmlformats.org/officeDocument/2006/relationships/image" Target="../media/image47.png"/><Relationship Id="rId5" Type="http://schemas.openxmlformats.org/officeDocument/2006/relationships/control" Target="../activeX/activeX10.xml"/><Relationship Id="rId10" Type="http://schemas.openxmlformats.org/officeDocument/2006/relationships/image" Target="../media/image46.png"/><Relationship Id="rId4" Type="http://schemas.openxmlformats.org/officeDocument/2006/relationships/control" Target="../activeX/activeX9.xml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control" Target="../activeX/activeX14.xml"/><Relationship Id="rId7" Type="http://schemas.openxmlformats.org/officeDocument/2006/relationships/control" Target="../activeX/activeX18.xml"/><Relationship Id="rId2" Type="http://schemas.openxmlformats.org/officeDocument/2006/relationships/control" Target="../activeX/activeX13.xml"/><Relationship Id="rId1" Type="http://schemas.openxmlformats.org/officeDocument/2006/relationships/vmlDrawing" Target="../drawings/vmlDrawing3.vml"/><Relationship Id="rId6" Type="http://schemas.openxmlformats.org/officeDocument/2006/relationships/control" Target="../activeX/activeX17.xml"/><Relationship Id="rId11" Type="http://schemas.openxmlformats.org/officeDocument/2006/relationships/image" Target="../media/image49.wmf"/><Relationship Id="rId5" Type="http://schemas.openxmlformats.org/officeDocument/2006/relationships/control" Target="../activeX/activeX16.xml"/><Relationship Id="rId10" Type="http://schemas.openxmlformats.org/officeDocument/2006/relationships/image" Target="../media/image51.png"/><Relationship Id="rId4" Type="http://schemas.openxmlformats.org/officeDocument/2006/relationships/control" Target="../activeX/activeX15.xml"/><Relationship Id="rId9" Type="http://schemas.openxmlformats.org/officeDocument/2006/relationships/image" Target="../media/image5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4.png"/><Relationship Id="rId5" Type="http://schemas.openxmlformats.org/officeDocument/2006/relationships/image" Target="../media/image53.gif"/><Relationship Id="rId4" Type="http://schemas.openxmlformats.org/officeDocument/2006/relationships/image" Target="../media/image52.jpg"/><Relationship Id="rId9" Type="http://schemas.openxmlformats.org/officeDocument/2006/relationships/image" Target="../media/image27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3.gif"/><Relationship Id="rId12" Type="http://schemas.openxmlformats.org/officeDocument/2006/relationships/image" Target="../media/image27.gif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2.jpg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3.gif"/><Relationship Id="rId12" Type="http://schemas.openxmlformats.org/officeDocument/2006/relationships/image" Target="../media/image27.gif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2.jpg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3.gif"/><Relationship Id="rId12" Type="http://schemas.openxmlformats.org/officeDocument/2006/relationships/image" Target="../media/image27.gif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2.jpg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3.gif"/><Relationship Id="rId12" Type="http://schemas.openxmlformats.org/officeDocument/2006/relationships/image" Target="../media/image27.gif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2.jpg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5" Type="http://schemas.openxmlformats.org/officeDocument/2006/relationships/image" Target="../media/image59.png"/><Relationship Id="rId4" Type="http://schemas.openxmlformats.org/officeDocument/2006/relationships/image" Target="../media/image6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5.gif"/><Relationship Id="rId1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image" Target="../media/image10.jpeg"/><Relationship Id="rId12" Type="http://schemas.openxmlformats.org/officeDocument/2006/relationships/image" Target="../media/image14.png"/><Relationship Id="rId17" Type="http://schemas.openxmlformats.org/officeDocument/2006/relationships/image" Target="../media/image6.png"/><Relationship Id="rId2" Type="http://schemas.microsoft.com/office/2007/relationships/media" Target="../media/media2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3.GIF"/><Relationship Id="rId5" Type="http://schemas.openxmlformats.org/officeDocument/2006/relationships/audio" Target="../media/audio1.wav"/><Relationship Id="rId15" Type="http://schemas.openxmlformats.org/officeDocument/2006/relationships/image" Target="../media/image17.gif"/><Relationship Id="rId10" Type="http://schemas.microsoft.com/office/2007/relationships/hdphoto" Target="../media/hdphoto3.wdp"/><Relationship Id="rId19" Type="http://schemas.openxmlformats.org/officeDocument/2006/relationships/image" Target="../media/image1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2.png"/><Relationship Id="rId1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24.gif"/><Relationship Id="rId3" Type="http://schemas.microsoft.com/office/2007/relationships/media" Target="../media/media3.mp3"/><Relationship Id="rId7" Type="http://schemas.openxmlformats.org/officeDocument/2006/relationships/image" Target="../media/image20.gif"/><Relationship Id="rId12" Type="http://schemas.openxmlformats.org/officeDocument/2006/relationships/image" Target="../media/image23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2.gif"/><Relationship Id="rId5" Type="http://schemas.openxmlformats.org/officeDocument/2006/relationships/audio" Target="../media/audio1.wav"/><Relationship Id="rId1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png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5.gif"/><Relationship Id="rId12" Type="http://schemas.openxmlformats.org/officeDocument/2006/relationships/image" Target="../media/image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7.gif"/><Relationship Id="rId5" Type="http://schemas.openxmlformats.org/officeDocument/2006/relationships/audio" Target="../media/audio1.wav"/><Relationship Id="rId10" Type="http://schemas.openxmlformats.org/officeDocument/2006/relationships/image" Target="../media/image26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image" Target="../media/image28.jpg"/><Relationship Id="rId12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2.gif"/><Relationship Id="rId5" Type="http://schemas.openxmlformats.org/officeDocument/2006/relationships/audio" Target="../media/audio1.wav"/><Relationship Id="rId10" Type="http://schemas.openxmlformats.org/officeDocument/2006/relationships/image" Target="../media/image31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0.pn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3C878CD0-9531-4151-8DB0-B9A23F380837}"/>
              </a:ext>
            </a:extLst>
          </p:cNvPr>
          <p:cNvSpPr txBox="1"/>
          <p:nvPr/>
        </p:nvSpPr>
        <p:spPr>
          <a:xfrm>
            <a:off x="674656" y="1987725"/>
            <a:ext cx="10987258" cy="2523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TOÁN </a:t>
            </a: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LỚP 2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dirty="0" err="1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4000" b="1" dirty="0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12</a:t>
            </a:r>
            <a:r>
              <a:rPr lang="en-US" sz="4000" b="1" i="0" u="none" strike="noStrike" dirty="0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4000" b="1" i="0" u="none" strike="noStrike" dirty="0" err="1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000" b="1" i="0" u="none" strike="noStrike" dirty="0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000" b="1" i="0" u="none" strike="noStrike" dirty="0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phép</a:t>
            </a:r>
            <a:r>
              <a:rPr lang="en-US" sz="4000" b="1" i="0" u="none" strike="noStrike" dirty="0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cộng</a:t>
            </a:r>
            <a:r>
              <a:rPr lang="en-US" sz="4000" b="1" i="0" u="none" strike="noStrike" dirty="0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4000" b="1" i="0" u="none" strike="noStrike" dirty="0" err="1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không</a:t>
            </a:r>
            <a:r>
              <a:rPr lang="en-US" sz="4000" b="1" i="0" u="none" strike="noStrike" dirty="0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nhớ</a:t>
            </a:r>
            <a:r>
              <a:rPr lang="en-US" sz="4000" b="1" i="0" u="none" strike="noStrike" dirty="0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)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dirty="0" err="1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4000" b="1" i="0" u="none" strike="noStrike" dirty="0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phạm</a:t>
            </a:r>
            <a:r>
              <a:rPr lang="en-US" sz="4000" b="1" i="0" u="none" strike="noStrike" dirty="0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vi 20</a:t>
            </a:r>
            <a:endParaRPr lang="en-US" sz="4000" b="1" spc="100" dirty="0">
              <a:ln w="22225">
                <a:noFill/>
                <a:prstDash val="solid"/>
              </a:ln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239199-E55A-4E07-BBAD-3BFB76DD5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234" y="749030"/>
            <a:ext cx="9759030" cy="54280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3" name="Oval 72">
            <a:extLst>
              <a:ext uri="{FF2B5EF4-FFF2-40B4-BE49-F238E27FC236}">
                <a16:creationId xmlns:a16="http://schemas.microsoft.com/office/drawing/2014/main" id="{E03A5407-0C34-4B8C-910D-D39121D0F49B}"/>
              </a:ext>
            </a:extLst>
          </p:cNvPr>
          <p:cNvSpPr/>
          <p:nvPr/>
        </p:nvSpPr>
        <p:spPr>
          <a:xfrm>
            <a:off x="1313234" y="979008"/>
            <a:ext cx="750008" cy="735007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98705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2572128" y="580651"/>
            <a:ext cx="6753027" cy="799110"/>
            <a:chOff x="1208564" y="356727"/>
            <a:chExt cx="3286854" cy="722212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390127" y="390474"/>
              <a:ext cx="3105291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037D465-11FB-42B6-BA6B-1866633501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782" b="74257" l="70320" r="88402">
                        <a14:foregroundMark x1="81918" y1="42970" x2="81918" y2="42970"/>
                        <a14:foregroundMark x1="84384" y1="72871" x2="84384" y2="72871"/>
                        <a14:foregroundMark x1="84018" y1="72871" x2="84018" y2="72871"/>
                        <a14:foregroundMark x1="83562" y1="72475" x2="83562" y2="72475"/>
                        <a14:foregroundMark x1="77900" y1="72871" x2="77900" y2="72871"/>
                        <a14:foregroundMark x1="77169" y1="74257" x2="77169" y2="74257"/>
                      </a14:backgroundRemoval>
                    </a14:imgEffect>
                  </a14:imgLayer>
                </a14:imgProps>
              </a:ext>
            </a:extLst>
          </a:blip>
          <a:srcRect l="68088" t="16153" r="9110" b="21112"/>
          <a:stretch/>
        </p:blipFill>
        <p:spPr>
          <a:xfrm>
            <a:off x="8925096" y="1904009"/>
            <a:ext cx="3021167" cy="4107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9808C0-BABB-47C1-887B-2F89F3D48E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782" b="73069" l="11507" r="30320">
                        <a14:foregroundMark x1="21096" y1="71287" x2="21096" y2="71287"/>
                        <a14:foregroundMark x1="20822" y1="70495" x2="20822" y2="70495"/>
                        <a14:foregroundMark x1="20822" y1="72673" x2="20822" y2="72673"/>
                        <a14:foregroundMark x1="17534" y1="72673" x2="17534" y2="72673"/>
                        <a14:foregroundMark x1="17626" y1="69505" x2="17626" y2="69505"/>
                        <a14:foregroundMark x1="17443" y1="73267" x2="17443" y2="73267"/>
                        <a14:foregroundMark x1="22831" y1="49703" x2="22831" y2="49703"/>
                        <a14:foregroundMark x1="22831" y1="45941" x2="23105" y2="48911"/>
                        <a14:foregroundMark x1="24018" y1="49307" x2="20091" y2="47723"/>
                        <a14:foregroundMark x1="20091" y1="47723" x2="21461" y2="46535"/>
                        <a14:foregroundMark x1="17991" y1="46139" x2="23014" y2="46139"/>
                        <a14:foregroundMark x1="23014" y1="46139" x2="18630" y2="43366"/>
                        <a14:foregroundMark x1="18630" y1="43366" x2="18265" y2="51287"/>
                        <a14:foregroundMark x1="18265" y1="51287" x2="23105" y2="52277"/>
                        <a14:foregroundMark x1="23105" y1="52277" x2="26027" y2="47921"/>
                        <a14:foregroundMark x1="26027" y1="47921" x2="26027" y2="43168"/>
                        <a14:foregroundMark x1="11507" y1="32673" x2="11507" y2="32673"/>
                        <a14:foregroundMark x1="15160" y1="46733" x2="15160" y2="46733"/>
                        <a14:foregroundMark x1="15616" y1="61584" x2="15616" y2="61584"/>
                        <a14:foregroundMark x1="15799" y1="65941" x2="15799" y2="65941"/>
                      </a14:backgroundRemoval>
                    </a14:imgEffect>
                  </a14:imgLayer>
                </a14:imgProps>
              </a:ext>
            </a:extLst>
          </a:blip>
          <a:srcRect l="9535" t="16153" r="67364" b="21112"/>
          <a:stretch/>
        </p:blipFill>
        <p:spPr>
          <a:xfrm>
            <a:off x="408568" y="1906585"/>
            <a:ext cx="3060776" cy="4107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52A65B-72EF-4900-B26C-93B9D181A5FA}"/>
              </a:ext>
            </a:extLst>
          </p:cNvPr>
          <p:cNvSpPr/>
          <p:nvPr/>
        </p:nvSpPr>
        <p:spPr>
          <a:xfrm rot="21171660">
            <a:off x="3044166" y="2500207"/>
            <a:ext cx="1323833" cy="70788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 "/>
              </a:rPr>
              <a:t>9 + 1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64AC91B-6764-4B0F-8CEB-DE90C45129A9}"/>
              </a:ext>
            </a:extLst>
          </p:cNvPr>
          <p:cNvSpPr/>
          <p:nvPr/>
        </p:nvSpPr>
        <p:spPr>
          <a:xfrm rot="270364">
            <a:off x="5453539" y="2425465"/>
            <a:ext cx="1323833" cy="70788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 "/>
              </a:rPr>
              <a:t>8 + 2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1790FC0-C38F-4AD5-B5DB-578A27EAF4CF}"/>
              </a:ext>
            </a:extLst>
          </p:cNvPr>
          <p:cNvSpPr/>
          <p:nvPr/>
        </p:nvSpPr>
        <p:spPr>
          <a:xfrm rot="171883">
            <a:off x="7819151" y="2396846"/>
            <a:ext cx="1323833" cy="70788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 "/>
              </a:rPr>
              <a:t>7 + 3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F748A2B-8079-4D15-ADFF-43E3E40A6442}"/>
              </a:ext>
            </a:extLst>
          </p:cNvPr>
          <p:cNvSpPr/>
          <p:nvPr/>
        </p:nvSpPr>
        <p:spPr>
          <a:xfrm>
            <a:off x="2965408" y="3908953"/>
            <a:ext cx="1323833" cy="70788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 "/>
              </a:rPr>
              <a:t>4 + 6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0204856-9BC1-41D3-B5A0-47460638916E}"/>
              </a:ext>
            </a:extLst>
          </p:cNvPr>
          <p:cNvSpPr/>
          <p:nvPr/>
        </p:nvSpPr>
        <p:spPr>
          <a:xfrm rot="173918">
            <a:off x="5552448" y="4024235"/>
            <a:ext cx="1323833" cy="70788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 "/>
              </a:rPr>
              <a:t>5 + 5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1DBA31D-62B5-40BD-AFC4-A6852D39186E}"/>
              </a:ext>
            </a:extLst>
          </p:cNvPr>
          <p:cNvSpPr/>
          <p:nvPr/>
        </p:nvSpPr>
        <p:spPr>
          <a:xfrm>
            <a:off x="7991291" y="4024235"/>
            <a:ext cx="1323833" cy="70788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 "/>
              </a:rPr>
              <a:t>1 + 9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EFB351DB-601F-4550-A36C-845030DFA6A4}"/>
              </a:ext>
            </a:extLst>
          </p:cNvPr>
          <p:cNvSpPr/>
          <p:nvPr/>
        </p:nvSpPr>
        <p:spPr>
          <a:xfrm>
            <a:off x="1626256" y="1621653"/>
            <a:ext cx="1535009" cy="825690"/>
          </a:xfrm>
          <a:prstGeom prst="wedgeEllipseCallou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Arial "/>
              </a:rPr>
              <a:t>6 + 4</a:t>
            </a:r>
          </a:p>
        </p:txBody>
      </p:sp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id="{63D49DF6-6C5A-44CA-AAE7-11E0725C5670}"/>
              </a:ext>
            </a:extLst>
          </p:cNvPr>
          <p:cNvSpPr/>
          <p:nvPr/>
        </p:nvSpPr>
        <p:spPr>
          <a:xfrm>
            <a:off x="9403001" y="1514002"/>
            <a:ext cx="1535009" cy="825690"/>
          </a:xfrm>
          <a:prstGeom prst="wedgeEllipseCallout">
            <a:avLst>
              <a:gd name="adj1" fmla="val 11175"/>
              <a:gd name="adj2" fmla="val 65806"/>
            </a:avLst>
          </a:prstGeom>
          <a:ln w="38100"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 "/>
              </a:rPr>
              <a:t>10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3010758-3724-4EB7-B279-A77C79B5746F}"/>
              </a:ext>
            </a:extLst>
          </p:cNvPr>
          <p:cNvGrpSpPr/>
          <p:nvPr/>
        </p:nvGrpSpPr>
        <p:grpSpPr>
          <a:xfrm rot="577334">
            <a:off x="6431616" y="1988905"/>
            <a:ext cx="1367526" cy="2296932"/>
            <a:chOff x="5328643" y="6016191"/>
            <a:chExt cx="1367526" cy="2296932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F657E11-8341-4924-B9CC-E569FD2531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724" b="80920" l="40553" r="65668">
                          <a14:foregroundMark x1="56221" y1="11954" x2="56221" y2="11954"/>
                          <a14:foregroundMark x1="65668" y1="23678" x2="65668" y2="23678"/>
                          <a14:foregroundMark x1="54147" y1="44598" x2="54147" y2="44598"/>
                          <a14:foregroundMark x1="52765" y1="46437" x2="53456" y2="51264"/>
                          <a14:foregroundMark x1="55530" y1="51724" x2="52535" y2="61839"/>
                          <a14:foregroundMark x1="52535" y1="61839" x2="52995" y2="80460"/>
                        </a14:backgroundRemoval>
                      </a14:imgEffect>
                    </a14:imgLayer>
                  </a14:imgProps>
                </a:ext>
              </a:extLst>
            </a:blip>
            <a:srcRect l="37655" t="4697" r="31387" b="34767"/>
            <a:stretch/>
          </p:blipFill>
          <p:spPr>
            <a:xfrm>
              <a:off x="5328643" y="6016191"/>
              <a:ext cx="1171895" cy="229693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92D57F-0BE7-4AE6-95F7-E840987CF737}"/>
                </a:ext>
              </a:extLst>
            </p:cNvPr>
            <p:cNvSpPr txBox="1"/>
            <p:nvPr/>
          </p:nvSpPr>
          <p:spPr>
            <a:xfrm>
              <a:off x="5576698" y="6450368"/>
              <a:ext cx="11194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10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FA79163-1C83-4002-BFD0-0DAF90FB2762}"/>
              </a:ext>
            </a:extLst>
          </p:cNvPr>
          <p:cNvGrpSpPr/>
          <p:nvPr/>
        </p:nvGrpSpPr>
        <p:grpSpPr>
          <a:xfrm rot="1124947">
            <a:off x="4001864" y="3364013"/>
            <a:ext cx="1359840" cy="1999249"/>
            <a:chOff x="10284462" y="6855692"/>
            <a:chExt cx="1359840" cy="1999249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CE26313-8C42-4331-B603-E32EF00AB3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1826" r="17475" b="10761"/>
            <a:stretch/>
          </p:blipFill>
          <p:spPr>
            <a:xfrm>
              <a:off x="10284462" y="6855692"/>
              <a:ext cx="1359840" cy="1999249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A8C7975-1E5E-46EA-A920-CB59FCD90D28}"/>
                </a:ext>
              </a:extLst>
            </p:cNvPr>
            <p:cNvSpPr txBox="1"/>
            <p:nvPr/>
          </p:nvSpPr>
          <p:spPr>
            <a:xfrm>
              <a:off x="10523914" y="7359824"/>
              <a:ext cx="11194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10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17EE1B4-D201-433B-98D8-F974EC0C7E83}"/>
              </a:ext>
            </a:extLst>
          </p:cNvPr>
          <p:cNvGrpSpPr/>
          <p:nvPr/>
        </p:nvGrpSpPr>
        <p:grpSpPr>
          <a:xfrm>
            <a:off x="3828770" y="1960686"/>
            <a:ext cx="1728286" cy="1959996"/>
            <a:chOff x="13097023" y="6006593"/>
            <a:chExt cx="1728286" cy="1959996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B5F8DDE-74B4-4C26-AEFB-EF9F61669B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28921"/>
            <a:stretch/>
          </p:blipFill>
          <p:spPr>
            <a:xfrm>
              <a:off x="13097023" y="6006593"/>
              <a:ext cx="1728286" cy="1959996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8861A82-2F2F-4E85-B4C1-9EBA7810E2C1}"/>
                </a:ext>
              </a:extLst>
            </p:cNvPr>
            <p:cNvSpPr txBox="1"/>
            <p:nvPr/>
          </p:nvSpPr>
          <p:spPr>
            <a:xfrm>
              <a:off x="13604631" y="6308452"/>
              <a:ext cx="11194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10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E66381B-7CF1-4ACF-BAC4-DC67EC5B3AFB}"/>
              </a:ext>
            </a:extLst>
          </p:cNvPr>
          <p:cNvGrpSpPr/>
          <p:nvPr/>
        </p:nvGrpSpPr>
        <p:grpSpPr>
          <a:xfrm rot="500095">
            <a:off x="6491238" y="3627661"/>
            <a:ext cx="1414398" cy="2023887"/>
            <a:chOff x="6774260" y="5572222"/>
            <a:chExt cx="1674383" cy="2418787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9BB25C6-E5C5-44D4-BC72-BD66106041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14612"/>
            <a:stretch/>
          </p:blipFill>
          <p:spPr>
            <a:xfrm>
              <a:off x="6774260" y="5572222"/>
              <a:ext cx="1674383" cy="2418787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B1BD884-7AEB-43BE-AC40-C1925516E2B9}"/>
                </a:ext>
              </a:extLst>
            </p:cNvPr>
            <p:cNvSpPr txBox="1"/>
            <p:nvPr/>
          </p:nvSpPr>
          <p:spPr>
            <a:xfrm>
              <a:off x="7204335" y="6016190"/>
              <a:ext cx="11194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Cooper Black" panose="0208090404030B020404" pitchFamily="18" charset="0"/>
                </a:rPr>
                <a:t>10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506BC4E-464F-4FFA-93BE-EDC1781DDA53}"/>
              </a:ext>
            </a:extLst>
          </p:cNvPr>
          <p:cNvGrpSpPr/>
          <p:nvPr/>
        </p:nvGrpSpPr>
        <p:grpSpPr>
          <a:xfrm rot="430458">
            <a:off x="8879014" y="2104342"/>
            <a:ext cx="1236646" cy="1884561"/>
            <a:chOff x="8323806" y="6849702"/>
            <a:chExt cx="1349338" cy="199924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7F95E60-7FDE-4A0C-8F79-1305F22A96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30579"/>
            <a:stretch/>
          </p:blipFill>
          <p:spPr>
            <a:xfrm>
              <a:off x="8323806" y="6849702"/>
              <a:ext cx="1148889" cy="1999249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FE867CB-2030-4801-94F1-C540F27AD3ED}"/>
                </a:ext>
              </a:extLst>
            </p:cNvPr>
            <p:cNvSpPr txBox="1"/>
            <p:nvPr/>
          </p:nvSpPr>
          <p:spPr>
            <a:xfrm>
              <a:off x="8553673" y="7228708"/>
              <a:ext cx="11194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Cooper Black" panose="0208090404030B020404" pitchFamily="18" charset="0"/>
                </a:rPr>
                <a:t>10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278342E-5C58-4450-BD01-0AD3D8C6CF1B}"/>
              </a:ext>
            </a:extLst>
          </p:cNvPr>
          <p:cNvGrpSpPr/>
          <p:nvPr/>
        </p:nvGrpSpPr>
        <p:grpSpPr>
          <a:xfrm rot="428994">
            <a:off x="8767449" y="3723243"/>
            <a:ext cx="1556118" cy="2088108"/>
            <a:chOff x="3361307" y="4759715"/>
            <a:chExt cx="1603697" cy="24472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6444FEB-8699-4F1D-9CA6-AEA14DB4F4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286" b="90000" l="9483" r="89943">
                          <a14:foregroundMark x1="62356" y1="6143" x2="62356" y2="6143"/>
                          <a14:foregroundMark x1="52586" y1="4286" x2="52586" y2="4286"/>
                          <a14:foregroundMark x1="53161" y1="46429" x2="44253" y2="52429"/>
                          <a14:foregroundMark x1="44253" y1="52429" x2="41379" y2="61286"/>
                          <a14:foregroundMark x1="41379" y1="61286" x2="43678" y2="68429"/>
                          <a14:foregroundMark x1="43678" y1="68429" x2="46839" y2="71000"/>
                          <a14:foregroundMark x1="43678" y1="57714" x2="50862" y2="87429"/>
                        </a14:backgroundRemoval>
                      </a14:imgEffect>
                    </a14:imgLayer>
                  </a14:imgProps>
                </a:ext>
              </a:extLst>
            </a:blip>
            <a:srcRect b="29476"/>
            <a:stretch/>
          </p:blipFill>
          <p:spPr>
            <a:xfrm>
              <a:off x="3361307" y="4759715"/>
              <a:ext cx="1567984" cy="2447275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9A57A2D-93C7-404F-B9FB-BDB4E33801FD}"/>
                </a:ext>
              </a:extLst>
            </p:cNvPr>
            <p:cNvSpPr txBox="1"/>
            <p:nvPr/>
          </p:nvSpPr>
          <p:spPr>
            <a:xfrm>
              <a:off x="3845533" y="5134244"/>
              <a:ext cx="11194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9888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6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5016353" y="113317"/>
            <a:ext cx="2159294" cy="799110"/>
            <a:chOff x="1208564" y="356727"/>
            <a:chExt cx="1050978" cy="722212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460361" y="439173"/>
              <a:ext cx="799181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 b,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02729CE-5A1C-457B-921E-83BF145A24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839" t="-2254" r="-6231" b="2254"/>
          <a:stretch/>
        </p:blipFill>
        <p:spPr>
          <a:xfrm>
            <a:off x="8881353" y="1669857"/>
            <a:ext cx="2335436" cy="3518286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C7A4D05-D2A6-4515-9581-CF1F2F0A58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323" t="-2916" r="53775" b="2916"/>
          <a:stretch/>
        </p:blipFill>
        <p:spPr>
          <a:xfrm flipH="1">
            <a:off x="1816915" y="1669857"/>
            <a:ext cx="2137892" cy="3676908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E60DF2-B5A0-4853-AEE2-81AF7BF73ADB}"/>
              </a:ext>
            </a:extLst>
          </p:cNvPr>
          <p:cNvSpPr txBox="1"/>
          <p:nvPr/>
        </p:nvSpPr>
        <p:spPr>
          <a:xfrm>
            <a:off x="4572001" y="2036575"/>
            <a:ext cx="3835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9  +         =  10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512372F-2DCE-4575-99FE-46D9F23561AB}"/>
              </a:ext>
            </a:extLst>
          </p:cNvPr>
          <p:cNvSpPr/>
          <p:nvPr/>
        </p:nvSpPr>
        <p:spPr>
          <a:xfrm>
            <a:off x="5806390" y="2067352"/>
            <a:ext cx="662649" cy="646331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E3C5BB5-746D-4A84-A14F-84469AAB92EE}"/>
              </a:ext>
            </a:extLst>
          </p:cNvPr>
          <p:cNvSpPr txBox="1"/>
          <p:nvPr/>
        </p:nvSpPr>
        <p:spPr>
          <a:xfrm>
            <a:off x="4572001" y="2946196"/>
            <a:ext cx="3835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8  +         =  10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9E21C78-DBE0-4B14-8915-BBD687C65DEE}"/>
              </a:ext>
            </a:extLst>
          </p:cNvPr>
          <p:cNvSpPr/>
          <p:nvPr/>
        </p:nvSpPr>
        <p:spPr>
          <a:xfrm>
            <a:off x="5806390" y="2949677"/>
            <a:ext cx="662649" cy="646331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9FB006E-6184-47E3-BD10-D3075BFDE8D9}"/>
              </a:ext>
            </a:extLst>
          </p:cNvPr>
          <p:cNvSpPr txBox="1"/>
          <p:nvPr/>
        </p:nvSpPr>
        <p:spPr>
          <a:xfrm>
            <a:off x="4572001" y="3868609"/>
            <a:ext cx="3835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7  +         =  10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842FE1DB-34A2-47D1-AECB-574C266F812A}"/>
              </a:ext>
            </a:extLst>
          </p:cNvPr>
          <p:cNvSpPr/>
          <p:nvPr/>
        </p:nvSpPr>
        <p:spPr>
          <a:xfrm>
            <a:off x="5806390" y="3899386"/>
            <a:ext cx="662649" cy="646331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D7292D6-1E04-43F5-A9E5-53F361B2B010}"/>
              </a:ext>
            </a:extLst>
          </p:cNvPr>
          <p:cNvSpPr/>
          <p:nvPr/>
        </p:nvSpPr>
        <p:spPr>
          <a:xfrm>
            <a:off x="5805619" y="2067351"/>
            <a:ext cx="662649" cy="646331"/>
          </a:xfrm>
          <a:prstGeom prst="roundRect">
            <a:avLst/>
          </a:prstGeom>
          <a:solidFill>
            <a:srgbClr val="68CB0F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4419DD7-FA3D-484F-873D-AAA8DF2855F8}"/>
              </a:ext>
            </a:extLst>
          </p:cNvPr>
          <p:cNvSpPr/>
          <p:nvPr/>
        </p:nvSpPr>
        <p:spPr>
          <a:xfrm>
            <a:off x="5806390" y="2973491"/>
            <a:ext cx="662649" cy="646331"/>
          </a:xfrm>
          <a:prstGeom prst="roundRect">
            <a:avLst/>
          </a:prstGeom>
          <a:solidFill>
            <a:srgbClr val="68CB0F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BA12B7C0-1006-4BFD-B925-54D660225FC8}"/>
              </a:ext>
            </a:extLst>
          </p:cNvPr>
          <p:cNvSpPr/>
          <p:nvPr/>
        </p:nvSpPr>
        <p:spPr>
          <a:xfrm>
            <a:off x="5805619" y="3901127"/>
            <a:ext cx="666311" cy="646331"/>
          </a:xfrm>
          <a:prstGeom prst="roundRect">
            <a:avLst/>
          </a:prstGeom>
          <a:solidFill>
            <a:srgbClr val="68CB0F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92245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7" grpId="0" animBg="1"/>
      <p:bldP spid="5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853093A-79A7-4305-B59D-E7E29E1AF1F6}"/>
              </a:ext>
            </a:extLst>
          </p:cNvPr>
          <p:cNvGrpSpPr/>
          <p:nvPr/>
        </p:nvGrpSpPr>
        <p:grpSpPr>
          <a:xfrm>
            <a:off x="4437947" y="873381"/>
            <a:ext cx="2159294" cy="799110"/>
            <a:chOff x="1208564" y="356727"/>
            <a:chExt cx="1050978" cy="722212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87B2ACEC-3591-47BE-892C-C0EF2D96E65B}"/>
                </a:ext>
              </a:extLst>
            </p:cNvPr>
            <p:cNvSpPr/>
            <p:nvPr/>
          </p:nvSpPr>
          <p:spPr>
            <a:xfrm>
              <a:off x="1460361" y="439173"/>
              <a:ext cx="799181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8FCE65D-F391-4E34-A4E4-87EE7B1D5D83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0AF854B-5422-48C6-B182-67E74A4C5253}"/>
              </a:ext>
            </a:extLst>
          </p:cNvPr>
          <p:cNvGrpSpPr/>
          <p:nvPr/>
        </p:nvGrpSpPr>
        <p:grpSpPr>
          <a:xfrm>
            <a:off x="707250" y="2323925"/>
            <a:ext cx="3613760" cy="2190337"/>
            <a:chOff x="1046305" y="1346583"/>
            <a:chExt cx="3613760" cy="219033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DC186A2-6D02-4DC6-B7C6-D77BEA8E5213}"/>
                </a:ext>
              </a:extLst>
            </p:cNvPr>
            <p:cNvGrpSpPr/>
            <p:nvPr/>
          </p:nvGrpSpPr>
          <p:grpSpPr>
            <a:xfrm>
              <a:off x="1046305" y="1346583"/>
              <a:ext cx="3409745" cy="2190337"/>
              <a:chOff x="851825" y="1218247"/>
              <a:chExt cx="3036398" cy="2190337"/>
            </a:xfrm>
          </p:grpSpPr>
          <p:sp>
            <p:nvSpPr>
              <p:cNvPr id="12" name="Rounded Rectangle 36">
                <a:extLst>
                  <a:ext uri="{FF2B5EF4-FFF2-40B4-BE49-F238E27FC236}">
                    <a16:creationId xmlns:a16="http://schemas.microsoft.com/office/drawing/2014/main" id="{6B0199BF-5A37-4284-9619-08DE2B6947AA}"/>
                  </a:ext>
                </a:extLst>
              </p:cNvPr>
              <p:cNvSpPr/>
              <p:nvPr/>
            </p:nvSpPr>
            <p:spPr>
              <a:xfrm>
                <a:off x="1306041" y="1547700"/>
                <a:ext cx="2582182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436FCB9-9E2A-47A9-BAEF-BC496FC0F0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11" name="Text Box 7">
              <a:extLst>
                <a:ext uri="{FF2B5EF4-FFF2-40B4-BE49-F238E27FC236}">
                  <a16:creationId xmlns:a16="http://schemas.microsoft.com/office/drawing/2014/main" id="{BE9D2386-A612-4051-838E-10D3FA30C71F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10 + 1 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10 + 5 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DE4D27-2A4A-4F46-AE74-5B812E24DD1C}"/>
              </a:ext>
            </a:extLst>
          </p:cNvPr>
          <p:cNvGrpSpPr/>
          <p:nvPr/>
        </p:nvGrpSpPr>
        <p:grpSpPr>
          <a:xfrm>
            <a:off x="4161024" y="2055740"/>
            <a:ext cx="3267891" cy="2443467"/>
            <a:chOff x="6007005" y="1086391"/>
            <a:chExt cx="3267891" cy="244346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9A4C8BB-F4E0-42CE-8B84-17DBEDF8C5BA}"/>
                </a:ext>
              </a:extLst>
            </p:cNvPr>
            <p:cNvGrpSpPr/>
            <p:nvPr/>
          </p:nvGrpSpPr>
          <p:grpSpPr>
            <a:xfrm>
              <a:off x="6007005" y="1086391"/>
              <a:ext cx="3267891" cy="2443467"/>
              <a:chOff x="4559499" y="736014"/>
              <a:chExt cx="3267891" cy="2443467"/>
            </a:xfrm>
          </p:grpSpPr>
          <p:sp>
            <p:nvSpPr>
              <p:cNvPr id="17" name="Rounded Rectangle 33">
                <a:extLst>
                  <a:ext uri="{FF2B5EF4-FFF2-40B4-BE49-F238E27FC236}">
                    <a16:creationId xmlns:a16="http://schemas.microsoft.com/office/drawing/2014/main" id="{03B749CA-DF97-4C38-AD27-412D025D4401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713064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CEA143E4-11F0-4184-9656-A335860773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16" name="Text Box 7">
              <a:extLst>
                <a:ext uri="{FF2B5EF4-FFF2-40B4-BE49-F238E27FC236}">
                  <a16:creationId xmlns:a16="http://schemas.microsoft.com/office/drawing/2014/main" id="{E291288F-A504-4053-A2EC-8B7B3A45C90C}"/>
                </a:ext>
              </a:extLst>
            </p:cNvPr>
            <p:cNvSpPr txBox="1"/>
            <p:nvPr/>
          </p:nvSpPr>
          <p:spPr>
            <a:xfrm>
              <a:off x="6765847" y="1968942"/>
              <a:ext cx="245442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 + 4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 + 7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D15412B-7F07-424C-8862-966CC65721F5}"/>
              </a:ext>
            </a:extLst>
          </p:cNvPr>
          <p:cNvGrpSpPr/>
          <p:nvPr/>
        </p:nvGrpSpPr>
        <p:grpSpPr>
          <a:xfrm>
            <a:off x="7785144" y="2189494"/>
            <a:ext cx="3205805" cy="2324768"/>
            <a:chOff x="3658265" y="3795250"/>
            <a:chExt cx="3205805" cy="232476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DE5C02D-99BD-4C1C-A5EC-913696B6EE0C}"/>
                </a:ext>
              </a:extLst>
            </p:cNvPr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</p:grpSpPr>
          <p:sp>
            <p:nvSpPr>
              <p:cNvPr id="22" name="Rounded Rectangle 30">
                <a:extLst>
                  <a:ext uri="{FF2B5EF4-FFF2-40B4-BE49-F238E27FC236}">
                    <a16:creationId xmlns:a16="http://schemas.microsoft.com/office/drawing/2014/main" id="{FD9B1CCA-AB4C-4C33-8D4D-C4997E129788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53E8A8F2-D366-4E15-8EA5-B04BA411B9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</p:spPr>
          </p:pic>
        </p:grpSp>
        <p:sp>
          <p:nvSpPr>
            <p:cNvPr id="21" name="Text Box 7">
              <a:extLst>
                <a:ext uri="{FF2B5EF4-FFF2-40B4-BE49-F238E27FC236}">
                  <a16:creationId xmlns:a16="http://schemas.microsoft.com/office/drawing/2014/main" id="{936C57D1-2E10-4FAD-AD56-D30DF9B07B05}"/>
                </a:ext>
              </a:extLst>
            </p:cNvPr>
            <p:cNvSpPr txBox="1"/>
            <p:nvPr/>
          </p:nvSpPr>
          <p:spPr>
            <a:xfrm>
              <a:off x="4290055" y="4505663"/>
              <a:ext cx="178244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 + 9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 + 3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1032" name="TextBox4" r:id="rId2" imgW="609480" imgH="542880"/>
        </mc:Choice>
        <mc:Fallback>
          <p:control name="TextBox4" r:id="rId2" imgW="609480" imgH="542880">
            <p:pic>
              <p:nvPicPr>
                <p:cNvPr id="24" name="TextBox4">
                  <a:extLst>
                    <a:ext uri="{FF2B5EF4-FFF2-40B4-BE49-F238E27FC236}">
                      <a16:creationId xmlns:a16="http://schemas.microsoft.com/office/drawing/2014/main" id="{66184F04-6AAC-4035-84AB-AF85E7ACB46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174503" y="3005900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3" name="TextBox1" r:id="rId3" imgW="609480" imgH="542880"/>
        </mc:Choice>
        <mc:Fallback>
          <p:control name="TextBox1" r:id="rId3" imgW="609480" imgH="542880">
            <p:pic>
              <p:nvPicPr>
                <p:cNvPr id="25" name="TextBox1">
                  <a:extLst>
                    <a:ext uri="{FF2B5EF4-FFF2-40B4-BE49-F238E27FC236}">
                      <a16:creationId xmlns:a16="http://schemas.microsoft.com/office/drawing/2014/main" id="{55AE4092-43AC-4AB6-9157-6DE608749A8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174503" y="3695378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4" name="TextBox2" r:id="rId4" imgW="609480" imgH="542880"/>
        </mc:Choice>
        <mc:Fallback>
          <p:control name="TextBox2" r:id="rId4" imgW="609480" imgH="542880">
            <p:pic>
              <p:nvPicPr>
                <p:cNvPr id="26" name="TextBox2">
                  <a:extLst>
                    <a:ext uri="{FF2B5EF4-FFF2-40B4-BE49-F238E27FC236}">
                      <a16:creationId xmlns:a16="http://schemas.microsoft.com/office/drawing/2014/main" id="{52350BF8-2D77-48AB-A3A8-B95DD406F5F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579602" y="3009960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5" name="TextBox3" r:id="rId5" imgW="619200" imgH="542880"/>
        </mc:Choice>
        <mc:Fallback>
          <p:control name="TextBox3" r:id="rId5" imgW="619200" imgH="542880">
            <p:pic>
              <p:nvPicPr>
                <p:cNvPr id="27" name="TextBox3">
                  <a:extLst>
                    <a:ext uri="{FF2B5EF4-FFF2-40B4-BE49-F238E27FC236}">
                      <a16:creationId xmlns:a16="http://schemas.microsoft.com/office/drawing/2014/main" id="{E5CA8010-5D2B-4673-8636-EBBCB1AEB70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569771" y="3681730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6" name="TextBox5" r:id="rId6" imgW="609480" imgH="542880"/>
        </mc:Choice>
        <mc:Fallback>
          <p:control name="TextBox5" r:id="rId6" imgW="609480" imgH="542880">
            <p:pic>
              <p:nvPicPr>
                <p:cNvPr id="28" name="TextBox5">
                  <a:extLst>
                    <a:ext uri="{FF2B5EF4-FFF2-40B4-BE49-F238E27FC236}">
                      <a16:creationId xmlns:a16="http://schemas.microsoft.com/office/drawing/2014/main" id="{D0F33015-1AF3-4856-8346-8FF48BC1534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096948" y="2954499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7" name="TextBox6" r:id="rId7" imgW="609480" imgH="542880"/>
        </mc:Choice>
        <mc:Fallback>
          <p:control name="TextBox6" r:id="rId7" imgW="609480" imgH="542880">
            <p:pic>
              <p:nvPicPr>
                <p:cNvPr id="29" name="TextBox6">
                  <a:extLst>
                    <a:ext uri="{FF2B5EF4-FFF2-40B4-BE49-F238E27FC236}">
                      <a16:creationId xmlns:a16="http://schemas.microsoft.com/office/drawing/2014/main" id="{E891B8ED-087B-4DFC-868D-90B28810EE8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096948" y="3632541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02428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D92DBA6-9FE4-4DCF-9871-5CF320C2017F}"/>
              </a:ext>
            </a:extLst>
          </p:cNvPr>
          <p:cNvGrpSpPr/>
          <p:nvPr/>
        </p:nvGrpSpPr>
        <p:grpSpPr>
          <a:xfrm>
            <a:off x="4262910" y="449052"/>
            <a:ext cx="2990969" cy="799110"/>
            <a:chOff x="1208564" y="356727"/>
            <a:chExt cx="1455773" cy="722212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E01BF3F2-D114-4998-BA24-94DEB072780C}"/>
                </a:ext>
              </a:extLst>
            </p:cNvPr>
            <p:cNvSpPr/>
            <p:nvPr/>
          </p:nvSpPr>
          <p:spPr>
            <a:xfrm>
              <a:off x="1460361" y="439173"/>
              <a:ext cx="1203976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0FCC414-95A6-4B78-8F9C-9B5E347ADCE3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C46639-2FFA-499B-9141-6AEC5B873E14}"/>
              </a:ext>
            </a:extLst>
          </p:cNvPr>
          <p:cNvGrpSpPr/>
          <p:nvPr/>
        </p:nvGrpSpPr>
        <p:grpSpPr>
          <a:xfrm>
            <a:off x="3834431" y="3906451"/>
            <a:ext cx="4640171" cy="2190337"/>
            <a:chOff x="1046305" y="1346583"/>
            <a:chExt cx="3613760" cy="219033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B3067D1-8C7E-4CD3-B086-35B2EA649A3C}"/>
                </a:ext>
              </a:extLst>
            </p:cNvPr>
            <p:cNvGrpSpPr/>
            <p:nvPr/>
          </p:nvGrpSpPr>
          <p:grpSpPr>
            <a:xfrm>
              <a:off x="1046305" y="1346583"/>
              <a:ext cx="3409745" cy="2190337"/>
              <a:chOff x="851825" y="1218247"/>
              <a:chExt cx="3036398" cy="2190337"/>
            </a:xfrm>
          </p:grpSpPr>
          <p:sp>
            <p:nvSpPr>
              <p:cNvPr id="16" name="Rounded Rectangle 36">
                <a:extLst>
                  <a:ext uri="{FF2B5EF4-FFF2-40B4-BE49-F238E27FC236}">
                    <a16:creationId xmlns:a16="http://schemas.microsoft.com/office/drawing/2014/main" id="{AFC2D388-B9C2-4A4E-8253-DBC8EC1E2F6B}"/>
                  </a:ext>
                </a:extLst>
              </p:cNvPr>
              <p:cNvSpPr/>
              <p:nvPr/>
            </p:nvSpPr>
            <p:spPr>
              <a:xfrm>
                <a:off x="1306041" y="1547700"/>
                <a:ext cx="2582182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B513EA6-6C14-40B7-8597-AC23252302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id="{69EBF55D-D7DF-4D9A-96FC-C58D1B440A8D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7 + 3      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7 + 3 + 5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BFBA67-448F-4B29-A1E4-13C63A21F36E}"/>
              </a:ext>
            </a:extLst>
          </p:cNvPr>
          <p:cNvGrpSpPr/>
          <p:nvPr/>
        </p:nvGrpSpPr>
        <p:grpSpPr>
          <a:xfrm>
            <a:off x="750365" y="1248162"/>
            <a:ext cx="4427584" cy="2759988"/>
            <a:chOff x="6007005" y="1086391"/>
            <a:chExt cx="3267891" cy="27599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6B51ED6-8F7C-4582-B819-5ABA3AEA81A4}"/>
                </a:ext>
              </a:extLst>
            </p:cNvPr>
            <p:cNvGrpSpPr/>
            <p:nvPr/>
          </p:nvGrpSpPr>
          <p:grpSpPr>
            <a:xfrm>
              <a:off x="6007005" y="1086391"/>
              <a:ext cx="3267891" cy="2443467"/>
              <a:chOff x="4559499" y="736014"/>
              <a:chExt cx="3267891" cy="2443467"/>
            </a:xfrm>
          </p:grpSpPr>
          <p:sp>
            <p:nvSpPr>
              <p:cNvPr id="21" name="Rounded Rectangle 33">
                <a:extLst>
                  <a:ext uri="{FF2B5EF4-FFF2-40B4-BE49-F238E27FC236}">
                    <a16:creationId xmlns:a16="http://schemas.microsoft.com/office/drawing/2014/main" id="{627F573F-3C4E-4500-A884-FBE2E3B29D9E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713064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4386A70-145F-43C9-9865-2569A74E3C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20" name="Text Box 7">
              <a:extLst>
                <a:ext uri="{FF2B5EF4-FFF2-40B4-BE49-F238E27FC236}">
                  <a16:creationId xmlns:a16="http://schemas.microsoft.com/office/drawing/2014/main" id="{48FCFB55-380A-4CC4-9AE0-337E40671013}"/>
                </a:ext>
              </a:extLst>
            </p:cNvPr>
            <p:cNvSpPr txBox="1"/>
            <p:nvPr/>
          </p:nvSpPr>
          <p:spPr>
            <a:xfrm>
              <a:off x="6765847" y="1968942"/>
              <a:ext cx="2454425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 + 1       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 + 1 + 4 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Aft>
                  <a:spcPts val="1200"/>
                </a:spcAft>
              </a:pP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535FEDA-52A6-4500-965A-2979B802EB89}"/>
              </a:ext>
            </a:extLst>
          </p:cNvPr>
          <p:cNvGrpSpPr/>
          <p:nvPr/>
        </p:nvGrpSpPr>
        <p:grpSpPr>
          <a:xfrm>
            <a:off x="6453718" y="1339386"/>
            <a:ext cx="4447750" cy="2324768"/>
            <a:chOff x="3658265" y="3795250"/>
            <a:chExt cx="3205805" cy="232476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B9C603B-C966-4D4E-A22F-8A96F693F2F7}"/>
                </a:ext>
              </a:extLst>
            </p:cNvPr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</p:grpSpPr>
          <p:sp>
            <p:nvSpPr>
              <p:cNvPr id="26" name="Rounded Rectangle 30">
                <a:extLst>
                  <a:ext uri="{FF2B5EF4-FFF2-40B4-BE49-F238E27FC236}">
                    <a16:creationId xmlns:a16="http://schemas.microsoft.com/office/drawing/2014/main" id="{1B73343E-AFA2-4102-8914-3E0CDBC45AC1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03E8B3C1-4513-4BA7-B501-6CE2F359FB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</p:spPr>
          </p:pic>
        </p:grpSp>
        <p:sp>
          <p:nvSpPr>
            <p:cNvPr id="25" name="Text Box 7">
              <a:extLst>
                <a:ext uri="{FF2B5EF4-FFF2-40B4-BE49-F238E27FC236}">
                  <a16:creationId xmlns:a16="http://schemas.microsoft.com/office/drawing/2014/main" id="{71BB10A3-A128-435A-91AC-44F02BFFD0B0}"/>
                </a:ext>
              </a:extLst>
            </p:cNvPr>
            <p:cNvSpPr txBox="1"/>
            <p:nvPr/>
          </p:nvSpPr>
          <p:spPr>
            <a:xfrm>
              <a:off x="4290055" y="4505663"/>
              <a:ext cx="178244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+ 2      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+ 2 + 3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2056" name="TextBox4" r:id="rId2" imgW="723960" imgH="457200"/>
        </mc:Choice>
        <mc:Fallback>
          <p:control name="TextBox4" r:id="rId2" imgW="723960" imgH="457200">
            <p:pic>
              <p:nvPicPr>
                <p:cNvPr id="28" name="TextBox4">
                  <a:extLst>
                    <a:ext uri="{FF2B5EF4-FFF2-40B4-BE49-F238E27FC236}">
                      <a16:creationId xmlns:a16="http://schemas.microsoft.com/office/drawing/2014/main" id="{69F1E2C1-2699-4E2F-9FC7-7E9D5DD7E17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956463" y="2210504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7" name="TextBox1" r:id="rId3" imgW="723960" imgH="457200"/>
        </mc:Choice>
        <mc:Fallback>
          <p:control name="TextBox1" r:id="rId3" imgW="723960" imgH="457200">
            <p:pic>
              <p:nvPicPr>
                <p:cNvPr id="29" name="TextBox1">
                  <a:extLst>
                    <a:ext uri="{FF2B5EF4-FFF2-40B4-BE49-F238E27FC236}">
                      <a16:creationId xmlns:a16="http://schemas.microsoft.com/office/drawing/2014/main" id="{CDF20FAC-D8A3-4C23-93FD-50A3C9D72C5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956462" y="2866735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8" name="TextBox2" r:id="rId4" imgW="723960" imgH="457200"/>
        </mc:Choice>
        <mc:Fallback>
          <p:control name="TextBox2" r:id="rId4" imgW="723960" imgH="457200">
            <p:pic>
              <p:nvPicPr>
                <p:cNvPr id="30" name="TextBox2">
                  <a:extLst>
                    <a:ext uri="{FF2B5EF4-FFF2-40B4-BE49-F238E27FC236}">
                      <a16:creationId xmlns:a16="http://schemas.microsoft.com/office/drawing/2014/main" id="{E97D68C4-7A8E-47D5-9FD4-C8B0B9FA55D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396416" y="2118425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9" name="TextBox3" r:id="rId5" imgW="723960" imgH="457200"/>
        </mc:Choice>
        <mc:Fallback>
          <p:control name="TextBox3" r:id="rId5" imgW="723960" imgH="457200">
            <p:pic>
              <p:nvPicPr>
                <p:cNvPr id="31" name="TextBox3">
                  <a:extLst>
                    <a:ext uri="{FF2B5EF4-FFF2-40B4-BE49-F238E27FC236}">
                      <a16:creationId xmlns:a16="http://schemas.microsoft.com/office/drawing/2014/main" id="{123222CE-353D-4179-B185-F5AC366D515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396415" y="2801952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60" name="TextBox5" r:id="rId6" imgW="723960" imgH="457200"/>
        </mc:Choice>
        <mc:Fallback>
          <p:control name="TextBox5" r:id="rId6" imgW="723960" imgH="457200">
            <p:pic>
              <p:nvPicPr>
                <p:cNvPr id="32" name="TextBox5">
                  <a:extLst>
                    <a:ext uri="{FF2B5EF4-FFF2-40B4-BE49-F238E27FC236}">
                      <a16:creationId xmlns:a16="http://schemas.microsoft.com/office/drawing/2014/main" id="{96168596-4B18-40F9-A2D7-4085FC737F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632555" y="4608657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61" name="TextBox6" r:id="rId7" imgW="723960" imgH="457200"/>
        </mc:Choice>
        <mc:Fallback>
          <p:control name="TextBox6" r:id="rId7" imgW="723960" imgH="457200">
            <p:pic>
              <p:nvPicPr>
                <p:cNvPr id="33" name="TextBox6">
                  <a:extLst>
                    <a:ext uri="{FF2B5EF4-FFF2-40B4-BE49-F238E27FC236}">
                      <a16:creationId xmlns:a16="http://schemas.microsoft.com/office/drawing/2014/main" id="{9B0FA179-094E-4326-98A0-0C027736D20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632554" y="5278536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35753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19F95A1-F2B5-46D6-8991-5AAAEF4053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55902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683914" y="125883"/>
            <a:ext cx="2276445" cy="799110"/>
            <a:chOff x="1208564" y="356727"/>
            <a:chExt cx="1107998" cy="722212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460361" y="439173"/>
              <a:ext cx="856201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4803A4E-07AA-447F-8E52-903818A6A9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9778" y="1070443"/>
            <a:ext cx="10512444" cy="5221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071B76B-723D-4FB5-9A63-22FAC7AA7608}"/>
              </a:ext>
            </a:extLst>
          </p:cNvPr>
          <p:cNvGrpSpPr/>
          <p:nvPr/>
        </p:nvGrpSpPr>
        <p:grpSpPr>
          <a:xfrm>
            <a:off x="2884995" y="2959433"/>
            <a:ext cx="977320" cy="612071"/>
            <a:chOff x="2912291" y="2945785"/>
            <a:chExt cx="977320" cy="61207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6ED667E-4D17-4016-9670-FF2C1BDA2BB7}"/>
                </a:ext>
              </a:extLst>
            </p:cNvPr>
            <p:cNvSpPr/>
            <p:nvPr/>
          </p:nvSpPr>
          <p:spPr>
            <a:xfrm>
              <a:off x="2939587" y="2945785"/>
              <a:ext cx="663420" cy="602632"/>
            </a:xfrm>
            <a:prstGeom prst="roundRect">
              <a:avLst/>
            </a:prstGeom>
            <a:solidFill>
              <a:srgbClr val="68CB0F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72156C7-EE77-4900-A6B4-1F4395CC0671}"/>
                </a:ext>
              </a:extLst>
            </p:cNvPr>
            <p:cNvSpPr txBox="1"/>
            <p:nvPr/>
          </p:nvSpPr>
          <p:spPr>
            <a:xfrm>
              <a:off x="2912291" y="2973081"/>
              <a:ext cx="9773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690F274-6F5D-44A3-86A0-288D3E95388F}"/>
              </a:ext>
            </a:extLst>
          </p:cNvPr>
          <p:cNvGrpSpPr/>
          <p:nvPr/>
        </p:nvGrpSpPr>
        <p:grpSpPr>
          <a:xfrm>
            <a:off x="4388523" y="2959433"/>
            <a:ext cx="977320" cy="612071"/>
            <a:chOff x="2912291" y="2945785"/>
            <a:chExt cx="977320" cy="61207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A2C5361-20A5-4496-9184-8D6BF85F9814}"/>
                </a:ext>
              </a:extLst>
            </p:cNvPr>
            <p:cNvSpPr/>
            <p:nvPr/>
          </p:nvSpPr>
          <p:spPr>
            <a:xfrm>
              <a:off x="2939587" y="2945785"/>
              <a:ext cx="663420" cy="602632"/>
            </a:xfrm>
            <a:prstGeom prst="roundRect">
              <a:avLst/>
            </a:prstGeom>
            <a:solidFill>
              <a:srgbClr val="68CB0F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06B1C4D-69BA-4B4F-A02F-54E793EA5C87}"/>
                </a:ext>
              </a:extLst>
            </p:cNvPr>
            <p:cNvSpPr txBox="1"/>
            <p:nvPr/>
          </p:nvSpPr>
          <p:spPr>
            <a:xfrm>
              <a:off x="2912291" y="2973081"/>
              <a:ext cx="9773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17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6B9F6C4-9319-49AF-924B-F338D52FCA75}"/>
              </a:ext>
            </a:extLst>
          </p:cNvPr>
          <p:cNvGrpSpPr/>
          <p:nvPr/>
        </p:nvGrpSpPr>
        <p:grpSpPr>
          <a:xfrm>
            <a:off x="5851107" y="2977846"/>
            <a:ext cx="977320" cy="612071"/>
            <a:chOff x="2912291" y="2945785"/>
            <a:chExt cx="977320" cy="61207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A425720-6A25-4D77-8132-8CBA28D539AF}"/>
                </a:ext>
              </a:extLst>
            </p:cNvPr>
            <p:cNvSpPr/>
            <p:nvPr/>
          </p:nvSpPr>
          <p:spPr>
            <a:xfrm>
              <a:off x="2939587" y="2945785"/>
              <a:ext cx="663420" cy="602632"/>
            </a:xfrm>
            <a:prstGeom prst="roundRect">
              <a:avLst/>
            </a:prstGeom>
            <a:solidFill>
              <a:srgbClr val="68CB0F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537BB06-C0D4-4348-B617-CE2BE4788BE0}"/>
                </a:ext>
              </a:extLst>
            </p:cNvPr>
            <p:cNvSpPr txBox="1"/>
            <p:nvPr/>
          </p:nvSpPr>
          <p:spPr>
            <a:xfrm>
              <a:off x="2912291" y="2973081"/>
              <a:ext cx="9773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16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6D8CD79-4F41-402C-932F-1E44847E3AE6}"/>
              </a:ext>
            </a:extLst>
          </p:cNvPr>
          <p:cNvGrpSpPr/>
          <p:nvPr/>
        </p:nvGrpSpPr>
        <p:grpSpPr>
          <a:xfrm>
            <a:off x="7354635" y="2977846"/>
            <a:ext cx="977320" cy="612071"/>
            <a:chOff x="2912291" y="2945785"/>
            <a:chExt cx="977320" cy="61207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F13CF72-3915-468F-AE45-AC3630C8AE59}"/>
                </a:ext>
              </a:extLst>
            </p:cNvPr>
            <p:cNvSpPr/>
            <p:nvPr/>
          </p:nvSpPr>
          <p:spPr>
            <a:xfrm>
              <a:off x="2939587" y="2945785"/>
              <a:ext cx="663420" cy="602632"/>
            </a:xfrm>
            <a:prstGeom prst="roundRect">
              <a:avLst/>
            </a:prstGeom>
            <a:solidFill>
              <a:srgbClr val="68CB0F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67C95CA-001E-48B8-9F0C-8C83C0A9FA44}"/>
                </a:ext>
              </a:extLst>
            </p:cNvPr>
            <p:cNvSpPr txBox="1"/>
            <p:nvPr/>
          </p:nvSpPr>
          <p:spPr>
            <a:xfrm>
              <a:off x="2912291" y="2973081"/>
              <a:ext cx="9773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19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D7F16A2-9EE1-4375-BA22-113B779457A9}"/>
              </a:ext>
            </a:extLst>
          </p:cNvPr>
          <p:cNvGrpSpPr/>
          <p:nvPr/>
        </p:nvGrpSpPr>
        <p:grpSpPr>
          <a:xfrm>
            <a:off x="8823824" y="2975911"/>
            <a:ext cx="977320" cy="612071"/>
            <a:chOff x="2912291" y="2945785"/>
            <a:chExt cx="977320" cy="61207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C6F1260-C66B-444D-81C8-5EDF39EA1A9C}"/>
                </a:ext>
              </a:extLst>
            </p:cNvPr>
            <p:cNvSpPr/>
            <p:nvPr/>
          </p:nvSpPr>
          <p:spPr>
            <a:xfrm>
              <a:off x="2939587" y="2945785"/>
              <a:ext cx="663420" cy="602632"/>
            </a:xfrm>
            <a:prstGeom prst="roundRect">
              <a:avLst/>
            </a:prstGeom>
            <a:solidFill>
              <a:srgbClr val="68CB0F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E0109FA-17A8-40AD-8C15-5D34A00CA2C8}"/>
                </a:ext>
              </a:extLst>
            </p:cNvPr>
            <p:cNvSpPr txBox="1"/>
            <p:nvPr/>
          </p:nvSpPr>
          <p:spPr>
            <a:xfrm>
              <a:off x="2912291" y="2973081"/>
              <a:ext cx="9773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18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3080" name="TextBox4" r:id="rId2" imgW="723960" imgH="466560"/>
        </mc:Choice>
        <mc:Fallback>
          <p:control name="TextBox4" r:id="rId2" imgW="723960" imgH="466560">
            <p:pic>
              <p:nvPicPr>
                <p:cNvPr id="26" name="TextBox4">
                  <a:extLst>
                    <a:ext uri="{FF2B5EF4-FFF2-40B4-BE49-F238E27FC236}">
                      <a16:creationId xmlns:a16="http://schemas.microsoft.com/office/drawing/2014/main" id="{BF43449A-C998-4E5C-9E68-3F326553611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131558" y="3730602"/>
                  <a:ext cx="719550" cy="46814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81" name="TextBox1" r:id="rId3" imgW="723960" imgH="466560"/>
        </mc:Choice>
        <mc:Fallback>
          <p:control name="TextBox1" r:id="rId3" imgW="723960" imgH="466560">
            <p:pic>
              <p:nvPicPr>
                <p:cNvPr id="27" name="TextBox1">
                  <a:extLst>
                    <a:ext uri="{FF2B5EF4-FFF2-40B4-BE49-F238E27FC236}">
                      <a16:creationId xmlns:a16="http://schemas.microsoft.com/office/drawing/2014/main" id="{ABA52C1F-D594-4462-AF52-040CA2FABA3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141423" y="4395026"/>
                  <a:ext cx="719550" cy="46814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82" name="TextBox2" r:id="rId4" imgW="723960" imgH="466560"/>
        </mc:Choice>
        <mc:Fallback>
          <p:control name="TextBox2" r:id="rId4" imgW="723960" imgH="466560">
            <p:pic>
              <p:nvPicPr>
                <p:cNvPr id="28" name="TextBox2">
                  <a:extLst>
                    <a:ext uri="{FF2B5EF4-FFF2-40B4-BE49-F238E27FC236}">
                      <a16:creationId xmlns:a16="http://schemas.microsoft.com/office/drawing/2014/main" id="{DEFD38C3-B2FB-4184-9451-09FA6C90DB9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644951" y="3731303"/>
                  <a:ext cx="719550" cy="46814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83" name="TextBox3" r:id="rId5" imgW="723960" imgH="466560"/>
        </mc:Choice>
        <mc:Fallback>
          <p:control name="TextBox3" r:id="rId5" imgW="723960" imgH="466560">
            <p:pic>
              <p:nvPicPr>
                <p:cNvPr id="29" name="TextBox3">
                  <a:extLst>
                    <a:ext uri="{FF2B5EF4-FFF2-40B4-BE49-F238E27FC236}">
                      <a16:creationId xmlns:a16="http://schemas.microsoft.com/office/drawing/2014/main" id="{CDC930DE-C707-4CA5-AC83-C7A16642936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636236" y="4401931"/>
                  <a:ext cx="719550" cy="46814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84" name="TextBox5" r:id="rId6" imgW="723960" imgH="466560"/>
        </mc:Choice>
        <mc:Fallback>
          <p:control name="TextBox5" r:id="rId6" imgW="723960" imgH="466560">
            <p:pic>
              <p:nvPicPr>
                <p:cNvPr id="30" name="TextBox5">
                  <a:extLst>
                    <a:ext uri="{FF2B5EF4-FFF2-40B4-BE49-F238E27FC236}">
                      <a16:creationId xmlns:a16="http://schemas.microsoft.com/office/drawing/2014/main" id="{A07353CF-D2EC-42FE-9657-830CDCB1CE2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131570" y="3732875"/>
                  <a:ext cx="719550" cy="46814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85" name="TextBox6" r:id="rId7" imgW="723960" imgH="466560"/>
        </mc:Choice>
        <mc:Fallback>
          <p:control name="TextBox6" r:id="rId7" imgW="723960" imgH="466560">
            <p:pic>
              <p:nvPicPr>
                <p:cNvPr id="31" name="TextBox6">
                  <a:extLst>
                    <a:ext uri="{FF2B5EF4-FFF2-40B4-BE49-F238E27FC236}">
                      <a16:creationId xmlns:a16="http://schemas.microsoft.com/office/drawing/2014/main" id="{81BC41A9-400C-4969-985E-22542BA36BB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124992" y="4388282"/>
                  <a:ext cx="719550" cy="46814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451089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CB696B2-47F1-41E6-9F68-AF75531FA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142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518452" y="4563592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</a:rPr>
                <a:t>Để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giải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cứu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Khỉ</a:t>
              </a:r>
              <a:r>
                <a:rPr lang="en-US" sz="3200" b="1" dirty="0">
                  <a:solidFill>
                    <a:srgbClr val="002060"/>
                  </a:solidFill>
                </a:rPr>
                <a:t> Con </a:t>
              </a:r>
              <a:r>
                <a:rPr lang="en-US" sz="3200" b="1" dirty="0" err="1">
                  <a:solidFill>
                    <a:srgbClr val="002060"/>
                  </a:solidFill>
                </a:rPr>
                <a:t>không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bị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Cá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Sấu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ăn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thịt</a:t>
              </a:r>
              <a:r>
                <a:rPr lang="en-US" sz="3200" b="1" dirty="0">
                  <a:solidFill>
                    <a:srgbClr val="002060"/>
                  </a:solidFill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trả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lời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đúng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câu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hỏi</a:t>
              </a:r>
              <a:r>
                <a:rPr lang="en-US" sz="3200" b="1" dirty="0">
                  <a:solidFill>
                    <a:srgbClr val="002060"/>
                  </a:solidFill>
                </a:rPr>
                <a:t>  </a:t>
              </a:r>
              <a:r>
                <a:rPr lang="en-US" sz="3200" b="1" dirty="0" err="1">
                  <a:solidFill>
                    <a:srgbClr val="002060"/>
                  </a:solidFill>
                </a:rPr>
                <a:t>nhé</a:t>
              </a:r>
              <a:r>
                <a:rPr lang="en-US" sz="3200" b="1" dirty="0">
                  <a:solidFill>
                    <a:srgbClr val="002060"/>
                  </a:solidFill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1094" y="1557499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8DE5DAE-F747-4A94-87FF-149C135B0A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4142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900526" y="5160812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12564" y="492369"/>
            <a:ext cx="6579436" cy="2533396"/>
            <a:chOff x="5318212" y="-59103"/>
            <a:chExt cx="657943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5318212" y="1118609"/>
              <a:ext cx="515440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7 + 3 = ?</a:t>
              </a:r>
              <a:endParaRPr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11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8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51706" y="1836825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157 0.212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0.00104 0.2120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0.1921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1" animBg="1"/>
      <p:bldP spid="18" grpId="1" animBg="1"/>
      <p:bldP spid="21" grpId="1" animBg="1"/>
      <p:bldP spid="2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BC3CB04-24F1-4C1A-83E7-DDEF3CAE3A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4142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523701" y="20654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</a:rPr>
                <a:t>9 + 1 + 5 = ? </a:t>
              </a:r>
              <a:endParaRPr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10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45472" y="1872217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821 0.2212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1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821 0.2212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1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211 0.2150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13F0DF9-4445-494C-814F-B016C26D00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4142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920768" y="4862537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</a:rPr>
                <a:t>8 + 2 + 5 = ?</a:t>
              </a:r>
              <a:endParaRPr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14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7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10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0.00104 0.2150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0.01159 0.2150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0.00286 0.2150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20576" y="3099748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41B09B9-8B7A-4905-992D-E7EB75256D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4142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924623" y="4862536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49137" y="58043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</a:rPr>
                <a:t>6 + 4 = ? </a:t>
              </a:r>
              <a:endParaRPr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4811901" y="5136031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11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61324" y="5142853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8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407022" y="3816863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794701" y="3763828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9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5583" y="19096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3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0.00547 0.2187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0.00547 0.2032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1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157 0.2111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ADA04F-F9D5-4C4E-8769-FE440794A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242E43-1FE3-4375-B84F-15FC06509ABA}"/>
              </a:ext>
            </a:extLst>
          </p:cNvPr>
          <p:cNvSpPr txBox="1"/>
          <p:nvPr/>
        </p:nvSpPr>
        <p:spPr>
          <a:xfrm>
            <a:off x="1889736" y="3238259"/>
            <a:ext cx="84125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</a:rPr>
              <a:t>Em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hãy</a:t>
            </a:r>
            <a:r>
              <a:rPr lang="en-US" sz="2800" b="1" dirty="0">
                <a:solidFill>
                  <a:srgbClr val="FFFF00"/>
                </a:solidFill>
              </a:rPr>
              <a:t> chia </a:t>
            </a:r>
            <a:r>
              <a:rPr lang="en-US" sz="2800" b="1" dirty="0" err="1">
                <a:solidFill>
                  <a:srgbClr val="FFFF00"/>
                </a:solidFill>
              </a:rPr>
              <a:t>sẻ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những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việc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</a:rPr>
              <a:t>đã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thực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hiện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được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trong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bài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học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hôm</a:t>
            </a:r>
            <a:r>
              <a:rPr lang="en-US" sz="2800" b="1" dirty="0">
                <a:solidFill>
                  <a:srgbClr val="FFFF00"/>
                </a:solidFill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420768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094933-E5DE-4047-928B-67A8F83F3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47726" y="526768"/>
            <a:ext cx="9368472" cy="5804463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273B3394-EC93-4A84-8F11-EEAEB199EFFF}"/>
              </a:ext>
            </a:extLst>
          </p:cNvPr>
          <p:cNvSpPr txBox="1"/>
          <p:nvPr/>
        </p:nvSpPr>
        <p:spPr>
          <a:xfrm>
            <a:off x="3104133" y="2274233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92029B-AFB0-4916-A95C-349CAE77E1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234483" y="5353311"/>
            <a:ext cx="2486102" cy="119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56039" y="4175214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6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32807" y="311806"/>
            <a:ext cx="365950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  <a:endParaRPr lang="en-US" sz="3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29921" y="463640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1667 L 0.79674 -0.0057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31" y="-11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00" numSld="12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>
            <a:fillRect/>
          </a:stretch>
        </p:blipFill>
        <p:spPr bwMode="auto">
          <a:xfrm rot="5400000">
            <a:off x="3072404" y="-791615"/>
            <a:ext cx="5965370" cy="82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9202" y="1308804"/>
            <a:ext cx="6371773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34"/>
            <a:ext cx="12192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9"/>
          <a:stretch/>
        </p:blipFill>
        <p:spPr>
          <a:xfrm>
            <a:off x="1946" y="5445782"/>
            <a:ext cx="12190054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97101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219" y="5697101"/>
            <a:ext cx="73966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897" y="5747164"/>
            <a:ext cx="797866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/>
          <p:cNvSpPr/>
          <p:nvPr/>
        </p:nvSpPr>
        <p:spPr>
          <a:xfrm>
            <a:off x="8270260" y="123283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80" name="Rectangle 79"/>
          <p:cNvSpPr/>
          <p:nvPr/>
        </p:nvSpPr>
        <p:spPr>
          <a:xfrm>
            <a:off x="5454435" y="1232834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638610" y="1207099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0B625B-8E94-4997-A127-B8CA137D0F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87499" y="3435417"/>
            <a:ext cx="792554" cy="11192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0DD1EE-E8F5-4C41-BD88-DEC19ECD07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2166863" y="3663349"/>
            <a:ext cx="917521" cy="7213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6F0C0B-7200-48E6-BD97-88005428F42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551061" y="3899480"/>
            <a:ext cx="822168" cy="6463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63F631-092D-4638-903C-3CEA709DED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20344" y="3242335"/>
            <a:ext cx="802552" cy="8025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D4C8EA7-4D8E-4395-AA00-4DB71CD02D8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82293" y="3537847"/>
            <a:ext cx="802552" cy="8025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8CE033-AAAD-4BD5-86A6-B67BC748FF4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96000" y="3310575"/>
            <a:ext cx="802552" cy="8025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D96004-A4B5-48C3-9882-097EB4A2EB7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74949" y="274291"/>
            <a:ext cx="1993565" cy="670618"/>
          </a:xfrm>
          <a:prstGeom prst="rect">
            <a:avLst/>
          </a:prstGeom>
        </p:spPr>
      </p:pic>
      <p:grpSp>
        <p:nvGrpSpPr>
          <p:cNvPr id="74" name="Group 73"/>
          <p:cNvGrpSpPr/>
          <p:nvPr/>
        </p:nvGrpSpPr>
        <p:grpSpPr>
          <a:xfrm>
            <a:off x="-6582277" y="2762092"/>
            <a:ext cx="6980348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49</a:t>
              </a: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</a:t>
              </a:r>
            </a:p>
          </p:txBody>
        </p:sp>
      </p:grpSp>
      <p:pic>
        <p:nvPicPr>
          <p:cNvPr id="22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9CB86B-B19B-403A-9997-C561CA253C1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2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5BE56BC-688E-4097-857F-AF3A7657FF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E265A88-6202-4908-8A80-95377A3898E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96842" y="6202044"/>
            <a:ext cx="1647903" cy="7145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75352 0.01759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69" y="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74 0.0125 L 1.79961 0.02083 " pathEditMode="relative" rAng="0" ptsTypes="AA">
                                      <p:cBhvr>
                                        <p:cTn id="57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87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9" grpId="0" bldLvl="0" animBg="1"/>
      <p:bldP spid="79" grpId="1" bldLvl="0" animBg="1"/>
      <p:bldP spid="80" grpId="0" bldLvl="0" animBg="1"/>
      <p:bldP spid="80" grpId="1" bldLvl="0" animBg="1"/>
      <p:bldP spid="8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670C5B-1F27-4B2B-B102-15E89FC99E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4802" y="3172720"/>
            <a:ext cx="962025" cy="95250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552728" y="590550"/>
            <a:ext cx="1710927" cy="1131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9900"/>
                </a:solidFill>
              </a:rPr>
              <a:t>31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34754" y="590550"/>
            <a:ext cx="1710927" cy="1131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9900"/>
                </a:solidFill>
              </a:rPr>
              <a:t>32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989020" y="590550"/>
            <a:ext cx="1710927" cy="1131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9900"/>
                </a:solidFill>
              </a:rPr>
              <a:t>33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A8CCFF3-590A-4873-9C42-F8B58EA0B05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3161"/>
            <a:ext cx="12192000" cy="140063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B490C65-6204-47E5-A664-85009E0F80E1}"/>
              </a:ext>
            </a:extLst>
          </p:cNvPr>
          <p:cNvGrpSpPr/>
          <p:nvPr/>
        </p:nvGrpSpPr>
        <p:grpSpPr>
          <a:xfrm>
            <a:off x="-7227684" y="2832003"/>
            <a:ext cx="7227684" cy="2610214"/>
            <a:chOff x="-2756848" y="2525313"/>
            <a:chExt cx="7227684" cy="2610214"/>
          </a:xfrm>
        </p:grpSpPr>
        <p:grpSp>
          <p:nvGrpSpPr>
            <p:cNvPr id="34" name="Group 33"/>
            <p:cNvGrpSpPr/>
            <p:nvPr/>
          </p:nvGrpSpPr>
          <p:grpSpPr>
            <a:xfrm>
              <a:off x="-2756848" y="2525313"/>
              <a:ext cx="7227684" cy="2610214"/>
              <a:chOff x="551154" y="2911551"/>
              <a:chExt cx="7227684" cy="2610214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98490" y="2911551"/>
                <a:ext cx="6980348" cy="2610214"/>
              </a:xfrm>
              <a:prstGeom prst="rect">
                <a:avLst/>
              </a:prstGeom>
            </p:spPr>
          </p:pic>
          <p:sp>
            <p:nvSpPr>
              <p:cNvPr id="36" name="Rounded Rectangle 35"/>
              <p:cNvSpPr/>
              <p:nvPr/>
            </p:nvSpPr>
            <p:spPr>
              <a:xfrm>
                <a:off x="551154" y="2963328"/>
                <a:ext cx="1542198" cy="999630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00B05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</a:t>
                </a:r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2233336" y="3252268"/>
                <a:ext cx="856302" cy="71631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0" dirty="0">
                    <a:solidFill>
                      <a:srgbClr val="0099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3239136" y="2963328"/>
                <a:ext cx="1542198" cy="999630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00B05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sp>
          <p:nvSpPr>
            <p:cNvPr id="21" name="Rounded Rectangle 36">
              <a:extLst>
                <a:ext uri="{FF2B5EF4-FFF2-40B4-BE49-F238E27FC236}">
                  <a16:creationId xmlns:a16="http://schemas.microsoft.com/office/drawing/2014/main" id="{CA61C642-6696-4FBA-A0F5-944C7C132D94}"/>
                </a:ext>
              </a:extLst>
            </p:cNvPr>
            <p:cNvSpPr/>
            <p:nvPr/>
          </p:nvSpPr>
          <p:spPr>
            <a:xfrm>
              <a:off x="1620017" y="2844476"/>
              <a:ext cx="901378" cy="7322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2" name="Rounded Rectangle 37">
              <a:extLst>
                <a:ext uri="{FF2B5EF4-FFF2-40B4-BE49-F238E27FC236}">
                  <a16:creationId xmlns:a16="http://schemas.microsoft.com/office/drawing/2014/main" id="{FC728C24-4FD4-4B2E-A690-7FE3C4DA90E6}"/>
                </a:ext>
              </a:extLst>
            </p:cNvPr>
            <p:cNvSpPr/>
            <p:nvPr/>
          </p:nvSpPr>
          <p:spPr>
            <a:xfrm>
              <a:off x="2725016" y="2577090"/>
              <a:ext cx="1542198" cy="999630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94752516-3DB5-4B73-858B-71D42CCDF4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9456006" y="5682170"/>
            <a:ext cx="998955" cy="9207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DDE35E4-6B3D-4F56-BEDE-86D03DAC3A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56" y="5866786"/>
            <a:ext cx="750200" cy="520972"/>
          </a:xfrm>
          <a:prstGeom prst="rect">
            <a:avLst/>
          </a:prstGeom>
        </p:spPr>
      </p:pic>
      <p:pic>
        <p:nvPicPr>
          <p:cNvPr id="28" name="Picture 27" descr="A picture containing object&#10;&#10;Description automatically generated">
            <a:extLst>
              <a:ext uri="{FF2B5EF4-FFF2-40B4-BE49-F238E27FC236}">
                <a16:creationId xmlns:a16="http://schemas.microsoft.com/office/drawing/2014/main" id="{470E7007-BDCF-4FCD-BB81-3B9B1CBB73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912" y="5955178"/>
            <a:ext cx="831507" cy="6329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E60A8A-CBD3-4BD4-BE1A-F151295CAD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47514" y="5188194"/>
            <a:ext cx="1935370" cy="1935370"/>
          </a:xfrm>
          <a:prstGeom prst="rect">
            <a:avLst/>
          </a:prstGeom>
        </p:spPr>
      </p:pic>
      <p:pic>
        <p:nvPicPr>
          <p:cNvPr id="19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6D98FD9-D6DF-49B5-84CE-0397052647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23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0F431C7-5C77-405B-B4A2-700C983DE3A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4F9FA28-F232-4D46-AB77-3C32BB8BA27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3841" y="6121177"/>
            <a:ext cx="1647903" cy="7145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0.79635 0.0094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18" y="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635 0.00949 L 1.59036 0.003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01" y="-34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56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20B6ADF-33B1-4C2A-83FF-13D2DCE0FA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7093" y="-233928"/>
            <a:ext cx="1352883" cy="1268328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434259" y="2896189"/>
            <a:ext cx="7102137" cy="2683690"/>
            <a:chOff x="676701" y="2838075"/>
            <a:chExt cx="7102137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676701" y="2838075"/>
              <a:ext cx="1628618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44 - 4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460591" y="2911551"/>
              <a:ext cx="1311803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62861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8028511" y="53793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12686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595701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A275571-002C-400C-9072-032A552976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42854"/>
            <a:ext cx="12192001" cy="14006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78C723-BFEB-492D-A845-8DC2836593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65885" y="52511"/>
            <a:ext cx="2910323" cy="21165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58EC59-809C-4AB8-81DE-5535F00FBE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75664" y="0"/>
            <a:ext cx="1143048" cy="2032085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F78254C-BD3B-487B-8E07-516088A5A6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CBDA74C-57D3-4BF1-8CA2-E57597DEBB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446FC3-820D-4322-9D08-A3557FFC2B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128907"/>
            <a:ext cx="1647903" cy="7145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1F173D-E0C4-4D86-B734-378B80080F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7" y="83399"/>
            <a:ext cx="12191999" cy="561755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758" y="3219794"/>
            <a:ext cx="981541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25" y="3090740"/>
            <a:ext cx="783067" cy="859574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743200" y="1309576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&gt;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938758" y="130481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340979" y="130481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8F1961-A2C2-478D-A69F-0F381C64AE50}"/>
              </a:ext>
            </a:extLst>
          </p:cNvPr>
          <p:cNvSpPr/>
          <p:nvPr/>
        </p:nvSpPr>
        <p:spPr>
          <a:xfrm>
            <a:off x="8226" y="5700954"/>
            <a:ext cx="12192000" cy="1173578"/>
          </a:xfrm>
          <a:prstGeom prst="rect">
            <a:avLst/>
          </a:prstGeom>
          <a:solidFill>
            <a:srgbClr val="68CB0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FAB10D-2A40-4A81-AF95-9311AFC5CB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12500" y="2727327"/>
            <a:ext cx="1274461" cy="960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C87D09-EB09-44B3-B379-82321F16FC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112" y="2431320"/>
            <a:ext cx="1362075" cy="148590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7158001" y="3017264"/>
            <a:ext cx="6980348" cy="2683690"/>
            <a:chOff x="798490" y="2838075"/>
            <a:chExt cx="6980348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7+3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805F01F-1B36-4986-B710-0802ABD85A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8FE8B0C-975D-4F34-8B73-17B3845FD6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4CCCF2-7D3E-40E4-8ECA-FF8552FAD5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6128907"/>
            <a:ext cx="1647903" cy="7145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0.74583 -0.00787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92" y="-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584 -0.00787 L 1.79961 0.02083 " pathEditMode="relative" rAng="0" ptsTypes="AA">
                                      <p:cBhvr>
                                        <p:cTn id="39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75" y="17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1427834" y="2476346"/>
            <a:ext cx="9677488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– THỰC HÀNH</a:t>
            </a:r>
            <a:endParaRPr lang="en-US" sz="48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7800498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1328</TotalTime>
  <Words>338</Words>
  <Application>Microsoft Office PowerPoint</Application>
  <PresentationFormat>Widescreen</PresentationFormat>
  <Paragraphs>119</Paragraphs>
  <Slides>22</Slides>
  <Notes>6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Arial </vt:lpstr>
      <vt:lpstr>Calibri</vt:lpstr>
      <vt:lpstr>Cooper Black</vt:lpstr>
      <vt:lpstr>Garamond</vt:lpstr>
      <vt:lpstr>Times New Roman</vt:lpstr>
      <vt:lpstr>UTM Avo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245</cp:revision>
  <dcterms:created xsi:type="dcterms:W3CDTF">2021-02-20T02:56:00Z</dcterms:created>
  <dcterms:modified xsi:type="dcterms:W3CDTF">2025-09-29T08:04:08Z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