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5"/>
  </p:notesMasterIdLst>
  <p:sldIdLst>
    <p:sldId id="258" r:id="rId3"/>
    <p:sldId id="260" r:id="rId4"/>
    <p:sldId id="262" r:id="rId5"/>
    <p:sldId id="293" r:id="rId6"/>
    <p:sldId id="280" r:id="rId7"/>
    <p:sldId id="267" r:id="rId8"/>
    <p:sldId id="283" r:id="rId9"/>
    <p:sldId id="269" r:id="rId10"/>
    <p:sldId id="284" r:id="rId11"/>
    <p:sldId id="266"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957" autoAdjust="0"/>
  </p:normalViewPr>
  <p:slideViewPr>
    <p:cSldViewPr snapToGrid="0">
      <p:cViewPr varScale="1">
        <p:scale>
          <a:sx n="75" d="100"/>
          <a:sy n="75" d="100"/>
        </p:scale>
        <p:origin x="2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10/22/2025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10/22/2025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10/22/2025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10/22/2025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10/22/2025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10/22/2025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10/22/2025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10/22/2025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10/22/2025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10/22/2025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10/22/2025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4.png"/><Relationship Id="rId26" Type="http://schemas.openxmlformats.org/officeDocument/2006/relationships/image" Target="../media/image9.png"/><Relationship Id="rId3" Type="http://schemas.openxmlformats.org/officeDocument/2006/relationships/slideLayout" Target="../slideLayouts/slideLayout36.xml"/><Relationship Id="rId21" Type="http://schemas.openxmlformats.org/officeDocument/2006/relationships/image" Target="../media/image6.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3.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5.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8.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0.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7.png"/><Relationship Id="rId27" Type="http://schemas.microsoft.com/office/2007/relationships/hdphoto" Target="../media/hdphoto4.wdp"/><Relationship Id="rId30"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4A66F18-A4C2-ABFF-0A37-B91ABAA68B7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4D06CBC3-89C1-7D14-4390-6AE6AF44C5D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25.svg"/><Relationship Id="rId2" Type="http://schemas.openxmlformats.org/officeDocument/2006/relationships/notesSlide" Target="../notesSlides/notesSlide1.xml"/><Relationship Id="rId16" Type="http://schemas.openxmlformats.org/officeDocument/2006/relationships/image" Target="../media/image29.svg"/><Relationship Id="rId1" Type="http://schemas.openxmlformats.org/officeDocument/2006/relationships/slideLayout" Target="../slideLayouts/slideLayout17.xml"/><Relationship Id="rId6" Type="http://schemas.openxmlformats.org/officeDocument/2006/relationships/image" Target="../media/image20.gif"/><Relationship Id="rId11" Type="http://schemas.openxmlformats.org/officeDocument/2006/relationships/image" Target="../media/image24.png"/><Relationship Id="rId5" Type="http://schemas.openxmlformats.org/officeDocument/2006/relationships/image" Target="../media/image19.gif"/><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image" Target="../media/image2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7.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slide" Target="slide2.xml"/><Relationship Id="rId12" Type="http://schemas.openxmlformats.org/officeDocument/2006/relationships/image" Target="../media/image25.svg"/><Relationship Id="rId2" Type="http://schemas.openxmlformats.org/officeDocument/2006/relationships/notesSlide" Target="../notesSlides/notesSlide2.xml"/><Relationship Id="rId16" Type="http://schemas.openxmlformats.org/officeDocument/2006/relationships/image" Target="../media/image29.svg"/><Relationship Id="rId1" Type="http://schemas.openxmlformats.org/officeDocument/2006/relationships/slideLayout" Target="../slideLayouts/slideLayout17.xml"/><Relationship Id="rId6" Type="http://schemas.openxmlformats.org/officeDocument/2006/relationships/image" Target="../media/image20.gif"/><Relationship Id="rId11" Type="http://schemas.openxmlformats.org/officeDocument/2006/relationships/image" Target="../media/image24.png"/><Relationship Id="rId5" Type="http://schemas.openxmlformats.org/officeDocument/2006/relationships/image" Target="../media/image19.gif"/><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audio" Target="../media/audio1.wav"/><Relationship Id="rId9" Type="http://schemas.openxmlformats.org/officeDocument/2006/relationships/image" Target="../media/image22.png"/><Relationship Id="rId14"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9.wdp"/><Relationship Id="rId18" Type="http://schemas.microsoft.com/office/2007/relationships/hdphoto" Target="../media/hdphoto10.wdp"/><Relationship Id="rId3" Type="http://schemas.openxmlformats.org/officeDocument/2006/relationships/image" Target="../media/image32.png"/><Relationship Id="rId21" Type="http://schemas.microsoft.com/office/2007/relationships/hdphoto" Target="../media/hdphoto11.wdp"/><Relationship Id="rId7" Type="http://schemas.microsoft.com/office/2007/relationships/hdphoto" Target="../media/hdphoto7.wdp"/><Relationship Id="rId12" Type="http://schemas.openxmlformats.org/officeDocument/2006/relationships/image" Target="../media/image39.png"/><Relationship Id="rId17" Type="http://schemas.openxmlformats.org/officeDocument/2006/relationships/image" Target="../media/image43.png"/><Relationship Id="rId25" Type="http://schemas.openxmlformats.org/officeDocument/2006/relationships/image" Target="../media/image48.png"/><Relationship Id="rId2" Type="http://schemas.openxmlformats.org/officeDocument/2006/relationships/image" Target="../media/image31.png"/><Relationship Id="rId16" Type="http://schemas.openxmlformats.org/officeDocument/2006/relationships/image" Target="../media/image42.png"/><Relationship Id="rId20"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image" Target="../media/image38.png"/><Relationship Id="rId24" Type="http://schemas.openxmlformats.org/officeDocument/2006/relationships/image" Target="../media/image47.png"/><Relationship Id="rId5" Type="http://schemas.openxmlformats.org/officeDocument/2006/relationships/image" Target="../media/image34.png"/><Relationship Id="rId15" Type="http://schemas.openxmlformats.org/officeDocument/2006/relationships/image" Target="../media/image41.png"/><Relationship Id="rId23" Type="http://schemas.microsoft.com/office/2007/relationships/hdphoto" Target="../media/hdphoto12.wdp"/><Relationship Id="rId10" Type="http://schemas.openxmlformats.org/officeDocument/2006/relationships/image" Target="../media/image37.png"/><Relationship Id="rId19" Type="http://schemas.openxmlformats.org/officeDocument/2006/relationships/image" Target="../media/image44.png"/><Relationship Id="rId4" Type="http://schemas.openxmlformats.org/officeDocument/2006/relationships/image" Target="../media/image33.png"/><Relationship Id="rId9" Type="http://schemas.microsoft.com/office/2007/relationships/hdphoto" Target="../media/hdphoto8.wdp"/><Relationship Id="rId14" Type="http://schemas.openxmlformats.org/officeDocument/2006/relationships/image" Target="../media/image40.png"/><Relationship Id="rId22"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4.emf"/><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4"/>
          <a:stretch>
            <a:fillRect/>
          </a:stretch>
        </p:blipFill>
        <p:spPr>
          <a:xfrm>
            <a:off x="5162686" y="1515077"/>
            <a:ext cx="5657578" cy="3694496"/>
          </a:xfrm>
          <a:prstGeom prst="rect">
            <a:avLst/>
          </a:prstGeom>
        </p:spPr>
      </p:pic>
    </p:spTree>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60DFF5A-53BF-6427-E850-14E81112BD88}"/>
              </a:ext>
            </a:extLst>
          </p:cNvPr>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8A5746D-1C80-D395-369E-225626778933}"/>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5" name="Group 4">
            <a:extLst>
              <a:ext uri="{FF2B5EF4-FFF2-40B4-BE49-F238E27FC236}">
                <a16:creationId xmlns:a16="http://schemas.microsoft.com/office/drawing/2014/main" id="{CCEA0EF7-E601-998F-E073-5CF1C65BA5AF}"/>
              </a:ext>
            </a:extLst>
          </p:cNvPr>
          <p:cNvGrpSpPr/>
          <p:nvPr/>
        </p:nvGrpSpPr>
        <p:grpSpPr>
          <a:xfrm>
            <a:off x="1242532" y="364063"/>
            <a:ext cx="9559921" cy="564841"/>
            <a:chOff x="1870518" y="1394077"/>
            <a:chExt cx="1104605" cy="428731"/>
          </a:xfrm>
        </p:grpSpPr>
        <p:sp>
          <p:nvSpPr>
            <p:cNvPr id="6" name="Rectangle: Rounded Corners 7">
              <a:extLst>
                <a:ext uri="{FF2B5EF4-FFF2-40B4-BE49-F238E27FC236}">
                  <a16:creationId xmlns:a16="http://schemas.microsoft.com/office/drawing/2014/main" id="{91E49C69-ED3D-C7F6-9CF5-874962F7DA43}"/>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8323D72B-3040-A019-5188-D27CE2E01C1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8" name="Picture 7">
            <a:extLst>
              <a:ext uri="{FF2B5EF4-FFF2-40B4-BE49-F238E27FC236}">
                <a16:creationId xmlns:a16="http://schemas.microsoft.com/office/drawing/2014/main" id="{2BC4384D-EDF8-DD02-0E56-DF7746D16B60}"/>
              </a:ext>
            </a:extLst>
          </p:cNvPr>
          <p:cNvPicPr>
            <a:picLocks noChangeAspect="1"/>
          </p:cNvPicPr>
          <p:nvPr/>
        </p:nvPicPr>
        <p:blipFill>
          <a:blip r:embed="rId2"/>
          <a:stretch>
            <a:fillRect/>
          </a:stretch>
        </p:blipFill>
        <p:spPr>
          <a:xfrm>
            <a:off x="609600" y="1868950"/>
            <a:ext cx="10915650" cy="2325178"/>
          </a:xfrm>
          <a:prstGeom prst="rect">
            <a:avLst/>
          </a:prstGeom>
        </p:spPr>
      </p:pic>
      <p:cxnSp>
        <p:nvCxnSpPr>
          <p:cNvPr id="9" name="Straight Connector 8">
            <a:extLst>
              <a:ext uri="{FF2B5EF4-FFF2-40B4-BE49-F238E27FC236}">
                <a16:creationId xmlns:a16="http://schemas.microsoft.com/office/drawing/2014/main" id="{AA660B2B-E0F2-3A77-526F-D388C92FDAA7}"/>
              </a:ext>
            </a:extLst>
          </p:cNvPr>
          <p:cNvCxnSpPr/>
          <p:nvPr/>
        </p:nvCxnSpPr>
        <p:spPr>
          <a:xfrm>
            <a:off x="2047875" y="2924175"/>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BE3B83-57C5-8F2D-975D-E626E7255490}"/>
              </a:ext>
            </a:extLst>
          </p:cNvPr>
          <p:cNvCxnSpPr/>
          <p:nvPr/>
        </p:nvCxnSpPr>
        <p:spPr>
          <a:xfrm>
            <a:off x="5886450" y="2933700"/>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DE6C75-3F07-8F0E-AD9D-3478F88FEC12}"/>
              </a:ext>
            </a:extLst>
          </p:cNvPr>
          <p:cNvCxnSpPr>
            <a:cxnSpLocks/>
          </p:cNvCxnSpPr>
          <p:nvPr/>
        </p:nvCxnSpPr>
        <p:spPr>
          <a:xfrm flipH="1">
            <a:off x="2514600" y="2971800"/>
            <a:ext cx="726757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26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ườn quốc gia Bạch Mã Huế, điểm đến hấp dẫn vùng đất Cố đô">
            <a:extLst>
              <a:ext uri="{FF2B5EF4-FFF2-40B4-BE49-F238E27FC236}">
                <a16:creationId xmlns:a16="http://schemas.microsoft.com/office/drawing/2014/main" id="{007362C1-2822-30A1-CFF4-94B3601A8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9A931B-8F38-FA8F-7D68-EA1C17439C0A}"/>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51279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Điện Thái Hòa - tuyệt tác của lịch sử">
            <a:extLst>
              <a:ext uri="{FF2B5EF4-FFF2-40B4-BE49-F238E27FC236}">
                <a16:creationId xmlns:a16="http://schemas.microsoft.com/office/drawing/2014/main" id="{9AF2E061-D360-865D-DD8B-5AF105604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D777EC-5B6E-57F9-6C52-728644B6AD64}"/>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3668809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ỉnh Thừa Thiên Huế sẽ mang tên gì khi là thành phố trực thuộc Trung ương?  - Nhịp sống kinh tế Việt Nam &amp; Thế giới">
            <a:extLst>
              <a:ext uri="{FF2B5EF4-FFF2-40B4-BE49-F238E27FC236}">
                <a16:creationId xmlns:a16="http://schemas.microsoft.com/office/drawing/2014/main" id="{97498BAC-AC77-BA41-9C68-63587F913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3B85D6B-3958-7EAC-537B-658B12302556}"/>
              </a:ext>
            </a:extLst>
          </p:cNvPr>
          <p:cNvSpPr/>
          <p:nvPr/>
        </p:nvSpPr>
        <p:spPr>
          <a:xfrm>
            <a:off x="2933206" y="409192"/>
            <a:ext cx="5955477" cy="923330"/>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vi-VN" sz="5400" b="1">
                <a:ln/>
                <a:solidFill>
                  <a:srgbClr val="FF0000"/>
                </a:solidFill>
              </a:rPr>
              <a:t>THÀNH PHỐ HUẾ</a:t>
            </a:r>
            <a:endParaRPr lang="en-US" sz="5400" b="1">
              <a:ln/>
              <a:solidFill>
                <a:srgbClr val="FF0000"/>
              </a:solidFill>
            </a:endParaRPr>
          </a:p>
        </p:txBody>
      </p:sp>
    </p:spTree>
    <p:extLst>
      <p:ext uri="{BB962C8B-B14F-4D97-AF65-F5344CB8AC3E}">
        <p14:creationId xmlns:p14="http://schemas.microsoft.com/office/powerpoint/2010/main" val="2270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A8CE3A2-9276-3956-8D9F-08BFCD5345F6}"/>
              </a:ext>
            </a:extLst>
          </p:cNvPr>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9FEB6536-0892-1853-3AF2-D98AE960F9EA}"/>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4" name="Group 3">
            <a:extLst>
              <a:ext uri="{FF2B5EF4-FFF2-40B4-BE49-F238E27FC236}">
                <a16:creationId xmlns:a16="http://schemas.microsoft.com/office/drawing/2014/main" id="{CFD4E5C6-48B5-564B-7E62-DCBD9843AD3A}"/>
              </a:ext>
            </a:extLst>
          </p:cNvPr>
          <p:cNvGrpSpPr/>
          <p:nvPr/>
        </p:nvGrpSpPr>
        <p:grpSpPr>
          <a:xfrm>
            <a:off x="1242532" y="425425"/>
            <a:ext cx="788813" cy="557107"/>
            <a:chOff x="1870518" y="1440654"/>
            <a:chExt cx="1149435" cy="422861"/>
          </a:xfrm>
        </p:grpSpPr>
        <p:sp>
          <p:nvSpPr>
            <p:cNvPr id="5" name="Rectangle: Rounded Corners 7">
              <a:extLst>
                <a:ext uri="{FF2B5EF4-FFF2-40B4-BE49-F238E27FC236}">
                  <a16:creationId xmlns:a16="http://schemas.microsoft.com/office/drawing/2014/main" id="{CD4E9809-EF84-FDEF-7D15-2CAF513FBF29}"/>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6" name="TextBox 5">
              <a:extLst>
                <a:ext uri="{FF2B5EF4-FFF2-40B4-BE49-F238E27FC236}">
                  <a16:creationId xmlns:a16="http://schemas.microsoft.com/office/drawing/2014/main" id="{24B14E47-3AC7-909A-9094-3F805B5D0E4B}"/>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720E9528-C81D-F8CF-36B8-F5380F11E355}"/>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DFD6BA3-2F9D-1C57-2585-EF251DB141B6}"/>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9" name="Rectangle: Rounded Corners 8">
            <a:extLst>
              <a:ext uri="{FF2B5EF4-FFF2-40B4-BE49-F238E27FC236}">
                <a16:creationId xmlns:a16="http://schemas.microsoft.com/office/drawing/2014/main" id="{99A0200A-4D24-C988-0325-FF7654EF2C62}"/>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1AB4CE71-0FE2-7554-9D8B-FF3D5B6212AC}"/>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ED3F285B-0245-9364-B9F9-30498965E26D}"/>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2" name="Rectangle: Rounded Corners 11">
            <a:extLst>
              <a:ext uri="{FF2B5EF4-FFF2-40B4-BE49-F238E27FC236}">
                <a16:creationId xmlns:a16="http://schemas.microsoft.com/office/drawing/2014/main" id="{ED54905B-B2D8-7B6E-3863-6479460A2C7E}"/>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B1DA3A44-FAB5-7B39-9394-9EBCA30F389C}"/>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14" name="Rectangle: Rounded Corners 13">
            <a:extLst>
              <a:ext uri="{FF2B5EF4-FFF2-40B4-BE49-F238E27FC236}">
                <a16:creationId xmlns:a16="http://schemas.microsoft.com/office/drawing/2014/main" id="{75CCF93A-B8A9-DA32-5EF5-D2D075FEDB92}"/>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15" name="Rectangle: Rounded Corners 14">
            <a:extLst>
              <a:ext uri="{FF2B5EF4-FFF2-40B4-BE49-F238E27FC236}">
                <a16:creationId xmlns:a16="http://schemas.microsoft.com/office/drawing/2014/main" id="{7E8369CD-3D7F-71D7-7C5D-26B5995EC62F}"/>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395622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3EA98C-199E-E479-6BC0-5E1457123510}"/>
              </a:ext>
            </a:extLst>
          </p:cNvPr>
          <p:cNvPicPr>
            <a:picLocks noChangeAspect="1"/>
          </p:cNvPicPr>
          <p:nvPr/>
        </p:nvPicPr>
        <p:blipFill>
          <a:blip r:embed="rId2"/>
          <a:stretch>
            <a:fillRect/>
          </a:stretch>
        </p:blipFill>
        <p:spPr>
          <a:xfrm>
            <a:off x="5079999" y="744289"/>
            <a:ext cx="5895343" cy="4918641"/>
          </a:xfrm>
          <a:prstGeom prst="rect">
            <a:avLst/>
          </a:prstGeom>
        </p:spPr>
      </p:pic>
      <p:pic>
        <p:nvPicPr>
          <p:cNvPr id="3" name="图片 11">
            <a:extLst>
              <a:ext uri="{FF2B5EF4-FFF2-40B4-BE49-F238E27FC236}">
                <a16:creationId xmlns:a16="http://schemas.microsoft.com/office/drawing/2014/main" id="{284BF00C-5A49-F31F-ED46-677ADAFA1A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E61F1B57-1EE6-B29F-A743-68AE03231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extLst>
      <p:ext uri="{BB962C8B-B14F-4D97-AF65-F5344CB8AC3E}">
        <p14:creationId xmlns:p14="http://schemas.microsoft.com/office/powerpoint/2010/main" val="3823285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0A7E18C-4973-A0E4-D794-697EC20A9CFC}"/>
              </a:ext>
            </a:extLst>
          </p:cNvPr>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2C3B80C-C54C-B09E-F060-1AF643CDB852}"/>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4" name="Group 3">
            <a:extLst>
              <a:ext uri="{FF2B5EF4-FFF2-40B4-BE49-F238E27FC236}">
                <a16:creationId xmlns:a16="http://schemas.microsoft.com/office/drawing/2014/main" id="{38C2F1CD-6D55-46B8-90EF-1D72DDEA00B7}"/>
              </a:ext>
            </a:extLst>
          </p:cNvPr>
          <p:cNvGrpSpPr/>
          <p:nvPr/>
        </p:nvGrpSpPr>
        <p:grpSpPr>
          <a:xfrm>
            <a:off x="1242532" y="402162"/>
            <a:ext cx="5015393" cy="526739"/>
            <a:chOff x="1870518" y="1422997"/>
            <a:chExt cx="7308283" cy="399811"/>
          </a:xfrm>
        </p:grpSpPr>
        <p:sp>
          <p:nvSpPr>
            <p:cNvPr id="5" name="Rectangle: Rounded Corners 7">
              <a:extLst>
                <a:ext uri="{FF2B5EF4-FFF2-40B4-BE49-F238E27FC236}">
                  <a16:creationId xmlns:a16="http://schemas.microsoft.com/office/drawing/2014/main" id="{37513B18-6766-E2E2-ADEF-2B152F883778}"/>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6" name="TextBox 5">
              <a:extLst>
                <a:ext uri="{FF2B5EF4-FFF2-40B4-BE49-F238E27FC236}">
                  <a16:creationId xmlns:a16="http://schemas.microsoft.com/office/drawing/2014/main" id="{3ECB26A8-00C9-767A-2CC2-91442A46145F}"/>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2025C5B2-220D-5703-6456-350C50AD0003}"/>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552874A-0890-8985-77F8-AEB18EF70E9B}"/>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9" name="TextBox 8">
            <a:extLst>
              <a:ext uri="{FF2B5EF4-FFF2-40B4-BE49-F238E27FC236}">
                <a16:creationId xmlns:a16="http://schemas.microsoft.com/office/drawing/2014/main" id="{43B9617B-B9C5-F346-A736-EBBF76BE11CD}"/>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3DA3F4AE-9DAC-290D-2201-1819CBB11AA1}"/>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8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36DB0-09E9-9C49-30E7-2FED625E79E1}"/>
              </a:ext>
            </a:extLst>
          </p:cNvPr>
          <p:cNvPicPr>
            <a:picLocks noChangeAspect="1"/>
          </p:cNvPicPr>
          <p:nvPr/>
        </p:nvPicPr>
        <p:blipFill>
          <a:blip r:embed="rId2"/>
          <a:stretch>
            <a:fillRect/>
          </a:stretch>
        </p:blipFill>
        <p:spPr>
          <a:xfrm>
            <a:off x="5079999" y="744289"/>
            <a:ext cx="5895343" cy="4918641"/>
          </a:xfrm>
          <a:prstGeom prst="rect">
            <a:avLst/>
          </a:prstGeom>
        </p:spPr>
      </p:pic>
      <p:pic>
        <p:nvPicPr>
          <p:cNvPr id="3" name="图片 11">
            <a:extLst>
              <a:ext uri="{FF2B5EF4-FFF2-40B4-BE49-F238E27FC236}">
                <a16:creationId xmlns:a16="http://schemas.microsoft.com/office/drawing/2014/main" id="{5B0B1A47-6440-2C1C-2C9C-69B598D748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4" name="Picture 3">
            <a:extLst>
              <a:ext uri="{FF2B5EF4-FFF2-40B4-BE49-F238E27FC236}">
                <a16:creationId xmlns:a16="http://schemas.microsoft.com/office/drawing/2014/main" id="{85960A12-AD62-06BB-6815-44BE1B764056}"/>
              </a:ext>
            </a:extLst>
          </p:cNvPr>
          <p:cNvPicPr>
            <a:picLocks noChangeAspect="1"/>
          </p:cNvPicPr>
          <p:nvPr/>
        </p:nvPicPr>
        <p:blipFill>
          <a:blip r:embed="rId4"/>
          <a:stretch>
            <a:fillRect/>
          </a:stretch>
        </p:blipFill>
        <p:spPr>
          <a:xfrm>
            <a:off x="5595156" y="1162758"/>
            <a:ext cx="4865030" cy="3877392"/>
          </a:xfrm>
          <a:prstGeom prst="rect">
            <a:avLst/>
          </a:prstGeom>
        </p:spPr>
      </p:pic>
    </p:spTree>
    <p:extLst>
      <p:ext uri="{BB962C8B-B14F-4D97-AF65-F5344CB8AC3E}">
        <p14:creationId xmlns:p14="http://schemas.microsoft.com/office/powerpoint/2010/main" val="372405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40342873032">
            <a:hlinkClick r:id="" action="ppaction://media"/>
            <a:extLst>
              <a:ext uri="{FF2B5EF4-FFF2-40B4-BE49-F238E27FC236}">
                <a16:creationId xmlns:a16="http://schemas.microsoft.com/office/drawing/2014/main" id="{CA988505-7D0C-BC6F-630E-D698089DB8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93512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9809" h="3784600" fill="none" extrusionOk="0">
                  <a:moveTo>
                    <a:pt x="0" y="290062"/>
                  </a:moveTo>
                  <a:cubicBezTo>
                    <a:pt x="11290" y="171340"/>
                    <a:pt x="134480" y="8604"/>
                    <a:pt x="293317" y="0"/>
                  </a:cubicBezTo>
                  <a:cubicBezTo>
                    <a:pt x="720206" y="74113"/>
                    <a:pt x="2061603" y="-83367"/>
                    <a:pt x="2666491" y="0"/>
                  </a:cubicBezTo>
                  <a:cubicBezTo>
                    <a:pt x="2848810" y="37111"/>
                    <a:pt x="2937770" y="147862"/>
                    <a:pt x="2959809" y="290062"/>
                  </a:cubicBezTo>
                  <a:cubicBezTo>
                    <a:pt x="3051509" y="1373438"/>
                    <a:pt x="3006913" y="2975959"/>
                    <a:pt x="2959809" y="3494537"/>
                  </a:cubicBezTo>
                  <a:cubicBezTo>
                    <a:pt x="2988184" y="3648100"/>
                    <a:pt x="2800893" y="3768508"/>
                    <a:pt x="2666491" y="3784600"/>
                  </a:cubicBezTo>
                  <a:cubicBezTo>
                    <a:pt x="2233892" y="3885800"/>
                    <a:pt x="598945" y="3758609"/>
                    <a:pt x="293317" y="3784600"/>
                  </a:cubicBezTo>
                  <a:cubicBezTo>
                    <a:pt x="107791" y="3816873"/>
                    <a:pt x="-6873" y="3660372"/>
                    <a:pt x="0" y="3494537"/>
                  </a:cubicBezTo>
                  <a:cubicBezTo>
                    <a:pt x="-115217" y="2345839"/>
                    <a:pt x="77320" y="1581583"/>
                    <a:pt x="0" y="290062"/>
                  </a:cubicBezTo>
                  <a:close/>
                </a:path>
                <a:path w="2959809" h="3784600" stroke="0" extrusionOk="0">
                  <a:moveTo>
                    <a:pt x="0" y="290062"/>
                  </a:moveTo>
                  <a:cubicBezTo>
                    <a:pt x="-20927" y="115501"/>
                    <a:pt x="172550" y="-20620"/>
                    <a:pt x="293317" y="0"/>
                  </a:cubicBezTo>
                  <a:cubicBezTo>
                    <a:pt x="1421486" y="92688"/>
                    <a:pt x="2288368" y="121868"/>
                    <a:pt x="2666491" y="0"/>
                  </a:cubicBezTo>
                  <a:cubicBezTo>
                    <a:pt x="2835707" y="-51430"/>
                    <a:pt x="2949697" y="115318"/>
                    <a:pt x="2959809" y="290062"/>
                  </a:cubicBezTo>
                  <a:cubicBezTo>
                    <a:pt x="2910772" y="933809"/>
                    <a:pt x="2941318" y="3001593"/>
                    <a:pt x="2959809" y="3494537"/>
                  </a:cubicBezTo>
                  <a:cubicBezTo>
                    <a:pt x="2926918" y="3676080"/>
                    <a:pt x="2858737" y="3792523"/>
                    <a:pt x="2666491" y="3784600"/>
                  </a:cubicBezTo>
                  <a:cubicBezTo>
                    <a:pt x="2254744" y="3736947"/>
                    <a:pt x="655064" y="3891076"/>
                    <a:pt x="293317" y="3784600"/>
                  </a:cubicBezTo>
                  <a:cubicBezTo>
                    <a:pt x="137895" y="3782576"/>
                    <a:pt x="-2191" y="3645433"/>
                    <a:pt x="0" y="3494537"/>
                  </a:cubicBezTo>
                  <a:cubicBezTo>
                    <a:pt x="105393" y="2578320"/>
                    <a:pt x="136274" y="1367467"/>
                    <a:pt x="0" y="290062"/>
                  </a:cubicBezTo>
                  <a:close/>
                </a:path>
                <a:path w="2959809" h="3784600" fill="none" stroke="0" extrusionOk="0">
                  <a:moveTo>
                    <a:pt x="0" y="290062"/>
                  </a:moveTo>
                  <a:cubicBezTo>
                    <a:pt x="-704" y="130845"/>
                    <a:pt x="152762" y="-16279"/>
                    <a:pt x="293317" y="0"/>
                  </a:cubicBezTo>
                  <a:cubicBezTo>
                    <a:pt x="635820" y="-113902"/>
                    <a:pt x="2159424" y="-43393"/>
                    <a:pt x="2666491" y="0"/>
                  </a:cubicBezTo>
                  <a:cubicBezTo>
                    <a:pt x="2836022" y="3369"/>
                    <a:pt x="2945208" y="158032"/>
                    <a:pt x="2959809" y="290062"/>
                  </a:cubicBezTo>
                  <a:cubicBezTo>
                    <a:pt x="3053444" y="1419490"/>
                    <a:pt x="2983363" y="3004370"/>
                    <a:pt x="2959809" y="3494537"/>
                  </a:cubicBezTo>
                  <a:cubicBezTo>
                    <a:pt x="2965181" y="3655559"/>
                    <a:pt x="2818522" y="3773233"/>
                    <a:pt x="2666491" y="3784600"/>
                  </a:cubicBezTo>
                  <a:cubicBezTo>
                    <a:pt x="2226438" y="3844591"/>
                    <a:pt x="618139" y="3773633"/>
                    <a:pt x="293317" y="3784600"/>
                  </a:cubicBezTo>
                  <a:cubicBezTo>
                    <a:pt x="119782" y="3797487"/>
                    <a:pt x="18566" y="3659692"/>
                    <a:pt x="0" y="3494537"/>
                  </a:cubicBezTo>
                  <a:cubicBezTo>
                    <a:pt x="-91164" y="2307457"/>
                    <a:pt x="-25999" y="1646523"/>
                    <a:pt x="0" y="290062"/>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70" name="Group 69"/>
          <p:cNvGrpSpPr/>
          <p:nvPr/>
        </p:nvGrpSpPr>
        <p:grpSpPr>
          <a:xfrm>
            <a:off x="5452331" y="4907111"/>
            <a:ext cx="4611241" cy="619214"/>
            <a:chOff x="1268095" y="3746858"/>
            <a:chExt cx="2421800" cy="536126"/>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custGeom>
                      <a:avLst/>
                      <a:gdLst>
                        <a:gd name="connsiteX0" fmla="*/ 0 w 4486878"/>
                        <a:gd name="connsiteY0" fmla="*/ 0 h 552258"/>
                        <a:gd name="connsiteX1" fmla="*/ 4486878 w 4486878"/>
                        <a:gd name="connsiteY1" fmla="*/ 0 h 552258"/>
                        <a:gd name="connsiteX2" fmla="*/ 4486878 w 4486878"/>
                        <a:gd name="connsiteY2" fmla="*/ 552258 h 552258"/>
                        <a:gd name="connsiteX3" fmla="*/ 0 w 4486878"/>
                        <a:gd name="connsiteY3" fmla="*/ 552258 h 552258"/>
                        <a:gd name="connsiteX4" fmla="*/ 0 w 4486878"/>
                        <a:gd name="connsiteY4" fmla="*/ 0 h 552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878" h="552258" fill="none" extrusionOk="0">
                          <a:moveTo>
                            <a:pt x="0" y="0"/>
                          </a:moveTo>
                          <a:cubicBezTo>
                            <a:pt x="1180533" y="10773"/>
                            <a:pt x="3732228" y="-97671"/>
                            <a:pt x="4486878" y="0"/>
                          </a:cubicBezTo>
                          <a:cubicBezTo>
                            <a:pt x="4473977" y="140397"/>
                            <a:pt x="4514220" y="375865"/>
                            <a:pt x="4486878" y="552258"/>
                          </a:cubicBezTo>
                          <a:cubicBezTo>
                            <a:pt x="2982180" y="579552"/>
                            <a:pt x="530402" y="570163"/>
                            <a:pt x="0" y="552258"/>
                          </a:cubicBezTo>
                          <a:cubicBezTo>
                            <a:pt x="5078" y="460587"/>
                            <a:pt x="-1479" y="200008"/>
                            <a:pt x="0" y="0"/>
                          </a:cubicBezTo>
                          <a:close/>
                        </a:path>
                        <a:path w="4486878" h="552258" stroke="0" extrusionOk="0">
                          <a:moveTo>
                            <a:pt x="0" y="0"/>
                          </a:moveTo>
                          <a:cubicBezTo>
                            <a:pt x="1477558" y="-39195"/>
                            <a:pt x="2377304" y="-59810"/>
                            <a:pt x="4486878" y="0"/>
                          </a:cubicBezTo>
                          <a:cubicBezTo>
                            <a:pt x="4517794" y="153988"/>
                            <a:pt x="4469962" y="400226"/>
                            <a:pt x="4486878" y="552258"/>
                          </a:cubicBezTo>
                          <a:cubicBezTo>
                            <a:pt x="3113880" y="627923"/>
                            <a:pt x="829364" y="701914"/>
                            <a:pt x="0" y="552258"/>
                          </a:cubicBezTo>
                          <a:cubicBezTo>
                            <a:pt x="-31675" y="401883"/>
                            <a:pt x="20841" y="223496"/>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58"/>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custGeom>
                      <a:avLst/>
                      <a:gdLst>
                        <a:gd name="connsiteX0" fmla="*/ 0 w 4486878"/>
                        <a:gd name="connsiteY0" fmla="*/ 0 h 552258"/>
                        <a:gd name="connsiteX1" fmla="*/ 4486878 w 4486878"/>
                        <a:gd name="connsiteY1" fmla="*/ 0 h 552258"/>
                        <a:gd name="connsiteX2" fmla="*/ 4486878 w 4486878"/>
                        <a:gd name="connsiteY2" fmla="*/ 552258 h 552258"/>
                        <a:gd name="connsiteX3" fmla="*/ 0 w 4486878"/>
                        <a:gd name="connsiteY3" fmla="*/ 552258 h 552258"/>
                        <a:gd name="connsiteX4" fmla="*/ 0 w 4486878"/>
                        <a:gd name="connsiteY4" fmla="*/ 0 h 552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878" h="552258" fill="none" extrusionOk="0">
                          <a:moveTo>
                            <a:pt x="0" y="0"/>
                          </a:moveTo>
                          <a:cubicBezTo>
                            <a:pt x="1180533" y="10773"/>
                            <a:pt x="3732228" y="-97671"/>
                            <a:pt x="4486878" y="0"/>
                          </a:cubicBezTo>
                          <a:cubicBezTo>
                            <a:pt x="4473977" y="140397"/>
                            <a:pt x="4514220" y="375865"/>
                            <a:pt x="4486878" y="552258"/>
                          </a:cubicBezTo>
                          <a:cubicBezTo>
                            <a:pt x="2982180" y="579552"/>
                            <a:pt x="530402" y="570163"/>
                            <a:pt x="0" y="552258"/>
                          </a:cubicBezTo>
                          <a:cubicBezTo>
                            <a:pt x="5078" y="460587"/>
                            <a:pt x="-1479" y="200008"/>
                            <a:pt x="0" y="0"/>
                          </a:cubicBezTo>
                          <a:close/>
                        </a:path>
                        <a:path w="4486878" h="552258" stroke="0" extrusionOk="0">
                          <a:moveTo>
                            <a:pt x="0" y="0"/>
                          </a:moveTo>
                          <a:cubicBezTo>
                            <a:pt x="1477558" y="-39195"/>
                            <a:pt x="2377304" y="-59810"/>
                            <a:pt x="4486878" y="0"/>
                          </a:cubicBezTo>
                          <a:cubicBezTo>
                            <a:pt x="4517794" y="153988"/>
                            <a:pt x="4469962" y="400226"/>
                            <a:pt x="4486878" y="552258"/>
                          </a:cubicBezTo>
                          <a:cubicBezTo>
                            <a:pt x="3113880" y="627923"/>
                            <a:pt x="829364" y="701914"/>
                            <a:pt x="0" y="552258"/>
                          </a:cubicBezTo>
                          <a:cubicBezTo>
                            <a:pt x="-31675" y="401883"/>
                            <a:pt x="20841" y="223496"/>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60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60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67" name="Group 66"/>
          <p:cNvGrpSpPr/>
          <p:nvPr/>
        </p:nvGrpSpPr>
        <p:grpSpPr>
          <a:xfrm>
            <a:off x="5709427" y="2588041"/>
            <a:ext cx="4448692" cy="694273"/>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custGeom>
                      <a:avLst/>
                      <a:gdLst>
                        <a:gd name="connsiteX0" fmla="*/ 0 w 4328713"/>
                        <a:gd name="connsiteY0" fmla="*/ 0 h 619207"/>
                        <a:gd name="connsiteX1" fmla="*/ 4328713 w 4328713"/>
                        <a:gd name="connsiteY1" fmla="*/ 0 h 619207"/>
                        <a:gd name="connsiteX2" fmla="*/ 4328713 w 4328713"/>
                        <a:gd name="connsiteY2" fmla="*/ 619207 h 619207"/>
                        <a:gd name="connsiteX3" fmla="*/ 0 w 4328713"/>
                        <a:gd name="connsiteY3" fmla="*/ 619207 h 619207"/>
                        <a:gd name="connsiteX4" fmla="*/ 0 w 4328713"/>
                        <a:gd name="connsiteY4" fmla="*/ 0 h 619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8713" h="619207" fill="none" extrusionOk="0">
                          <a:moveTo>
                            <a:pt x="0" y="0"/>
                          </a:moveTo>
                          <a:cubicBezTo>
                            <a:pt x="938404" y="10773"/>
                            <a:pt x="2617667" y="-97671"/>
                            <a:pt x="4328713" y="0"/>
                          </a:cubicBezTo>
                          <a:cubicBezTo>
                            <a:pt x="4356991" y="226001"/>
                            <a:pt x="4300358" y="368420"/>
                            <a:pt x="4328713" y="619207"/>
                          </a:cubicBezTo>
                          <a:cubicBezTo>
                            <a:pt x="3269318" y="646501"/>
                            <a:pt x="1093661" y="637112"/>
                            <a:pt x="0" y="619207"/>
                          </a:cubicBezTo>
                          <a:cubicBezTo>
                            <a:pt x="15394" y="365021"/>
                            <a:pt x="33781" y="221985"/>
                            <a:pt x="0" y="0"/>
                          </a:cubicBezTo>
                          <a:close/>
                        </a:path>
                        <a:path w="4328713" h="619207" stroke="0" extrusionOk="0">
                          <a:moveTo>
                            <a:pt x="0" y="0"/>
                          </a:moveTo>
                          <a:cubicBezTo>
                            <a:pt x="1784965" y="-39195"/>
                            <a:pt x="3214061" y="-59810"/>
                            <a:pt x="4328713" y="0"/>
                          </a:cubicBezTo>
                          <a:cubicBezTo>
                            <a:pt x="4286191" y="123723"/>
                            <a:pt x="4384115" y="546748"/>
                            <a:pt x="4328713" y="619207"/>
                          </a:cubicBezTo>
                          <a:cubicBezTo>
                            <a:pt x="2595217" y="694872"/>
                            <a:pt x="1479194" y="768863"/>
                            <a:pt x="0" y="619207"/>
                          </a:cubicBezTo>
                          <a:cubicBezTo>
                            <a:pt x="11165" y="346847"/>
                            <a:pt x="-40449" y="256506"/>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custGeom>
                      <a:avLst/>
                      <a:gdLst>
                        <a:gd name="connsiteX0" fmla="*/ 0 w 4328713"/>
                        <a:gd name="connsiteY0" fmla="*/ 0 h 619207"/>
                        <a:gd name="connsiteX1" fmla="*/ 4328713 w 4328713"/>
                        <a:gd name="connsiteY1" fmla="*/ 0 h 619207"/>
                        <a:gd name="connsiteX2" fmla="*/ 4328713 w 4328713"/>
                        <a:gd name="connsiteY2" fmla="*/ 619207 h 619207"/>
                        <a:gd name="connsiteX3" fmla="*/ 0 w 4328713"/>
                        <a:gd name="connsiteY3" fmla="*/ 619207 h 619207"/>
                        <a:gd name="connsiteX4" fmla="*/ 0 w 4328713"/>
                        <a:gd name="connsiteY4" fmla="*/ 0 h 619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8713" h="619207" fill="none" extrusionOk="0">
                          <a:moveTo>
                            <a:pt x="0" y="0"/>
                          </a:moveTo>
                          <a:cubicBezTo>
                            <a:pt x="938404" y="10773"/>
                            <a:pt x="2617667" y="-97671"/>
                            <a:pt x="4328713" y="0"/>
                          </a:cubicBezTo>
                          <a:cubicBezTo>
                            <a:pt x="4356991" y="226001"/>
                            <a:pt x="4300358" y="368420"/>
                            <a:pt x="4328713" y="619207"/>
                          </a:cubicBezTo>
                          <a:cubicBezTo>
                            <a:pt x="3269318" y="646501"/>
                            <a:pt x="1093661" y="637112"/>
                            <a:pt x="0" y="619207"/>
                          </a:cubicBezTo>
                          <a:cubicBezTo>
                            <a:pt x="15394" y="365021"/>
                            <a:pt x="33781" y="221985"/>
                            <a:pt x="0" y="0"/>
                          </a:cubicBezTo>
                          <a:close/>
                        </a:path>
                        <a:path w="4328713" h="619207" stroke="0" extrusionOk="0">
                          <a:moveTo>
                            <a:pt x="0" y="0"/>
                          </a:moveTo>
                          <a:cubicBezTo>
                            <a:pt x="1784965" y="-39195"/>
                            <a:pt x="3214061" y="-59810"/>
                            <a:pt x="4328713" y="0"/>
                          </a:cubicBezTo>
                          <a:cubicBezTo>
                            <a:pt x="4286191" y="123723"/>
                            <a:pt x="4384115" y="546748"/>
                            <a:pt x="4328713" y="619207"/>
                          </a:cubicBezTo>
                          <a:cubicBezTo>
                            <a:pt x="2595217" y="694872"/>
                            <a:pt x="1479194" y="768863"/>
                            <a:pt x="0" y="619207"/>
                          </a:cubicBezTo>
                          <a:cubicBezTo>
                            <a:pt x="11165" y="346847"/>
                            <a:pt x="-40449" y="256506"/>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60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60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64" name="Group 63"/>
          <p:cNvGrpSpPr/>
          <p:nvPr/>
        </p:nvGrpSpPr>
        <p:grpSpPr>
          <a:xfrm>
            <a:off x="5805942" y="1381400"/>
            <a:ext cx="4375639" cy="685216"/>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custGeom>
                      <a:avLst/>
                      <a:gdLst>
                        <a:gd name="connsiteX0" fmla="*/ 0 w 4257630"/>
                        <a:gd name="connsiteY0" fmla="*/ 0 h 611130"/>
                        <a:gd name="connsiteX1" fmla="*/ 4257630 w 4257630"/>
                        <a:gd name="connsiteY1" fmla="*/ 0 h 611130"/>
                        <a:gd name="connsiteX2" fmla="*/ 4257630 w 4257630"/>
                        <a:gd name="connsiteY2" fmla="*/ 611130 h 611130"/>
                        <a:gd name="connsiteX3" fmla="*/ 0 w 4257630"/>
                        <a:gd name="connsiteY3" fmla="*/ 611130 h 611130"/>
                        <a:gd name="connsiteX4" fmla="*/ 0 w 4257630"/>
                        <a:gd name="connsiteY4" fmla="*/ 0 h 611130"/>
                        <a:gd name="connsiteX0" fmla="*/ 0 w 4257630"/>
                        <a:gd name="connsiteY0" fmla="*/ 0 h 611130"/>
                        <a:gd name="connsiteX1" fmla="*/ 4257630 w 4257630"/>
                        <a:gd name="connsiteY1" fmla="*/ 0 h 611130"/>
                        <a:gd name="connsiteX2" fmla="*/ 4257630 w 4257630"/>
                        <a:gd name="connsiteY2" fmla="*/ 611130 h 611130"/>
                        <a:gd name="connsiteX3" fmla="*/ 0 w 4257630"/>
                        <a:gd name="connsiteY3" fmla="*/ 611130 h 611130"/>
                        <a:gd name="connsiteX4" fmla="*/ 0 w 4257630"/>
                        <a:gd name="connsiteY4" fmla="*/ 0 h 61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30" h="611130" fill="none" extrusionOk="0">
                          <a:moveTo>
                            <a:pt x="0" y="0"/>
                          </a:moveTo>
                          <a:cubicBezTo>
                            <a:pt x="1996811" y="-16239"/>
                            <a:pt x="3250937" y="-135685"/>
                            <a:pt x="4257630" y="0"/>
                          </a:cubicBezTo>
                          <a:cubicBezTo>
                            <a:pt x="4329503" y="184256"/>
                            <a:pt x="4243480" y="471049"/>
                            <a:pt x="4257630" y="611130"/>
                          </a:cubicBezTo>
                          <a:cubicBezTo>
                            <a:pt x="2673524" y="615643"/>
                            <a:pt x="1547106" y="629931"/>
                            <a:pt x="0" y="611130"/>
                          </a:cubicBezTo>
                          <a:cubicBezTo>
                            <a:pt x="-34669" y="460793"/>
                            <a:pt x="45664" y="140384"/>
                            <a:pt x="0" y="0"/>
                          </a:cubicBezTo>
                          <a:close/>
                        </a:path>
                        <a:path w="4257630" h="611130" stroke="0" extrusionOk="0">
                          <a:moveTo>
                            <a:pt x="0" y="0"/>
                          </a:moveTo>
                          <a:cubicBezTo>
                            <a:pt x="1911226" y="-103186"/>
                            <a:pt x="2972945" y="64081"/>
                            <a:pt x="4257630" y="0"/>
                          </a:cubicBezTo>
                          <a:cubicBezTo>
                            <a:pt x="4282751" y="101896"/>
                            <a:pt x="4175638" y="447229"/>
                            <a:pt x="4257630" y="611130"/>
                          </a:cubicBezTo>
                          <a:cubicBezTo>
                            <a:pt x="3002403" y="625611"/>
                            <a:pt x="1254600" y="796997"/>
                            <a:pt x="0" y="611130"/>
                          </a:cubicBezTo>
                          <a:cubicBezTo>
                            <a:pt x="-7519" y="400347"/>
                            <a:pt x="44949" y="69395"/>
                            <a:pt x="0" y="0"/>
                          </a:cubicBezTo>
                          <a:close/>
                        </a:path>
                        <a:path w="4257630" h="611130" fill="none" stroke="0" extrusionOk="0">
                          <a:moveTo>
                            <a:pt x="0" y="0"/>
                          </a:moveTo>
                          <a:cubicBezTo>
                            <a:pt x="1788720" y="-152121"/>
                            <a:pt x="3089745" y="-68454"/>
                            <a:pt x="4257630" y="0"/>
                          </a:cubicBezTo>
                          <a:cubicBezTo>
                            <a:pt x="4328683" y="182929"/>
                            <a:pt x="4228824" y="451027"/>
                            <a:pt x="4257630" y="611130"/>
                          </a:cubicBezTo>
                          <a:cubicBezTo>
                            <a:pt x="2801925" y="547215"/>
                            <a:pt x="1429568" y="637738"/>
                            <a:pt x="0" y="611130"/>
                          </a:cubicBezTo>
                          <a:cubicBezTo>
                            <a:pt x="-24955" y="474602"/>
                            <a:pt x="24866" y="126353"/>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custGeom>
                      <a:avLst/>
                      <a:gdLst>
                        <a:gd name="connsiteX0" fmla="*/ 0 w 4257630"/>
                        <a:gd name="connsiteY0" fmla="*/ 0 h 611130"/>
                        <a:gd name="connsiteX1" fmla="*/ 4257630 w 4257630"/>
                        <a:gd name="connsiteY1" fmla="*/ 0 h 611130"/>
                        <a:gd name="connsiteX2" fmla="*/ 4257630 w 4257630"/>
                        <a:gd name="connsiteY2" fmla="*/ 611130 h 611130"/>
                        <a:gd name="connsiteX3" fmla="*/ 0 w 4257630"/>
                        <a:gd name="connsiteY3" fmla="*/ 611130 h 611130"/>
                        <a:gd name="connsiteX4" fmla="*/ 0 w 4257630"/>
                        <a:gd name="connsiteY4" fmla="*/ 0 h 611130"/>
                        <a:gd name="connsiteX0" fmla="*/ 0 w 4257630"/>
                        <a:gd name="connsiteY0" fmla="*/ 0 h 611130"/>
                        <a:gd name="connsiteX1" fmla="*/ 4257630 w 4257630"/>
                        <a:gd name="connsiteY1" fmla="*/ 0 h 611130"/>
                        <a:gd name="connsiteX2" fmla="*/ 4257630 w 4257630"/>
                        <a:gd name="connsiteY2" fmla="*/ 611130 h 611130"/>
                        <a:gd name="connsiteX3" fmla="*/ 0 w 4257630"/>
                        <a:gd name="connsiteY3" fmla="*/ 611130 h 611130"/>
                        <a:gd name="connsiteX4" fmla="*/ 0 w 4257630"/>
                        <a:gd name="connsiteY4" fmla="*/ 0 h 61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30" h="611130" fill="none" extrusionOk="0">
                          <a:moveTo>
                            <a:pt x="0" y="0"/>
                          </a:moveTo>
                          <a:cubicBezTo>
                            <a:pt x="1996811" y="-16239"/>
                            <a:pt x="3250937" y="-135685"/>
                            <a:pt x="4257630" y="0"/>
                          </a:cubicBezTo>
                          <a:cubicBezTo>
                            <a:pt x="4329503" y="184256"/>
                            <a:pt x="4243480" y="471049"/>
                            <a:pt x="4257630" y="611130"/>
                          </a:cubicBezTo>
                          <a:cubicBezTo>
                            <a:pt x="2673524" y="615643"/>
                            <a:pt x="1547106" y="629931"/>
                            <a:pt x="0" y="611130"/>
                          </a:cubicBezTo>
                          <a:cubicBezTo>
                            <a:pt x="-34669" y="460793"/>
                            <a:pt x="45664" y="140384"/>
                            <a:pt x="0" y="0"/>
                          </a:cubicBezTo>
                          <a:close/>
                        </a:path>
                        <a:path w="4257630" h="611130" stroke="0" extrusionOk="0">
                          <a:moveTo>
                            <a:pt x="0" y="0"/>
                          </a:moveTo>
                          <a:cubicBezTo>
                            <a:pt x="1911226" y="-103186"/>
                            <a:pt x="2972945" y="64081"/>
                            <a:pt x="4257630" y="0"/>
                          </a:cubicBezTo>
                          <a:cubicBezTo>
                            <a:pt x="4282751" y="101896"/>
                            <a:pt x="4175638" y="447229"/>
                            <a:pt x="4257630" y="611130"/>
                          </a:cubicBezTo>
                          <a:cubicBezTo>
                            <a:pt x="3002403" y="625611"/>
                            <a:pt x="1254600" y="796997"/>
                            <a:pt x="0" y="611130"/>
                          </a:cubicBezTo>
                          <a:cubicBezTo>
                            <a:pt x="-7519" y="400347"/>
                            <a:pt x="44949" y="69395"/>
                            <a:pt x="0" y="0"/>
                          </a:cubicBezTo>
                          <a:close/>
                        </a:path>
                        <a:path w="4257630" h="611130" fill="none" stroke="0" extrusionOk="0">
                          <a:moveTo>
                            <a:pt x="0" y="0"/>
                          </a:moveTo>
                          <a:cubicBezTo>
                            <a:pt x="1788720" y="-152121"/>
                            <a:pt x="3089745" y="-68454"/>
                            <a:pt x="4257630" y="0"/>
                          </a:cubicBezTo>
                          <a:cubicBezTo>
                            <a:pt x="4328683" y="182929"/>
                            <a:pt x="4228824" y="451027"/>
                            <a:pt x="4257630" y="611130"/>
                          </a:cubicBezTo>
                          <a:cubicBezTo>
                            <a:pt x="2801925" y="547215"/>
                            <a:pt x="1429568" y="637738"/>
                            <a:pt x="0" y="611130"/>
                          </a:cubicBezTo>
                          <a:cubicBezTo>
                            <a:pt x="-24955" y="474602"/>
                            <a:pt x="24866" y="126353"/>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60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60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316022"/>
            <a:ext cx="1030710" cy="966291"/>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0465" y="4622689"/>
            <a:ext cx="984862" cy="984862"/>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1159049"/>
            <a:ext cx="938547" cy="938547"/>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grpSp>
        <p:nvGrpSpPr>
          <p:cNvPr id="2" name="Group 1">
            <a:extLst>
              <a:ext uri="{FF2B5EF4-FFF2-40B4-BE49-F238E27FC236}">
                <a16:creationId xmlns:a16="http://schemas.microsoft.com/office/drawing/2014/main" id="{907B76C7-0AF4-58A7-A588-AD036C1ED84C}"/>
              </a:ext>
            </a:extLst>
          </p:cNvPr>
          <p:cNvGrpSpPr/>
          <p:nvPr/>
        </p:nvGrpSpPr>
        <p:grpSpPr>
          <a:xfrm>
            <a:off x="5589448" y="3668644"/>
            <a:ext cx="4448692" cy="694273"/>
            <a:chOff x="1268095" y="3746863"/>
            <a:chExt cx="2421800" cy="536121"/>
          </a:xfrm>
        </p:grpSpPr>
        <p:sp>
          <p:nvSpPr>
            <p:cNvPr id="3" name="文本框 17">
              <a:extLst>
                <a:ext uri="{FF2B5EF4-FFF2-40B4-BE49-F238E27FC236}">
                  <a16:creationId xmlns:a16="http://schemas.microsoft.com/office/drawing/2014/main" id="{6747DB15-8AB8-664E-4F7F-A3D46A94616E}"/>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custGeom>
                      <a:avLst/>
                      <a:gdLst>
                        <a:gd name="connsiteX0" fmla="*/ 0 w 4328713"/>
                        <a:gd name="connsiteY0" fmla="*/ 0 h 619207"/>
                        <a:gd name="connsiteX1" fmla="*/ 4328713 w 4328713"/>
                        <a:gd name="connsiteY1" fmla="*/ 0 h 619207"/>
                        <a:gd name="connsiteX2" fmla="*/ 4328713 w 4328713"/>
                        <a:gd name="connsiteY2" fmla="*/ 619207 h 619207"/>
                        <a:gd name="connsiteX3" fmla="*/ 0 w 4328713"/>
                        <a:gd name="connsiteY3" fmla="*/ 619207 h 619207"/>
                        <a:gd name="connsiteX4" fmla="*/ 0 w 4328713"/>
                        <a:gd name="connsiteY4" fmla="*/ 0 h 619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8713" h="619207" fill="none" extrusionOk="0">
                          <a:moveTo>
                            <a:pt x="0" y="0"/>
                          </a:moveTo>
                          <a:cubicBezTo>
                            <a:pt x="938404" y="10773"/>
                            <a:pt x="2617667" y="-97671"/>
                            <a:pt x="4328713" y="0"/>
                          </a:cubicBezTo>
                          <a:cubicBezTo>
                            <a:pt x="4356991" y="226001"/>
                            <a:pt x="4300358" y="368420"/>
                            <a:pt x="4328713" y="619207"/>
                          </a:cubicBezTo>
                          <a:cubicBezTo>
                            <a:pt x="3269318" y="646501"/>
                            <a:pt x="1093661" y="637112"/>
                            <a:pt x="0" y="619207"/>
                          </a:cubicBezTo>
                          <a:cubicBezTo>
                            <a:pt x="15394" y="365021"/>
                            <a:pt x="33781" y="221985"/>
                            <a:pt x="0" y="0"/>
                          </a:cubicBezTo>
                          <a:close/>
                        </a:path>
                        <a:path w="4328713" h="619207" stroke="0" extrusionOk="0">
                          <a:moveTo>
                            <a:pt x="0" y="0"/>
                          </a:moveTo>
                          <a:cubicBezTo>
                            <a:pt x="1784965" y="-39195"/>
                            <a:pt x="3214061" y="-59810"/>
                            <a:pt x="4328713" y="0"/>
                          </a:cubicBezTo>
                          <a:cubicBezTo>
                            <a:pt x="4286191" y="123723"/>
                            <a:pt x="4384115" y="546748"/>
                            <a:pt x="4328713" y="619207"/>
                          </a:cubicBezTo>
                          <a:cubicBezTo>
                            <a:pt x="2595217" y="694872"/>
                            <a:pt x="1479194" y="768863"/>
                            <a:pt x="0" y="619207"/>
                          </a:cubicBezTo>
                          <a:cubicBezTo>
                            <a:pt x="11165" y="346847"/>
                            <a:pt x="-40449" y="256506"/>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5" name="文本框 18">
              <a:extLst>
                <a:ext uri="{FF2B5EF4-FFF2-40B4-BE49-F238E27FC236}">
                  <a16:creationId xmlns:a16="http://schemas.microsoft.com/office/drawing/2014/main" id="{C3E6BD92-8D00-5866-FF0C-EE708B218B72}"/>
                </a:ext>
              </a:extLst>
            </p:cNvPr>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custGeom>
                      <a:avLst/>
                      <a:gdLst>
                        <a:gd name="connsiteX0" fmla="*/ 0 w 4328713"/>
                        <a:gd name="connsiteY0" fmla="*/ 0 h 619207"/>
                        <a:gd name="connsiteX1" fmla="*/ 4328713 w 4328713"/>
                        <a:gd name="connsiteY1" fmla="*/ 0 h 619207"/>
                        <a:gd name="connsiteX2" fmla="*/ 4328713 w 4328713"/>
                        <a:gd name="connsiteY2" fmla="*/ 619207 h 619207"/>
                        <a:gd name="connsiteX3" fmla="*/ 0 w 4328713"/>
                        <a:gd name="connsiteY3" fmla="*/ 619207 h 619207"/>
                        <a:gd name="connsiteX4" fmla="*/ 0 w 4328713"/>
                        <a:gd name="connsiteY4" fmla="*/ 0 h 619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8713" h="619207" fill="none" extrusionOk="0">
                          <a:moveTo>
                            <a:pt x="0" y="0"/>
                          </a:moveTo>
                          <a:cubicBezTo>
                            <a:pt x="938404" y="10773"/>
                            <a:pt x="2617667" y="-97671"/>
                            <a:pt x="4328713" y="0"/>
                          </a:cubicBezTo>
                          <a:cubicBezTo>
                            <a:pt x="4356991" y="226001"/>
                            <a:pt x="4300358" y="368420"/>
                            <a:pt x="4328713" y="619207"/>
                          </a:cubicBezTo>
                          <a:cubicBezTo>
                            <a:pt x="3269318" y="646501"/>
                            <a:pt x="1093661" y="637112"/>
                            <a:pt x="0" y="619207"/>
                          </a:cubicBezTo>
                          <a:cubicBezTo>
                            <a:pt x="15394" y="365021"/>
                            <a:pt x="33781" y="221985"/>
                            <a:pt x="0" y="0"/>
                          </a:cubicBezTo>
                          <a:close/>
                        </a:path>
                        <a:path w="4328713" h="619207" stroke="0" extrusionOk="0">
                          <a:moveTo>
                            <a:pt x="0" y="0"/>
                          </a:moveTo>
                          <a:cubicBezTo>
                            <a:pt x="1784965" y="-39195"/>
                            <a:pt x="3214061" y="-59810"/>
                            <a:pt x="4328713" y="0"/>
                          </a:cubicBezTo>
                          <a:cubicBezTo>
                            <a:pt x="4286191" y="123723"/>
                            <a:pt x="4384115" y="546748"/>
                            <a:pt x="4328713" y="619207"/>
                          </a:cubicBezTo>
                          <a:cubicBezTo>
                            <a:pt x="2595217" y="694872"/>
                            <a:pt x="1479194" y="768863"/>
                            <a:pt x="0" y="619207"/>
                          </a:cubicBezTo>
                          <a:cubicBezTo>
                            <a:pt x="11165" y="346847"/>
                            <a:pt x="-40449" y="256506"/>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60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a:t>
              </a:r>
              <a:endParaRPr kumimoji="0" lang="zh-CN" altLang="en-US" sz="60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sp>
        <p:nvSpPr>
          <p:cNvPr id="16" name="Freeform 35">
            <a:extLst>
              <a:ext uri="{FF2B5EF4-FFF2-40B4-BE49-F238E27FC236}">
                <a16:creationId xmlns:a16="http://schemas.microsoft.com/office/drawing/2014/main" id="{F605787A-5F56-04D3-E6AD-D9AE041B57AA}"/>
              </a:ext>
            </a:extLst>
          </p:cNvPr>
          <p:cNvSpPr/>
          <p:nvPr/>
        </p:nvSpPr>
        <p:spPr>
          <a:xfrm>
            <a:off x="5294870" y="1293964"/>
            <a:ext cx="660232" cy="748569"/>
          </a:xfrm>
          <a:custGeom>
            <a:avLst/>
            <a:gdLst/>
            <a:ahLst/>
            <a:cxnLst/>
            <a:rect l="l" t="t" r="r" b="b"/>
            <a:pathLst>
              <a:path w="1741708" h="1752662">
                <a:moveTo>
                  <a:pt x="0" y="0"/>
                </a:moveTo>
                <a:lnTo>
                  <a:pt x="1741708" y="0"/>
                </a:lnTo>
                <a:lnTo>
                  <a:pt x="1741708" y="1752662"/>
                </a:lnTo>
                <a:lnTo>
                  <a:pt x="0" y="1752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36">
            <a:extLst>
              <a:ext uri="{FF2B5EF4-FFF2-40B4-BE49-F238E27FC236}">
                <a16:creationId xmlns:a16="http://schemas.microsoft.com/office/drawing/2014/main" id="{926797CC-B137-717B-3696-38A3EF94803F}"/>
              </a:ext>
            </a:extLst>
          </p:cNvPr>
          <p:cNvSpPr/>
          <p:nvPr/>
        </p:nvSpPr>
        <p:spPr>
          <a:xfrm>
            <a:off x="5340328" y="2512617"/>
            <a:ext cx="592906" cy="770053"/>
          </a:xfrm>
          <a:custGeom>
            <a:avLst/>
            <a:gdLst/>
            <a:ahLst/>
            <a:cxnLst/>
            <a:rect l="l" t="t" r="r" b="b"/>
            <a:pathLst>
              <a:path w="1520009" h="1804165">
                <a:moveTo>
                  <a:pt x="0" y="0"/>
                </a:moveTo>
                <a:lnTo>
                  <a:pt x="1520009" y="0"/>
                </a:lnTo>
                <a:lnTo>
                  <a:pt x="1520009" y="1804166"/>
                </a:lnTo>
                <a:lnTo>
                  <a:pt x="0" y="1804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45">
            <a:extLst>
              <a:ext uri="{FF2B5EF4-FFF2-40B4-BE49-F238E27FC236}">
                <a16:creationId xmlns:a16="http://schemas.microsoft.com/office/drawing/2014/main" id="{7F610735-91AD-D70B-A652-CA834EE055AF}"/>
              </a:ext>
            </a:extLst>
          </p:cNvPr>
          <p:cNvSpPr/>
          <p:nvPr/>
        </p:nvSpPr>
        <p:spPr>
          <a:xfrm>
            <a:off x="5325074" y="3642843"/>
            <a:ext cx="623414" cy="748569"/>
          </a:xfrm>
          <a:custGeom>
            <a:avLst/>
            <a:gdLst/>
            <a:ahLst/>
            <a:cxnLst/>
            <a:rect l="l" t="t" r="r" b="b"/>
            <a:pathLst>
              <a:path w="1777963" h="1909222">
                <a:moveTo>
                  <a:pt x="0" y="0"/>
                </a:moveTo>
                <a:lnTo>
                  <a:pt x="1777963" y="0"/>
                </a:lnTo>
                <a:lnTo>
                  <a:pt x="1777963" y="1909223"/>
                </a:lnTo>
                <a:lnTo>
                  <a:pt x="0" y="19092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52">
            <a:extLst>
              <a:ext uri="{FF2B5EF4-FFF2-40B4-BE49-F238E27FC236}">
                <a16:creationId xmlns:a16="http://schemas.microsoft.com/office/drawing/2014/main" id="{61EF7E5F-A1C3-AA7A-AA16-4EC36DCE5FE2}"/>
              </a:ext>
            </a:extLst>
          </p:cNvPr>
          <p:cNvSpPr/>
          <p:nvPr/>
        </p:nvSpPr>
        <p:spPr>
          <a:xfrm>
            <a:off x="5411075" y="4749247"/>
            <a:ext cx="596704" cy="770053"/>
          </a:xfrm>
          <a:custGeom>
            <a:avLst/>
            <a:gdLst/>
            <a:ahLst/>
            <a:cxnLst/>
            <a:rect l="l" t="t" r="r" b="b"/>
            <a:pathLst>
              <a:path w="1772892" h="1958997">
                <a:moveTo>
                  <a:pt x="0" y="0"/>
                </a:moveTo>
                <a:lnTo>
                  <a:pt x="1772892" y="0"/>
                </a:lnTo>
                <a:lnTo>
                  <a:pt x="1772892" y="1958997"/>
                </a:lnTo>
                <a:lnTo>
                  <a:pt x="0" y="1958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20" name="Picture 19">
            <a:extLst>
              <a:ext uri="{FF2B5EF4-FFF2-40B4-BE49-F238E27FC236}">
                <a16:creationId xmlns:a16="http://schemas.microsoft.com/office/drawing/2014/main" id="{4CEDA079-E11A-62C1-6EA1-B91A7A4658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3595" y="3460071"/>
            <a:ext cx="984861" cy="984861"/>
          </a:xfrm>
          <a:prstGeom prst="ellipse">
            <a:avLst/>
          </a:prstGeom>
          <a:ln>
            <a:noFill/>
          </a:ln>
          <a:effectLst>
            <a:softEdge rad="112500"/>
          </a:effectLst>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wipe(left)">
                                      <p:cBhvr>
                                        <p:cTn id="11" dur="500"/>
                                        <p:tgtEl>
                                          <p:spTgt spid="10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wipe(down)">
                                      <p:cBhvr>
                                        <p:cTn id="16" dur="500"/>
                                        <p:tgtEl>
                                          <p:spTgt spid="99"/>
                                        </p:tgtEl>
                                      </p:cBhvr>
                                    </p:animEffect>
                                  </p:childTnLst>
                                  <p:subTnLst>
                                    <p:audio>
                                      <p:cMediaNode>
                                        <p:cTn display="0" masterRel="sameClick">
                                          <p:stCondLst>
                                            <p:cond evt="begin" delay="0">
                                              <p:tn val="14"/>
                                            </p:cond>
                                          </p:stCondLst>
                                          <p:endCondLst>
                                            <p:cond evt="onStopAudio" delay="0">
                                              <p:tgtEl>
                                                <p:sldTgt/>
                                              </p:tgtEl>
                                            </p:cond>
                                          </p:endCondLst>
                                        </p:cTn>
                                        <p:tgtEl>
                                          <p:sndTgt r:embed="rId3" name="Tieng-bao-sai-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wipe(down)">
                                      <p:cBhvr>
                                        <p:cTn id="21" dur="500"/>
                                        <p:tgtEl>
                                          <p:spTgt spid="97"/>
                                        </p:tgtEl>
                                      </p:cBhvr>
                                    </p:animEffec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3" name="Tieng-bao-sai-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subTnLst>
                                    <p:audio>
                                      <p:cMediaNode>
                                        <p:cTn display="0" masterRel="sameClick">
                                          <p:stCondLst>
                                            <p:cond evt="begin" delay="0">
                                              <p:tn val="29"/>
                                            </p:cond>
                                          </p:stCondLst>
                                          <p:endCondLst>
                                            <p:cond evt="onStopAudio" delay="0">
                                              <p:tgtEl>
                                                <p:sldTgt/>
                                              </p:tgtEl>
                                            </p:cond>
                                          </p:endCondLst>
                                        </p:cTn>
                                        <p:tgtEl>
                                          <p:sndTgt r:embed="rId3" name="Tieng-bao-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829B2D4-7DC6-8F70-245C-04A9DFC61177}"/>
              </a:ext>
            </a:extLst>
          </p:cNvPr>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B14C361C-93F6-843E-6DEC-34F3E0C89F70}"/>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4" name="Group 3">
            <a:extLst>
              <a:ext uri="{FF2B5EF4-FFF2-40B4-BE49-F238E27FC236}">
                <a16:creationId xmlns:a16="http://schemas.microsoft.com/office/drawing/2014/main" id="{07F35A3D-C442-C44A-F3E4-838D906BB8EF}"/>
              </a:ext>
            </a:extLst>
          </p:cNvPr>
          <p:cNvGrpSpPr/>
          <p:nvPr/>
        </p:nvGrpSpPr>
        <p:grpSpPr>
          <a:xfrm>
            <a:off x="1271107" y="183087"/>
            <a:ext cx="10035069" cy="1384994"/>
            <a:chOff x="1870518" y="1422997"/>
            <a:chExt cx="6926942" cy="524787"/>
          </a:xfrm>
        </p:grpSpPr>
        <p:sp>
          <p:nvSpPr>
            <p:cNvPr id="5" name="Rectangle: Rounded Corners 7">
              <a:extLst>
                <a:ext uri="{FF2B5EF4-FFF2-40B4-BE49-F238E27FC236}">
                  <a16:creationId xmlns:a16="http://schemas.microsoft.com/office/drawing/2014/main" id="{12027EAB-50E5-4B8D-7267-848DEBE5AD2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6" name="TextBox 5">
              <a:extLst>
                <a:ext uri="{FF2B5EF4-FFF2-40B4-BE49-F238E27FC236}">
                  <a16:creationId xmlns:a16="http://schemas.microsoft.com/office/drawing/2014/main" id="{2C52CAB4-AB47-59D8-163A-D75305AE0E27}"/>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7" name="TextBox 6">
            <a:extLst>
              <a:ext uri="{FF2B5EF4-FFF2-40B4-BE49-F238E27FC236}">
                <a16:creationId xmlns:a16="http://schemas.microsoft.com/office/drawing/2014/main" id="{0913EFF8-0089-25C9-B3BC-90586BF1F6CF}"/>
              </a:ext>
            </a:extLst>
          </p:cNvPr>
          <p:cNvSpPr txBox="1"/>
          <p:nvPr/>
        </p:nvSpPr>
        <p:spPr>
          <a:xfrm>
            <a:off x="2028825" y="2428875"/>
            <a:ext cx="8534400"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0" i="0" dirty="0">
                <a:solidFill>
                  <a:srgbClr val="FF0000"/>
                </a:solidFill>
                <a:effectLst/>
                <a:latin typeface="Cambria" panose="02040503050406030204" pitchFamily="18" charset="0"/>
                <a:ea typeface="Cambria" panose="02040503050406030204" pitchFamily="18" charset="0"/>
              </a:rPr>
              <a:t>200 × 200 =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Đổi: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 4 ha</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 ha</a:t>
            </a:r>
            <a:endParaRPr lang="vi-VN"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778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down)">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down)">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down)">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down)">
                                      <p:cBhvr>
                                        <p:cTn id="3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DAE15902-34C2-CD38-A404-8AB6790E7F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3" name="Group 2">
            <a:extLst>
              <a:ext uri="{FF2B5EF4-FFF2-40B4-BE49-F238E27FC236}">
                <a16:creationId xmlns:a16="http://schemas.microsoft.com/office/drawing/2014/main" id="{FB9F73EB-2DC9-99A5-942C-EF24BF8A8AA0}"/>
              </a:ext>
            </a:extLst>
          </p:cNvPr>
          <p:cNvGrpSpPr/>
          <p:nvPr/>
        </p:nvGrpSpPr>
        <p:grpSpPr>
          <a:xfrm>
            <a:off x="5080000" y="744289"/>
            <a:ext cx="6111165" cy="4918641"/>
            <a:chOff x="5080000" y="744289"/>
            <a:chExt cx="6111165" cy="4918641"/>
          </a:xfrm>
        </p:grpSpPr>
        <p:pic>
          <p:nvPicPr>
            <p:cNvPr id="4" name="Picture 3">
              <a:extLst>
                <a:ext uri="{FF2B5EF4-FFF2-40B4-BE49-F238E27FC236}">
                  <a16:creationId xmlns:a16="http://schemas.microsoft.com/office/drawing/2014/main" id="{9F8DA5CC-049C-556C-A566-B3B28F014A41}"/>
                </a:ext>
              </a:extLst>
            </p:cNvPr>
            <p:cNvPicPr>
              <a:picLocks noChangeAspect="1"/>
            </p:cNvPicPr>
            <p:nvPr/>
          </p:nvPicPr>
          <p:blipFill>
            <a:blip r:embed="rId3"/>
            <a:stretch>
              <a:fillRect/>
            </a:stretch>
          </p:blipFill>
          <p:spPr>
            <a:xfrm>
              <a:off x="5080000" y="744289"/>
              <a:ext cx="6111165" cy="4918641"/>
            </a:xfrm>
            <a:prstGeom prst="rect">
              <a:avLst/>
            </a:prstGeom>
          </p:spPr>
        </p:pic>
        <p:pic>
          <p:nvPicPr>
            <p:cNvPr id="5" name="Picture 4">
              <a:extLst>
                <a:ext uri="{FF2B5EF4-FFF2-40B4-BE49-F238E27FC236}">
                  <a16:creationId xmlns:a16="http://schemas.microsoft.com/office/drawing/2014/main" id="{75557412-F929-E17E-CE78-A75CE8D30247}"/>
                </a:ext>
              </a:extLst>
            </p:cNvPr>
            <p:cNvPicPr>
              <a:picLocks noChangeAspect="1"/>
            </p:cNvPicPr>
            <p:nvPr/>
          </p:nvPicPr>
          <p:blipFill rotWithShape="1">
            <a:blip r:embed="rId4"/>
            <a:srcRect r="44961"/>
            <a:stretch/>
          </p:blipFill>
          <p:spPr>
            <a:xfrm>
              <a:off x="6358237" y="942430"/>
              <a:ext cx="3468152" cy="1140279"/>
            </a:xfrm>
            <a:prstGeom prst="rect">
              <a:avLst/>
            </a:prstGeom>
          </p:spPr>
        </p:pic>
        <p:sp>
          <p:nvSpPr>
            <p:cNvPr id="6" name="TextBox 5">
              <a:extLst>
                <a:ext uri="{FF2B5EF4-FFF2-40B4-BE49-F238E27FC236}">
                  <a16:creationId xmlns:a16="http://schemas.microsoft.com/office/drawing/2014/main" id="{8826570F-125E-3017-BBB4-5CEB32EE08CB}"/>
                </a:ext>
              </a:extLst>
            </p:cNvPr>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228509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B840F0-3B51-F2A3-58D2-793A0570F298}"/>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3" name="Picture 2">
            <a:extLst>
              <a:ext uri="{FF2B5EF4-FFF2-40B4-BE49-F238E27FC236}">
                <a16:creationId xmlns:a16="http://schemas.microsoft.com/office/drawing/2014/main" id="{032FEE62-FE42-4EBA-8C77-6E90737DED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392609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70" name="Group 69"/>
          <p:cNvGrpSpPr/>
          <p:nvPr/>
        </p:nvGrpSpPr>
        <p:grpSpPr>
          <a:xfrm>
            <a:off x="5539602" y="3759653"/>
            <a:ext cx="5363758" cy="668913"/>
            <a:chOff x="1271706" y="3726421"/>
            <a:chExt cx="2418189" cy="556563"/>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custGeom>
                      <a:avLst/>
                      <a:gdLst>
                        <a:gd name="connsiteX0" fmla="*/ 0 w 5226894"/>
                        <a:gd name="connsiteY0" fmla="*/ 0 h 574677"/>
                        <a:gd name="connsiteX1" fmla="*/ 5226894 w 5226894"/>
                        <a:gd name="connsiteY1" fmla="*/ 0 h 574677"/>
                        <a:gd name="connsiteX2" fmla="*/ 5226894 w 5226894"/>
                        <a:gd name="connsiteY2" fmla="*/ 574677 h 574677"/>
                        <a:gd name="connsiteX3" fmla="*/ 0 w 5226894"/>
                        <a:gd name="connsiteY3" fmla="*/ 574677 h 574677"/>
                        <a:gd name="connsiteX4" fmla="*/ 0 w 5226894"/>
                        <a:gd name="connsiteY4" fmla="*/ 0 h 57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894" h="574677" fill="none" extrusionOk="0">
                          <a:moveTo>
                            <a:pt x="0" y="0"/>
                          </a:moveTo>
                          <a:cubicBezTo>
                            <a:pt x="757864" y="10773"/>
                            <a:pt x="3729732" y="-97671"/>
                            <a:pt x="5226894" y="0"/>
                          </a:cubicBezTo>
                          <a:cubicBezTo>
                            <a:pt x="5191361" y="223691"/>
                            <a:pt x="5215791" y="398185"/>
                            <a:pt x="5226894" y="574677"/>
                          </a:cubicBezTo>
                          <a:cubicBezTo>
                            <a:pt x="4507257" y="601971"/>
                            <a:pt x="2303683" y="592582"/>
                            <a:pt x="0" y="574677"/>
                          </a:cubicBezTo>
                          <a:cubicBezTo>
                            <a:pt x="-35887" y="488076"/>
                            <a:pt x="11363" y="143970"/>
                            <a:pt x="0" y="0"/>
                          </a:cubicBezTo>
                          <a:close/>
                        </a:path>
                        <a:path w="5226894" h="574677" stroke="0" extrusionOk="0">
                          <a:moveTo>
                            <a:pt x="0" y="0"/>
                          </a:moveTo>
                          <a:cubicBezTo>
                            <a:pt x="1633375" y="-39195"/>
                            <a:pt x="3182916" y="-59810"/>
                            <a:pt x="5226894" y="0"/>
                          </a:cubicBezTo>
                          <a:cubicBezTo>
                            <a:pt x="5209708" y="158850"/>
                            <a:pt x="5203775" y="465197"/>
                            <a:pt x="5226894" y="574677"/>
                          </a:cubicBezTo>
                          <a:cubicBezTo>
                            <a:pt x="2660480" y="650342"/>
                            <a:pt x="1935777" y="724333"/>
                            <a:pt x="0" y="574677"/>
                          </a:cubicBezTo>
                          <a:cubicBezTo>
                            <a:pt x="44381" y="306694"/>
                            <a:pt x="1538" y="13865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71706" y="3726421"/>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custGeom>
                      <a:avLst/>
                      <a:gdLst>
                        <a:gd name="connsiteX0" fmla="*/ 0 w 5226894"/>
                        <a:gd name="connsiteY0" fmla="*/ 0 h 574677"/>
                        <a:gd name="connsiteX1" fmla="*/ 5226894 w 5226894"/>
                        <a:gd name="connsiteY1" fmla="*/ 0 h 574677"/>
                        <a:gd name="connsiteX2" fmla="*/ 5226894 w 5226894"/>
                        <a:gd name="connsiteY2" fmla="*/ 574677 h 574677"/>
                        <a:gd name="connsiteX3" fmla="*/ 0 w 5226894"/>
                        <a:gd name="connsiteY3" fmla="*/ 574677 h 574677"/>
                        <a:gd name="connsiteX4" fmla="*/ 0 w 5226894"/>
                        <a:gd name="connsiteY4" fmla="*/ 0 h 57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894" h="574677" fill="none" extrusionOk="0">
                          <a:moveTo>
                            <a:pt x="0" y="0"/>
                          </a:moveTo>
                          <a:cubicBezTo>
                            <a:pt x="757864" y="10773"/>
                            <a:pt x="3729732" y="-97671"/>
                            <a:pt x="5226894" y="0"/>
                          </a:cubicBezTo>
                          <a:cubicBezTo>
                            <a:pt x="5191361" y="223691"/>
                            <a:pt x="5215791" y="398185"/>
                            <a:pt x="5226894" y="574677"/>
                          </a:cubicBezTo>
                          <a:cubicBezTo>
                            <a:pt x="4507257" y="601971"/>
                            <a:pt x="2303683" y="592582"/>
                            <a:pt x="0" y="574677"/>
                          </a:cubicBezTo>
                          <a:cubicBezTo>
                            <a:pt x="-35887" y="488076"/>
                            <a:pt x="11363" y="143970"/>
                            <a:pt x="0" y="0"/>
                          </a:cubicBezTo>
                          <a:close/>
                        </a:path>
                        <a:path w="5226894" h="574677" stroke="0" extrusionOk="0">
                          <a:moveTo>
                            <a:pt x="0" y="0"/>
                          </a:moveTo>
                          <a:cubicBezTo>
                            <a:pt x="1633375" y="-39195"/>
                            <a:pt x="3182916" y="-59810"/>
                            <a:pt x="5226894" y="0"/>
                          </a:cubicBezTo>
                          <a:cubicBezTo>
                            <a:pt x="5209708" y="158850"/>
                            <a:pt x="5203775" y="465197"/>
                            <a:pt x="5226894" y="574677"/>
                          </a:cubicBezTo>
                          <a:cubicBezTo>
                            <a:pt x="2660480" y="650342"/>
                            <a:pt x="1935777" y="724333"/>
                            <a:pt x="0" y="574677"/>
                          </a:cubicBezTo>
                          <a:cubicBezTo>
                            <a:pt x="44381" y="306694"/>
                            <a:pt x="1538" y="13865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100" normalizeH="0" baseline="0" noProof="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6430</a:t>
              </a:r>
              <a:endParaRPr kumimoji="0" lang="zh-CN" altLang="en-US" sz="20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67" name="Group 66"/>
          <p:cNvGrpSpPr/>
          <p:nvPr/>
        </p:nvGrpSpPr>
        <p:grpSpPr>
          <a:xfrm>
            <a:off x="5657383" y="2627702"/>
            <a:ext cx="5269204" cy="839317"/>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custGeom>
                      <a:avLst/>
                      <a:gdLst>
                        <a:gd name="connsiteX0" fmla="*/ 0 w 5127096"/>
                        <a:gd name="connsiteY0" fmla="*/ 0 h 748569"/>
                        <a:gd name="connsiteX1" fmla="*/ 5127096 w 5127096"/>
                        <a:gd name="connsiteY1" fmla="*/ 0 h 748569"/>
                        <a:gd name="connsiteX2" fmla="*/ 5127096 w 5127096"/>
                        <a:gd name="connsiteY2" fmla="*/ 748569 h 748569"/>
                        <a:gd name="connsiteX3" fmla="*/ 0 w 5127096"/>
                        <a:gd name="connsiteY3" fmla="*/ 748569 h 748569"/>
                        <a:gd name="connsiteX4" fmla="*/ 0 w 5127096"/>
                        <a:gd name="connsiteY4" fmla="*/ 0 h 74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096" h="748569" fill="none" extrusionOk="0">
                          <a:moveTo>
                            <a:pt x="0" y="0"/>
                          </a:moveTo>
                          <a:cubicBezTo>
                            <a:pt x="2459524" y="10773"/>
                            <a:pt x="3425434" y="-97671"/>
                            <a:pt x="5127096" y="0"/>
                          </a:cubicBezTo>
                          <a:cubicBezTo>
                            <a:pt x="5074110" y="353369"/>
                            <a:pt x="5070452" y="601425"/>
                            <a:pt x="5127096" y="748569"/>
                          </a:cubicBezTo>
                          <a:cubicBezTo>
                            <a:pt x="2695875" y="775863"/>
                            <a:pt x="1614773" y="766474"/>
                            <a:pt x="0" y="748569"/>
                          </a:cubicBezTo>
                          <a:cubicBezTo>
                            <a:pt x="38730" y="463820"/>
                            <a:pt x="-16789" y="98866"/>
                            <a:pt x="0" y="0"/>
                          </a:cubicBezTo>
                          <a:close/>
                        </a:path>
                        <a:path w="5127096" h="748569" stroke="0" extrusionOk="0">
                          <a:moveTo>
                            <a:pt x="0" y="0"/>
                          </a:moveTo>
                          <a:cubicBezTo>
                            <a:pt x="1169551" y="-39195"/>
                            <a:pt x="2694058" y="-59810"/>
                            <a:pt x="5127096" y="0"/>
                          </a:cubicBezTo>
                          <a:cubicBezTo>
                            <a:pt x="5164442" y="95515"/>
                            <a:pt x="5182758" y="530236"/>
                            <a:pt x="5127096" y="748569"/>
                          </a:cubicBezTo>
                          <a:cubicBezTo>
                            <a:pt x="4376949" y="824234"/>
                            <a:pt x="2419484" y="898225"/>
                            <a:pt x="0" y="748569"/>
                          </a:cubicBezTo>
                          <a:cubicBezTo>
                            <a:pt x="-21973" y="452099"/>
                            <a:pt x="-25850" y="31861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custGeom>
                      <a:avLst/>
                      <a:gdLst>
                        <a:gd name="connsiteX0" fmla="*/ 0 w 5127096"/>
                        <a:gd name="connsiteY0" fmla="*/ 0 h 748569"/>
                        <a:gd name="connsiteX1" fmla="*/ 5127096 w 5127096"/>
                        <a:gd name="connsiteY1" fmla="*/ 0 h 748569"/>
                        <a:gd name="connsiteX2" fmla="*/ 5127096 w 5127096"/>
                        <a:gd name="connsiteY2" fmla="*/ 748569 h 748569"/>
                        <a:gd name="connsiteX3" fmla="*/ 0 w 5127096"/>
                        <a:gd name="connsiteY3" fmla="*/ 748569 h 748569"/>
                        <a:gd name="connsiteX4" fmla="*/ 0 w 5127096"/>
                        <a:gd name="connsiteY4" fmla="*/ 0 h 748569"/>
                        <a:gd name="connsiteX0" fmla="*/ 0 w 5127096"/>
                        <a:gd name="connsiteY0" fmla="*/ 0 h 748569"/>
                        <a:gd name="connsiteX1" fmla="*/ 5127096 w 5127096"/>
                        <a:gd name="connsiteY1" fmla="*/ 0 h 748569"/>
                        <a:gd name="connsiteX2" fmla="*/ 5127096 w 5127096"/>
                        <a:gd name="connsiteY2" fmla="*/ 748569 h 748569"/>
                        <a:gd name="connsiteX3" fmla="*/ 0 w 5127096"/>
                        <a:gd name="connsiteY3" fmla="*/ 748569 h 748569"/>
                        <a:gd name="connsiteX4" fmla="*/ 0 w 5127096"/>
                        <a:gd name="connsiteY4" fmla="*/ 0 h 74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096" h="748569" fill="none" extrusionOk="0">
                          <a:moveTo>
                            <a:pt x="0" y="0"/>
                          </a:moveTo>
                          <a:cubicBezTo>
                            <a:pt x="2408308" y="-20138"/>
                            <a:pt x="3963927" y="-177773"/>
                            <a:pt x="5127096" y="0"/>
                          </a:cubicBezTo>
                          <a:cubicBezTo>
                            <a:pt x="5191696" y="229638"/>
                            <a:pt x="5107595" y="573634"/>
                            <a:pt x="5127096" y="748569"/>
                          </a:cubicBezTo>
                          <a:cubicBezTo>
                            <a:pt x="3217913" y="754097"/>
                            <a:pt x="1919863" y="761234"/>
                            <a:pt x="0" y="748569"/>
                          </a:cubicBezTo>
                          <a:cubicBezTo>
                            <a:pt x="-50509" y="555284"/>
                            <a:pt x="57876" y="168098"/>
                            <a:pt x="0" y="0"/>
                          </a:cubicBezTo>
                          <a:close/>
                        </a:path>
                        <a:path w="5127096" h="748569" stroke="0" extrusionOk="0">
                          <a:moveTo>
                            <a:pt x="0" y="0"/>
                          </a:moveTo>
                          <a:cubicBezTo>
                            <a:pt x="2230309" y="-92628"/>
                            <a:pt x="3598236" y="143182"/>
                            <a:pt x="5127096" y="0"/>
                          </a:cubicBezTo>
                          <a:cubicBezTo>
                            <a:pt x="5160218" y="121495"/>
                            <a:pt x="5049029" y="550784"/>
                            <a:pt x="5127096" y="748569"/>
                          </a:cubicBezTo>
                          <a:cubicBezTo>
                            <a:pt x="3689265" y="674991"/>
                            <a:pt x="1700393" y="955963"/>
                            <a:pt x="0" y="748569"/>
                          </a:cubicBezTo>
                          <a:cubicBezTo>
                            <a:pt x="-11045" y="493134"/>
                            <a:pt x="59599" y="74129"/>
                            <a:pt x="0" y="0"/>
                          </a:cubicBezTo>
                          <a:close/>
                        </a:path>
                        <a:path w="5127096" h="748569" fill="none" stroke="0" extrusionOk="0">
                          <a:moveTo>
                            <a:pt x="0" y="0"/>
                          </a:moveTo>
                          <a:cubicBezTo>
                            <a:pt x="2166322" y="-157181"/>
                            <a:pt x="3747575" y="-98066"/>
                            <a:pt x="5127096" y="0"/>
                          </a:cubicBezTo>
                          <a:cubicBezTo>
                            <a:pt x="5186930" y="230085"/>
                            <a:pt x="5084245" y="534066"/>
                            <a:pt x="5127096" y="748569"/>
                          </a:cubicBezTo>
                          <a:cubicBezTo>
                            <a:pt x="3323399" y="768595"/>
                            <a:pt x="1702528" y="781824"/>
                            <a:pt x="0" y="748569"/>
                          </a:cubicBezTo>
                          <a:cubicBezTo>
                            <a:pt x="-29874" y="581372"/>
                            <a:pt x="38911" y="158190"/>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60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60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sp>
        <p:nvSpPr>
          <p:cNvPr id="65" name="文本框 17">
            <a:extLst>
              <a:ext uri="{FF2B5EF4-FFF2-40B4-BE49-F238E27FC236}">
                <a16:creationId xmlns:a16="http://schemas.microsoft.com/office/drawing/2014/main" id="{3038CB48-43C5-47BF-9917-F81B41DA23B1}"/>
              </a:ext>
            </a:extLst>
          </p:cNvPr>
          <p:cNvSpPr txBox="1"/>
          <p:nvPr/>
        </p:nvSpPr>
        <p:spPr>
          <a:xfrm>
            <a:off x="5674242" y="1587641"/>
            <a:ext cx="5146650" cy="688000"/>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custGeom>
                    <a:avLst/>
                    <a:gdLst>
                      <a:gd name="connsiteX0" fmla="*/ 0 w 5146650"/>
                      <a:gd name="connsiteY0" fmla="*/ 0 h 688000"/>
                      <a:gd name="connsiteX1" fmla="*/ 5146650 w 5146650"/>
                      <a:gd name="connsiteY1" fmla="*/ 0 h 688000"/>
                      <a:gd name="connsiteX2" fmla="*/ 5146650 w 5146650"/>
                      <a:gd name="connsiteY2" fmla="*/ 688000 h 688000"/>
                      <a:gd name="connsiteX3" fmla="*/ 0 w 5146650"/>
                      <a:gd name="connsiteY3" fmla="*/ 688000 h 688000"/>
                      <a:gd name="connsiteX4" fmla="*/ 0 w 5146650"/>
                      <a:gd name="connsiteY4" fmla="*/ 0 h 688000"/>
                      <a:gd name="connsiteX0" fmla="*/ 0 w 5146650"/>
                      <a:gd name="connsiteY0" fmla="*/ 0 h 688000"/>
                      <a:gd name="connsiteX1" fmla="*/ 5146650 w 5146650"/>
                      <a:gd name="connsiteY1" fmla="*/ 0 h 688000"/>
                      <a:gd name="connsiteX2" fmla="*/ 5146650 w 5146650"/>
                      <a:gd name="connsiteY2" fmla="*/ 688000 h 688000"/>
                      <a:gd name="connsiteX3" fmla="*/ 0 w 5146650"/>
                      <a:gd name="connsiteY3" fmla="*/ 688000 h 688000"/>
                      <a:gd name="connsiteX4" fmla="*/ 0 w 5146650"/>
                      <a:gd name="connsiteY4" fmla="*/ 0 h 68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50" h="688000" fill="none" extrusionOk="0">
                        <a:moveTo>
                          <a:pt x="0" y="0"/>
                        </a:moveTo>
                        <a:cubicBezTo>
                          <a:pt x="2417932" y="-21747"/>
                          <a:pt x="4093893" y="-193089"/>
                          <a:pt x="5146650" y="0"/>
                        </a:cubicBezTo>
                        <a:cubicBezTo>
                          <a:pt x="5219209" y="209530"/>
                          <a:pt x="5135264" y="538631"/>
                          <a:pt x="5146650" y="688000"/>
                        </a:cubicBezTo>
                        <a:cubicBezTo>
                          <a:pt x="3121232" y="646590"/>
                          <a:pt x="2075387" y="671086"/>
                          <a:pt x="0" y="688000"/>
                        </a:cubicBezTo>
                        <a:cubicBezTo>
                          <a:pt x="-61588" y="497922"/>
                          <a:pt x="55807" y="157676"/>
                          <a:pt x="0" y="0"/>
                        </a:cubicBezTo>
                        <a:close/>
                      </a:path>
                      <a:path w="5146650" h="688000" stroke="0" extrusionOk="0">
                        <a:moveTo>
                          <a:pt x="0" y="0"/>
                        </a:moveTo>
                        <a:cubicBezTo>
                          <a:pt x="2382995" y="-153916"/>
                          <a:pt x="3579973" y="32709"/>
                          <a:pt x="5146650" y="0"/>
                        </a:cubicBezTo>
                        <a:cubicBezTo>
                          <a:pt x="5193319" y="95251"/>
                          <a:pt x="5070072" y="506415"/>
                          <a:pt x="5146650" y="688000"/>
                        </a:cubicBezTo>
                        <a:cubicBezTo>
                          <a:pt x="3593337" y="742875"/>
                          <a:pt x="1714315" y="875535"/>
                          <a:pt x="0" y="688000"/>
                        </a:cubicBezTo>
                        <a:cubicBezTo>
                          <a:pt x="-8614" y="449469"/>
                          <a:pt x="57260" y="72087"/>
                          <a:pt x="0" y="0"/>
                        </a:cubicBezTo>
                        <a:close/>
                      </a:path>
                      <a:path w="5146650" h="688000" fill="none" stroke="0" extrusionOk="0">
                        <a:moveTo>
                          <a:pt x="0" y="0"/>
                        </a:moveTo>
                        <a:cubicBezTo>
                          <a:pt x="2207277" y="-90962"/>
                          <a:pt x="3691396" y="-51241"/>
                          <a:pt x="5146650" y="0"/>
                        </a:cubicBezTo>
                        <a:cubicBezTo>
                          <a:pt x="5204933" y="211736"/>
                          <a:pt x="5104911" y="491730"/>
                          <a:pt x="5146650" y="688000"/>
                        </a:cubicBezTo>
                        <a:cubicBezTo>
                          <a:pt x="3394940" y="592742"/>
                          <a:pt x="1734802" y="718000"/>
                          <a:pt x="0" y="688000"/>
                        </a:cubicBezTo>
                        <a:cubicBezTo>
                          <a:pt x="-27390" y="539506"/>
                          <a:pt x="44480" y="146710"/>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5531592" y="1504236"/>
            <a:ext cx="5146650" cy="688000"/>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custGeom>
                    <a:avLst/>
                    <a:gdLst>
                      <a:gd name="connsiteX0" fmla="*/ 0 w 5146650"/>
                      <a:gd name="connsiteY0" fmla="*/ 0 h 688000"/>
                      <a:gd name="connsiteX1" fmla="*/ 5146650 w 5146650"/>
                      <a:gd name="connsiteY1" fmla="*/ 0 h 688000"/>
                      <a:gd name="connsiteX2" fmla="*/ 5146650 w 5146650"/>
                      <a:gd name="connsiteY2" fmla="*/ 688000 h 688000"/>
                      <a:gd name="connsiteX3" fmla="*/ 0 w 5146650"/>
                      <a:gd name="connsiteY3" fmla="*/ 688000 h 688000"/>
                      <a:gd name="connsiteX4" fmla="*/ 0 w 5146650"/>
                      <a:gd name="connsiteY4" fmla="*/ 0 h 688000"/>
                      <a:gd name="connsiteX0" fmla="*/ 0 w 5146650"/>
                      <a:gd name="connsiteY0" fmla="*/ 0 h 688000"/>
                      <a:gd name="connsiteX1" fmla="*/ 5146650 w 5146650"/>
                      <a:gd name="connsiteY1" fmla="*/ 0 h 688000"/>
                      <a:gd name="connsiteX2" fmla="*/ 5146650 w 5146650"/>
                      <a:gd name="connsiteY2" fmla="*/ 688000 h 688000"/>
                      <a:gd name="connsiteX3" fmla="*/ 0 w 5146650"/>
                      <a:gd name="connsiteY3" fmla="*/ 688000 h 688000"/>
                      <a:gd name="connsiteX4" fmla="*/ 0 w 5146650"/>
                      <a:gd name="connsiteY4" fmla="*/ 0 h 68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50" h="688000" fill="none" extrusionOk="0">
                        <a:moveTo>
                          <a:pt x="0" y="0"/>
                        </a:moveTo>
                        <a:cubicBezTo>
                          <a:pt x="2417932" y="-21747"/>
                          <a:pt x="4093893" y="-193089"/>
                          <a:pt x="5146650" y="0"/>
                        </a:cubicBezTo>
                        <a:cubicBezTo>
                          <a:pt x="5219209" y="209530"/>
                          <a:pt x="5135264" y="538631"/>
                          <a:pt x="5146650" y="688000"/>
                        </a:cubicBezTo>
                        <a:cubicBezTo>
                          <a:pt x="3121232" y="646590"/>
                          <a:pt x="2075387" y="671086"/>
                          <a:pt x="0" y="688000"/>
                        </a:cubicBezTo>
                        <a:cubicBezTo>
                          <a:pt x="-61588" y="497922"/>
                          <a:pt x="55807" y="157676"/>
                          <a:pt x="0" y="0"/>
                        </a:cubicBezTo>
                        <a:close/>
                      </a:path>
                      <a:path w="5146650" h="688000" stroke="0" extrusionOk="0">
                        <a:moveTo>
                          <a:pt x="0" y="0"/>
                        </a:moveTo>
                        <a:cubicBezTo>
                          <a:pt x="2382995" y="-153916"/>
                          <a:pt x="3579973" y="32709"/>
                          <a:pt x="5146650" y="0"/>
                        </a:cubicBezTo>
                        <a:cubicBezTo>
                          <a:pt x="5193319" y="95251"/>
                          <a:pt x="5070072" y="506415"/>
                          <a:pt x="5146650" y="688000"/>
                        </a:cubicBezTo>
                        <a:cubicBezTo>
                          <a:pt x="3593337" y="742875"/>
                          <a:pt x="1714315" y="875535"/>
                          <a:pt x="0" y="688000"/>
                        </a:cubicBezTo>
                        <a:cubicBezTo>
                          <a:pt x="-8614" y="449469"/>
                          <a:pt x="57260" y="72087"/>
                          <a:pt x="0" y="0"/>
                        </a:cubicBezTo>
                        <a:close/>
                      </a:path>
                      <a:path w="5146650" h="688000" fill="none" stroke="0" extrusionOk="0">
                        <a:moveTo>
                          <a:pt x="0" y="0"/>
                        </a:moveTo>
                        <a:cubicBezTo>
                          <a:pt x="2207277" y="-90962"/>
                          <a:pt x="3691396" y="-51241"/>
                          <a:pt x="5146650" y="0"/>
                        </a:cubicBezTo>
                        <a:cubicBezTo>
                          <a:pt x="5204933" y="211736"/>
                          <a:pt x="5104911" y="491730"/>
                          <a:pt x="5146650" y="688000"/>
                        </a:cubicBezTo>
                        <a:cubicBezTo>
                          <a:pt x="3394940" y="592742"/>
                          <a:pt x="1734802" y="718000"/>
                          <a:pt x="0" y="688000"/>
                        </a:cubicBezTo>
                        <a:cubicBezTo>
                          <a:pt x="-27390" y="539506"/>
                          <a:pt x="44480" y="146710"/>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60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60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1605" y="1277326"/>
            <a:ext cx="1211532" cy="1135811"/>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5879" y="2600279"/>
            <a:ext cx="1049742" cy="1049742"/>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grpSp>
        <p:nvGrpSpPr>
          <p:cNvPr id="3" name="Group 2">
            <a:extLst>
              <a:ext uri="{FF2B5EF4-FFF2-40B4-BE49-F238E27FC236}">
                <a16:creationId xmlns:a16="http://schemas.microsoft.com/office/drawing/2014/main" id="{C280F244-05BF-AEE3-C862-2EE57C3911AA}"/>
              </a:ext>
            </a:extLst>
          </p:cNvPr>
          <p:cNvGrpSpPr/>
          <p:nvPr/>
        </p:nvGrpSpPr>
        <p:grpSpPr>
          <a:xfrm>
            <a:off x="5437600" y="4917428"/>
            <a:ext cx="5371768" cy="644343"/>
            <a:chOff x="1268095" y="3746864"/>
            <a:chExt cx="2421800" cy="536120"/>
          </a:xfrm>
        </p:grpSpPr>
        <p:sp>
          <p:nvSpPr>
            <p:cNvPr id="38" name="文本框 17">
              <a:extLst>
                <a:ext uri="{FF2B5EF4-FFF2-40B4-BE49-F238E27FC236}">
                  <a16:creationId xmlns:a16="http://schemas.microsoft.com/office/drawing/2014/main" id="{F3453538-52A7-3106-411E-BBBB0BE7E82E}"/>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custGeom>
                      <a:avLst/>
                      <a:gdLst>
                        <a:gd name="connsiteX0" fmla="*/ 0 w 5226894"/>
                        <a:gd name="connsiteY0" fmla="*/ 0 h 574677"/>
                        <a:gd name="connsiteX1" fmla="*/ 5226894 w 5226894"/>
                        <a:gd name="connsiteY1" fmla="*/ 0 h 574677"/>
                        <a:gd name="connsiteX2" fmla="*/ 5226894 w 5226894"/>
                        <a:gd name="connsiteY2" fmla="*/ 574677 h 574677"/>
                        <a:gd name="connsiteX3" fmla="*/ 0 w 5226894"/>
                        <a:gd name="connsiteY3" fmla="*/ 574677 h 574677"/>
                        <a:gd name="connsiteX4" fmla="*/ 0 w 5226894"/>
                        <a:gd name="connsiteY4" fmla="*/ 0 h 57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894" h="574677" fill="none" extrusionOk="0">
                          <a:moveTo>
                            <a:pt x="0" y="0"/>
                          </a:moveTo>
                          <a:cubicBezTo>
                            <a:pt x="757864" y="10773"/>
                            <a:pt x="3729732" y="-97671"/>
                            <a:pt x="5226894" y="0"/>
                          </a:cubicBezTo>
                          <a:cubicBezTo>
                            <a:pt x="5191361" y="223691"/>
                            <a:pt x="5215791" y="398185"/>
                            <a:pt x="5226894" y="574677"/>
                          </a:cubicBezTo>
                          <a:cubicBezTo>
                            <a:pt x="4507257" y="601971"/>
                            <a:pt x="2303683" y="592582"/>
                            <a:pt x="0" y="574677"/>
                          </a:cubicBezTo>
                          <a:cubicBezTo>
                            <a:pt x="-35887" y="488076"/>
                            <a:pt x="11363" y="143970"/>
                            <a:pt x="0" y="0"/>
                          </a:cubicBezTo>
                          <a:close/>
                        </a:path>
                        <a:path w="5226894" h="574677" stroke="0" extrusionOk="0">
                          <a:moveTo>
                            <a:pt x="0" y="0"/>
                          </a:moveTo>
                          <a:cubicBezTo>
                            <a:pt x="1633375" y="-39195"/>
                            <a:pt x="3182916" y="-59810"/>
                            <a:pt x="5226894" y="0"/>
                          </a:cubicBezTo>
                          <a:cubicBezTo>
                            <a:pt x="5209708" y="158850"/>
                            <a:pt x="5203775" y="465197"/>
                            <a:pt x="5226894" y="574677"/>
                          </a:cubicBezTo>
                          <a:cubicBezTo>
                            <a:pt x="2660480" y="650342"/>
                            <a:pt x="1935777" y="724333"/>
                            <a:pt x="0" y="574677"/>
                          </a:cubicBezTo>
                          <a:cubicBezTo>
                            <a:pt x="44381" y="306694"/>
                            <a:pt x="1538" y="13865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0" name="文本框 18">
              <a:extLst>
                <a:ext uri="{FF2B5EF4-FFF2-40B4-BE49-F238E27FC236}">
                  <a16:creationId xmlns:a16="http://schemas.microsoft.com/office/drawing/2014/main" id="{F85D6485-B053-4D09-E7F9-11EC2DF97972}"/>
                </a:ext>
              </a:extLst>
            </p:cNvPr>
            <p:cNvSpPr txBox="1"/>
            <p:nvPr/>
          </p:nvSpPr>
          <p:spPr>
            <a:xfrm>
              <a:off x="1268095" y="3746864"/>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custGeom>
                      <a:avLst/>
                      <a:gdLst>
                        <a:gd name="connsiteX0" fmla="*/ 0 w 5226894"/>
                        <a:gd name="connsiteY0" fmla="*/ 0 h 574677"/>
                        <a:gd name="connsiteX1" fmla="*/ 5226894 w 5226894"/>
                        <a:gd name="connsiteY1" fmla="*/ 0 h 574677"/>
                        <a:gd name="connsiteX2" fmla="*/ 5226894 w 5226894"/>
                        <a:gd name="connsiteY2" fmla="*/ 574677 h 574677"/>
                        <a:gd name="connsiteX3" fmla="*/ 0 w 5226894"/>
                        <a:gd name="connsiteY3" fmla="*/ 574677 h 574677"/>
                        <a:gd name="connsiteX4" fmla="*/ 0 w 5226894"/>
                        <a:gd name="connsiteY4" fmla="*/ 0 h 57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894" h="574677" fill="none" extrusionOk="0">
                          <a:moveTo>
                            <a:pt x="0" y="0"/>
                          </a:moveTo>
                          <a:cubicBezTo>
                            <a:pt x="757864" y="10773"/>
                            <a:pt x="3729732" y="-97671"/>
                            <a:pt x="5226894" y="0"/>
                          </a:cubicBezTo>
                          <a:cubicBezTo>
                            <a:pt x="5191361" y="223691"/>
                            <a:pt x="5215791" y="398185"/>
                            <a:pt x="5226894" y="574677"/>
                          </a:cubicBezTo>
                          <a:cubicBezTo>
                            <a:pt x="4507257" y="601971"/>
                            <a:pt x="2303683" y="592582"/>
                            <a:pt x="0" y="574677"/>
                          </a:cubicBezTo>
                          <a:cubicBezTo>
                            <a:pt x="-35887" y="488076"/>
                            <a:pt x="11363" y="143970"/>
                            <a:pt x="0" y="0"/>
                          </a:cubicBezTo>
                          <a:close/>
                        </a:path>
                        <a:path w="5226894" h="574677" stroke="0" extrusionOk="0">
                          <a:moveTo>
                            <a:pt x="0" y="0"/>
                          </a:moveTo>
                          <a:cubicBezTo>
                            <a:pt x="1633375" y="-39195"/>
                            <a:pt x="3182916" y="-59810"/>
                            <a:pt x="5226894" y="0"/>
                          </a:cubicBezTo>
                          <a:cubicBezTo>
                            <a:pt x="5209708" y="158850"/>
                            <a:pt x="5203775" y="465197"/>
                            <a:pt x="5226894" y="574677"/>
                          </a:cubicBezTo>
                          <a:cubicBezTo>
                            <a:pt x="2660480" y="650342"/>
                            <a:pt x="1935777" y="724333"/>
                            <a:pt x="0" y="574677"/>
                          </a:cubicBezTo>
                          <a:cubicBezTo>
                            <a:pt x="44381" y="306694"/>
                            <a:pt x="1538" y="13865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6000" b="0" i="0" u="none" strike="noStrike" kern="1200" cap="none" spc="100" normalizeH="0" baseline="0" noProof="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0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pic>
        <p:nvPicPr>
          <p:cNvPr id="74" name="Picture 73">
            <a:extLst>
              <a:ext uri="{FF2B5EF4-FFF2-40B4-BE49-F238E27FC236}">
                <a16:creationId xmlns:a16="http://schemas.microsoft.com/office/drawing/2014/main" id="{4D9339F1-CAE9-3596-EDDA-C12938E2D3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0998" y="4809105"/>
            <a:ext cx="1049742" cy="1049742"/>
          </a:xfrm>
          <a:prstGeom prst="ellipse">
            <a:avLst/>
          </a:prstGeom>
          <a:ln>
            <a:noFill/>
          </a:ln>
          <a:effectLst>
            <a:softEdge rad="112500"/>
          </a:effectLst>
        </p:spPr>
      </p:pic>
      <p:sp>
        <p:nvSpPr>
          <p:cNvPr id="76" name="Freeform 35">
            <a:extLst>
              <a:ext uri="{FF2B5EF4-FFF2-40B4-BE49-F238E27FC236}">
                <a16:creationId xmlns:a16="http://schemas.microsoft.com/office/drawing/2014/main" id="{F3B27B21-1315-9F24-1A2B-158642ABECFC}"/>
              </a:ext>
            </a:extLst>
          </p:cNvPr>
          <p:cNvSpPr/>
          <p:nvPr/>
        </p:nvSpPr>
        <p:spPr>
          <a:xfrm>
            <a:off x="5106751" y="1457731"/>
            <a:ext cx="660232" cy="748569"/>
          </a:xfrm>
          <a:custGeom>
            <a:avLst/>
            <a:gdLst/>
            <a:ahLst/>
            <a:cxnLst/>
            <a:rect l="l" t="t" r="r" b="b"/>
            <a:pathLst>
              <a:path w="1741708" h="1752662">
                <a:moveTo>
                  <a:pt x="0" y="0"/>
                </a:moveTo>
                <a:lnTo>
                  <a:pt x="1741708" y="0"/>
                </a:lnTo>
                <a:lnTo>
                  <a:pt x="1741708" y="1752662"/>
                </a:lnTo>
                <a:lnTo>
                  <a:pt x="0" y="1752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2" name="Freeform 36">
            <a:extLst>
              <a:ext uri="{FF2B5EF4-FFF2-40B4-BE49-F238E27FC236}">
                <a16:creationId xmlns:a16="http://schemas.microsoft.com/office/drawing/2014/main" id="{C85587EA-2D4A-00E3-985C-02CC2F25E525}"/>
              </a:ext>
            </a:extLst>
          </p:cNvPr>
          <p:cNvSpPr/>
          <p:nvPr/>
        </p:nvSpPr>
        <p:spPr>
          <a:xfrm>
            <a:off x="5174077" y="2606218"/>
            <a:ext cx="592906" cy="770053"/>
          </a:xfrm>
          <a:custGeom>
            <a:avLst/>
            <a:gdLst/>
            <a:ahLst/>
            <a:cxnLst/>
            <a:rect l="l" t="t" r="r" b="b"/>
            <a:pathLst>
              <a:path w="1520009" h="1804165">
                <a:moveTo>
                  <a:pt x="0" y="0"/>
                </a:moveTo>
                <a:lnTo>
                  <a:pt x="1520009" y="0"/>
                </a:lnTo>
                <a:lnTo>
                  <a:pt x="1520009" y="1804166"/>
                </a:lnTo>
                <a:lnTo>
                  <a:pt x="0" y="1804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3" name="Freeform 45">
            <a:extLst>
              <a:ext uri="{FF2B5EF4-FFF2-40B4-BE49-F238E27FC236}">
                <a16:creationId xmlns:a16="http://schemas.microsoft.com/office/drawing/2014/main" id="{BBE3FC49-3307-023C-D9C9-03A317FD16F7}"/>
              </a:ext>
            </a:extLst>
          </p:cNvPr>
          <p:cNvSpPr/>
          <p:nvPr/>
        </p:nvSpPr>
        <p:spPr>
          <a:xfrm>
            <a:off x="5143569" y="3676407"/>
            <a:ext cx="623414" cy="748569"/>
          </a:xfrm>
          <a:custGeom>
            <a:avLst/>
            <a:gdLst/>
            <a:ahLst/>
            <a:cxnLst/>
            <a:rect l="l" t="t" r="r" b="b"/>
            <a:pathLst>
              <a:path w="1777963" h="1909222">
                <a:moveTo>
                  <a:pt x="0" y="0"/>
                </a:moveTo>
                <a:lnTo>
                  <a:pt x="1777963" y="0"/>
                </a:lnTo>
                <a:lnTo>
                  <a:pt x="1777963" y="1909223"/>
                </a:lnTo>
                <a:lnTo>
                  <a:pt x="0" y="19092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4" name="Freeform 52">
            <a:extLst>
              <a:ext uri="{FF2B5EF4-FFF2-40B4-BE49-F238E27FC236}">
                <a16:creationId xmlns:a16="http://schemas.microsoft.com/office/drawing/2014/main" id="{68ECA123-CB0B-85C8-21E4-C23AF986C574}"/>
              </a:ext>
            </a:extLst>
          </p:cNvPr>
          <p:cNvSpPr/>
          <p:nvPr/>
        </p:nvSpPr>
        <p:spPr>
          <a:xfrm>
            <a:off x="5239605" y="4722052"/>
            <a:ext cx="596704" cy="770053"/>
          </a:xfrm>
          <a:custGeom>
            <a:avLst/>
            <a:gdLst/>
            <a:ahLst/>
            <a:cxnLst/>
            <a:rect l="l" t="t" r="r" b="b"/>
            <a:pathLst>
              <a:path w="1772892" h="1958997">
                <a:moveTo>
                  <a:pt x="0" y="0"/>
                </a:moveTo>
                <a:lnTo>
                  <a:pt x="1772892" y="0"/>
                </a:lnTo>
                <a:lnTo>
                  <a:pt x="1772892" y="1958997"/>
                </a:lnTo>
                <a:lnTo>
                  <a:pt x="0" y="1958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95" name="Picture 94">
            <a:extLst>
              <a:ext uri="{FF2B5EF4-FFF2-40B4-BE49-F238E27FC236}">
                <a16:creationId xmlns:a16="http://schemas.microsoft.com/office/drawing/2014/main" id="{D95F9D77-79BC-665E-0374-88CBEA2CF6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5879" y="3614012"/>
            <a:ext cx="1049742" cy="1049742"/>
          </a:xfrm>
          <a:prstGeom prst="ellipse">
            <a:avLst/>
          </a:prstGeom>
          <a:ln>
            <a:noFill/>
          </a:ln>
          <a:effectLst>
            <a:softEdge rad="112500"/>
          </a:effectLst>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par>
                                <p:cTn id="8" presetID="16" presetClass="entr" presetSubtype="21"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barn(inVertical)">
                                      <p:cBhvr>
                                        <p:cTn id="10" dur="500"/>
                                        <p:tgtEl>
                                          <p:spTgt spid="7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down)">
                                      <p:cBhvr>
                                        <p:cTn id="15" dur="500"/>
                                        <p:tgtEl>
                                          <p:spTgt spid="97"/>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wipe(down)">
                                      <p:cBhvr>
                                        <p:cTn id="20" dur="500"/>
                                        <p:tgtEl>
                                          <p:spTgt spid="98"/>
                                        </p:tgtEl>
                                      </p:cBhvr>
                                    </p:animEffect>
                                  </p:childTnLst>
                                  <p:subTnLst>
                                    <p:audio>
                                      <p:cMediaNode>
                                        <p:cTn display="0" masterRel="sameClick">
                                          <p:stCondLst>
                                            <p:cond evt="begin" delay="0">
                                              <p:tn val="18"/>
                                            </p:cond>
                                          </p:stCondLst>
                                          <p:endCondLst>
                                            <p:cond evt="onStopAudio" delay="0">
                                              <p:tgtEl>
                                                <p:sldTgt/>
                                              </p:tgtEl>
                                            </p:cond>
                                          </p:endCondLst>
                                        </p:cTn>
                                        <p:tgtEl>
                                          <p:sndTgt r:embed="rId4" name="Tieng-bao-sai-www_tiengdong_com.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subTnLst>
                                    <p:audio>
                                      <p:cMediaNode>
                                        <p:cTn display="0" masterRel="sameClick">
                                          <p:stCondLst>
                                            <p:cond evt="begin" delay="0">
                                              <p:tn val="23"/>
                                            </p:cond>
                                          </p:stCondLst>
                                          <p:endCondLst>
                                            <p:cond evt="onStopAudio" delay="0">
                                              <p:tgtEl>
                                                <p:sldTgt/>
                                              </p:tgtEl>
                                            </p:cond>
                                          </p:endCondLst>
                                        </p:cTn>
                                        <p:tgtEl>
                                          <p:sndTgt r:embed="rId4" name="Tieng-bao-sai-www_tiengdong_com.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down)">
                                      <p:cBhvr>
                                        <p:cTn id="30" dur="500"/>
                                        <p:tgtEl>
                                          <p:spTgt spid="74"/>
                                        </p:tgtEl>
                                      </p:cBhvr>
                                    </p:animEffect>
                                  </p:childTnLst>
                                  <p:subTnLst>
                                    <p:audio>
                                      <p:cMediaNode>
                                        <p:cTn display="0" masterRel="sameClick">
                                          <p:stCondLst>
                                            <p:cond evt="begin" delay="0">
                                              <p:tn val="28"/>
                                            </p:cond>
                                          </p:stCondLst>
                                          <p:endCondLst>
                                            <p:cond evt="onStopAudio" delay="0">
                                              <p:tgtEl>
                                                <p:sldTgt/>
                                              </p:tgtEl>
                                            </p:cond>
                                          </p:endCondLst>
                                        </p:cTn>
                                        <p:tgtEl>
                                          <p:sndTgt r:embed="rId4" name="Tieng-bao-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B61B890-DCF7-52BA-9302-FE7404B480E7}"/>
              </a:ext>
            </a:extLst>
          </p:cNvPr>
          <p:cNvPicPr>
            <a:picLocks noChangeAspect="1"/>
          </p:cNvPicPr>
          <p:nvPr/>
        </p:nvPicPr>
        <p:blipFill>
          <a:blip r:embed="rId2"/>
          <a:stretch>
            <a:fillRect/>
          </a:stretch>
        </p:blipFill>
        <p:spPr>
          <a:xfrm>
            <a:off x="-51469" y="4654"/>
            <a:ext cx="12222122" cy="6874943"/>
          </a:xfrm>
          <a:prstGeom prst="rect">
            <a:avLst/>
          </a:prstGeom>
        </p:spPr>
      </p:pic>
      <p:pic>
        <p:nvPicPr>
          <p:cNvPr id="3" name="Picture 2">
            <a:extLst>
              <a:ext uri="{FF2B5EF4-FFF2-40B4-BE49-F238E27FC236}">
                <a16:creationId xmlns:a16="http://schemas.microsoft.com/office/drawing/2014/main" id="{E4837ACB-431B-D394-CDE9-EF7B45BADDD8}"/>
              </a:ext>
            </a:extLst>
          </p:cNvPr>
          <p:cNvPicPr>
            <a:picLocks noChangeAspect="1"/>
          </p:cNvPicPr>
          <p:nvPr/>
        </p:nvPicPr>
        <p:blipFill rotWithShape="1">
          <a:blip r:embed="rId3">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4" name="图片 63">
            <a:extLst>
              <a:ext uri="{FF2B5EF4-FFF2-40B4-BE49-F238E27FC236}">
                <a16:creationId xmlns:a16="http://schemas.microsoft.com/office/drawing/2014/main" id="{2DF2C645-1763-3EE5-1C42-A1416A1E7080}"/>
              </a:ext>
            </a:extLst>
          </p:cNvPr>
          <p:cNvPicPr>
            <a:picLocks noChangeAspect="1"/>
          </p:cNvPicPr>
          <p:nvPr/>
        </p:nvPicPr>
        <p:blipFill rotWithShape="1">
          <a:blip r:embed="rId4">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5" name="图片 22">
            <a:extLst>
              <a:ext uri="{FF2B5EF4-FFF2-40B4-BE49-F238E27FC236}">
                <a16:creationId xmlns:a16="http://schemas.microsoft.com/office/drawing/2014/main" id="{2375D90F-9A14-6652-918A-77AF6CC6CC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
            <a:extLst>
              <a:ext uri="{FF2B5EF4-FFF2-40B4-BE49-F238E27FC236}">
                <a16:creationId xmlns:a16="http://schemas.microsoft.com/office/drawing/2014/main" id="{3D53E0D8-85D8-52BA-D544-9828C83CB1C7}"/>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8" name="图片 2">
            <a:extLst>
              <a:ext uri="{FF2B5EF4-FFF2-40B4-BE49-F238E27FC236}">
                <a16:creationId xmlns:a16="http://schemas.microsoft.com/office/drawing/2014/main" id="{D4E19CF5-C586-F903-3EBB-661098265D1B}"/>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9" name="图片 1">
            <a:extLst>
              <a:ext uri="{FF2B5EF4-FFF2-40B4-BE49-F238E27FC236}">
                <a16:creationId xmlns:a16="http://schemas.microsoft.com/office/drawing/2014/main" id="{A909B860-39B5-3364-80AB-4B7931160D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0" name="图片 21">
            <a:extLst>
              <a:ext uri="{FF2B5EF4-FFF2-40B4-BE49-F238E27FC236}">
                <a16:creationId xmlns:a16="http://schemas.microsoft.com/office/drawing/2014/main" id="{699C66D7-AFF5-4119-58DA-A4132D8B47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1" name="Picture 10">
            <a:extLst>
              <a:ext uri="{FF2B5EF4-FFF2-40B4-BE49-F238E27FC236}">
                <a16:creationId xmlns:a16="http://schemas.microsoft.com/office/drawing/2014/main" id="{4B9C8D00-9745-0F2D-DE49-1FF1CF88F83A}"/>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2" name="Picture 11">
            <a:extLst>
              <a:ext uri="{FF2B5EF4-FFF2-40B4-BE49-F238E27FC236}">
                <a16:creationId xmlns:a16="http://schemas.microsoft.com/office/drawing/2014/main" id="{66838CF1-785C-6ADB-B321-F3A0668E67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3" name="Picture 12">
            <a:extLst>
              <a:ext uri="{FF2B5EF4-FFF2-40B4-BE49-F238E27FC236}">
                <a16:creationId xmlns:a16="http://schemas.microsoft.com/office/drawing/2014/main" id="{FE0E8E3F-7ACE-FD56-9F15-0A591D5D051D}"/>
              </a:ext>
            </a:extLst>
          </p:cNvPr>
          <p:cNvPicPr>
            <a:picLocks noChangeAspect="1"/>
          </p:cNvPicPr>
          <p:nvPr/>
        </p:nvPicPr>
        <p:blipFill rotWithShape="1">
          <a:blip r:embed="rId15">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4" name="Picture 4" descr="SaiGon75 Homepage">
            <a:extLst>
              <a:ext uri="{FF2B5EF4-FFF2-40B4-BE49-F238E27FC236}">
                <a16:creationId xmlns:a16="http://schemas.microsoft.com/office/drawing/2014/main" id="{81A7C4AD-CDDA-8BE0-9090-0AD62388A6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34838"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D2D94D7-3B98-3731-8AC8-67326D4E662B}"/>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16" name="Picture 15">
            <a:extLst>
              <a:ext uri="{FF2B5EF4-FFF2-40B4-BE49-F238E27FC236}">
                <a16:creationId xmlns:a16="http://schemas.microsoft.com/office/drawing/2014/main" id="{A42C1954-6402-3039-E323-9C483215AA04}"/>
              </a:ext>
            </a:extLst>
          </p:cNvPr>
          <p:cNvPicPr>
            <a:picLocks noChangeAspect="1"/>
          </p:cNvPicPr>
          <p:nvPr/>
        </p:nvPicPr>
        <p:blipFill rotWithShape="1">
          <a:blip r:embed="rId19">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17" name="Picture 16">
            <a:extLst>
              <a:ext uri="{FF2B5EF4-FFF2-40B4-BE49-F238E27FC236}">
                <a16:creationId xmlns:a16="http://schemas.microsoft.com/office/drawing/2014/main" id="{37CABFE1-869C-AEE8-163A-541FBED7A21E}"/>
              </a:ext>
            </a:extLst>
          </p:cNvPr>
          <p:cNvPicPr>
            <a:picLocks noChangeAspect="1"/>
          </p:cNvPicPr>
          <p:nvPr/>
        </p:nvPicPr>
        <p:blipFill rotWithShape="1">
          <a:blip r:embed="rId20">
            <a:clrChange>
              <a:clrFrom>
                <a:srgbClr val="FFFFFF"/>
              </a:clrFrom>
              <a:clrTo>
                <a:srgbClr val="FFFFFF">
                  <a:alpha val="0"/>
                </a:srgbClr>
              </a:clrTo>
            </a:clrChange>
            <a:extLst>
              <a:ext uri="{BEBA8EAE-BF5A-486C-A8C5-ECC9F3942E4B}">
                <a14:imgProps xmlns:a14="http://schemas.microsoft.com/office/drawing/2010/main">
                  <a14:imgLayer r:embed="rId21">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18" name="Picture 17">
            <a:extLst>
              <a:ext uri="{FF2B5EF4-FFF2-40B4-BE49-F238E27FC236}">
                <a16:creationId xmlns:a16="http://schemas.microsoft.com/office/drawing/2014/main" id="{F1F70346-1082-AD7C-5AAB-E4606D4E152A}"/>
              </a:ext>
            </a:extLst>
          </p:cNvPr>
          <p:cNvPicPr>
            <a:picLocks noChangeAspect="1"/>
          </p:cNvPicPr>
          <p:nvPr/>
        </p:nvPicPr>
        <p:blipFill rotWithShape="1">
          <a:blip r:embed="rId22">
            <a:extLst>
              <a:ext uri="{BEBA8EAE-BF5A-486C-A8C5-ECC9F3942E4B}">
                <a14:imgProps xmlns:a14="http://schemas.microsoft.com/office/drawing/2010/main">
                  <a14:imgLayer r:embed="rId23">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pic>
        <p:nvPicPr>
          <p:cNvPr id="19" name="Picture 18">
            <a:extLst>
              <a:ext uri="{FF2B5EF4-FFF2-40B4-BE49-F238E27FC236}">
                <a16:creationId xmlns:a16="http://schemas.microsoft.com/office/drawing/2014/main" id="{C133D65D-2E92-F3F1-3249-70E6B8E25721}"/>
              </a:ext>
            </a:extLst>
          </p:cNvPr>
          <p:cNvPicPr>
            <a:picLocks noChangeAspect="1"/>
          </p:cNvPicPr>
          <p:nvPr/>
        </p:nvPicPr>
        <p:blipFill>
          <a:blip r:embed="rId24"/>
          <a:stretch>
            <a:fillRect/>
          </a:stretch>
        </p:blipFill>
        <p:spPr>
          <a:xfrm>
            <a:off x="1810232" y="2021117"/>
            <a:ext cx="8748518" cy="2304488"/>
          </a:xfrm>
          <a:prstGeom prst="rect">
            <a:avLst/>
          </a:prstGeom>
        </p:spPr>
      </p:pic>
      <p:pic>
        <p:nvPicPr>
          <p:cNvPr id="21" name="Picture 20">
            <a:extLst>
              <a:ext uri="{FF2B5EF4-FFF2-40B4-BE49-F238E27FC236}">
                <a16:creationId xmlns:a16="http://schemas.microsoft.com/office/drawing/2014/main" id="{68EA6F87-321B-0255-F620-AF6F350DCD49}"/>
              </a:ext>
            </a:extLst>
          </p:cNvPr>
          <p:cNvPicPr>
            <a:picLocks noChangeAspect="1"/>
          </p:cNvPicPr>
          <p:nvPr/>
        </p:nvPicPr>
        <p:blipFill>
          <a:blip r:embed="rId25"/>
          <a:srcRect l="-1" r="54436"/>
          <a:stretch>
            <a:fillRect/>
          </a:stretch>
        </p:blipFill>
        <p:spPr>
          <a:xfrm>
            <a:off x="2474544" y="193437"/>
            <a:ext cx="2077869" cy="1377815"/>
          </a:xfrm>
          <a:prstGeom prst="flowChartTerminator">
            <a:avLst/>
          </a:prstGeom>
        </p:spPr>
      </p:pic>
      <p:pic>
        <p:nvPicPr>
          <p:cNvPr id="6" name="Picture 5">
            <a:extLst>
              <a:ext uri="{FF2B5EF4-FFF2-40B4-BE49-F238E27FC236}">
                <a16:creationId xmlns:a16="http://schemas.microsoft.com/office/drawing/2014/main" id="{C3922955-A800-81DF-5822-1DFC950D62F1}"/>
              </a:ext>
            </a:extLst>
          </p:cNvPr>
          <p:cNvPicPr>
            <a:picLocks noChangeAspect="1"/>
          </p:cNvPicPr>
          <p:nvPr/>
        </p:nvPicPr>
        <p:blipFill>
          <a:blip r:embed="rId25"/>
          <a:srcRect l="52535"/>
          <a:stretch>
            <a:fillRect/>
          </a:stretch>
        </p:blipFill>
        <p:spPr>
          <a:xfrm>
            <a:off x="8091581" y="3138217"/>
            <a:ext cx="2393625" cy="1360515"/>
          </a:xfrm>
          <a:prstGeom prst="flowChartPreparation">
            <a:avLst/>
          </a:prstGeom>
        </p:spPr>
      </p:pic>
    </p:spTree>
    <p:extLst>
      <p:ext uri="{BB962C8B-B14F-4D97-AF65-F5344CB8AC3E}">
        <p14:creationId xmlns:p14="http://schemas.microsoft.com/office/powerpoint/2010/main" val="2469415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22" presetClass="entr" presetSubtype="4"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42"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par>
                                    <p:cTn id="50" presetID="2" presetClass="entr" presetSubtype="12"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6000" fill="hold"/>
                                            <p:tgtEl>
                                              <p:spTgt spid="9"/>
                                            </p:tgtEl>
                                            <p:attrNameLst>
                                              <p:attrName>ppt_x</p:attrName>
                                            </p:attrNameLst>
                                          </p:cBhvr>
                                          <p:tavLst>
                                            <p:tav tm="0">
                                              <p:val>
                                                <p:strVal val="0-#ppt_w/2"/>
                                              </p:val>
                                            </p:tav>
                                            <p:tav tm="100000">
                                              <p:val>
                                                <p:strVal val="#ppt_x"/>
                                              </p:val>
                                            </p:tav>
                                          </p:tavLst>
                                        </p:anim>
                                        <p:anim calcmode="lin" valueType="num">
                                          <p:cBhvr additive="base">
                                            <p:cTn id="53" dur="60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12"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6000" fill="hold"/>
                                            <p:tgtEl>
                                              <p:spTgt spid="8"/>
                                            </p:tgtEl>
                                            <p:attrNameLst>
                                              <p:attrName>ppt_x</p:attrName>
                                            </p:attrNameLst>
                                          </p:cBhvr>
                                          <p:tavLst>
                                            <p:tav tm="0">
                                              <p:val>
                                                <p:strVal val="0-#ppt_w/2"/>
                                              </p:val>
                                            </p:tav>
                                            <p:tav tm="100000">
                                              <p:val>
                                                <p:strVal val="#ppt_x"/>
                                              </p:val>
                                            </p:tav>
                                          </p:tavLst>
                                        </p:anim>
                                        <p:anim calcmode="lin" valueType="num">
                                          <p:cBhvr additive="base">
                                            <p:cTn id="57" dur="6000" fill="hold"/>
                                            <p:tgtEl>
                                              <p:spTgt spid="8"/>
                                            </p:tgtEl>
                                            <p:attrNameLst>
                                              <p:attrName>ppt_y</p:attrName>
                                            </p:attrNameLst>
                                          </p:cBhvr>
                                          <p:tavLst>
                                            <p:tav tm="0">
                                              <p:val>
                                                <p:strVal val="1+#ppt_h/2"/>
                                              </p:val>
                                            </p:tav>
                                            <p:tav tm="100000">
                                              <p:val>
                                                <p:strVal val="#ppt_y"/>
                                              </p:val>
                                            </p:tav>
                                          </p:tavLst>
                                        </p:anim>
                                      </p:childTnLst>
                                    </p:cTn>
                                  </p:par>
                                  <p:par>
                                    <p:cTn id="58" presetID="2" presetClass="entr" presetSubtype="12"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6000" fill="hold"/>
                                            <p:tgtEl>
                                              <p:spTgt spid="7"/>
                                            </p:tgtEl>
                                            <p:attrNameLst>
                                              <p:attrName>ppt_x</p:attrName>
                                            </p:attrNameLst>
                                          </p:cBhvr>
                                          <p:tavLst>
                                            <p:tav tm="0">
                                              <p:val>
                                                <p:strVal val="0-#ppt_w/2"/>
                                              </p:val>
                                            </p:tav>
                                            <p:tav tm="100000">
                                              <p:val>
                                                <p:strVal val="#ppt_x"/>
                                              </p:val>
                                            </p:tav>
                                          </p:tavLst>
                                        </p:anim>
                                        <p:anim calcmode="lin" valueType="num">
                                          <p:cBhvr additive="base">
                                            <p:cTn id="61" dur="6000" fill="hold"/>
                                            <p:tgtEl>
                                              <p:spTgt spid="7"/>
                                            </p:tgtEl>
                                            <p:attrNameLst>
                                              <p:attrName>ppt_y</p:attrName>
                                            </p:attrNameLst>
                                          </p:cBhvr>
                                          <p:tavLst>
                                            <p:tav tm="0">
                                              <p:val>
                                                <p:strVal val="1+#ppt_h/2"/>
                                              </p:val>
                                            </p:tav>
                                            <p:tav tm="100000">
                                              <p:val>
                                                <p:strVal val="#ppt_y"/>
                                              </p:val>
                                            </p:tav>
                                          </p:tavLst>
                                        </p:anim>
                                      </p:childTnLst>
                                    </p:cTn>
                                  </p:par>
                                  <p:par>
                                    <p:cTn id="62" presetID="32" presetClass="emph" presetSubtype="0" fill="hold" nodeType="withEffect">
                                      <p:stCondLst>
                                        <p:cond delay="0"/>
                                      </p:stCondLst>
                                      <p:childTnLst>
                                        <p:animRot by="120000">
                                          <p:cBhvr>
                                            <p:cTn id="63" dur="600" fill="hold">
                                              <p:stCondLst>
                                                <p:cond delay="0"/>
                                              </p:stCondLst>
                                            </p:cTn>
                                            <p:tgtEl>
                                              <p:spTgt spid="9"/>
                                            </p:tgtEl>
                                            <p:attrNameLst>
                                              <p:attrName>r</p:attrName>
                                            </p:attrNameLst>
                                          </p:cBhvr>
                                        </p:animRot>
                                        <p:animRot by="-240000">
                                          <p:cBhvr>
                                            <p:cTn id="64" dur="1200" fill="hold">
                                              <p:stCondLst>
                                                <p:cond delay="1200"/>
                                              </p:stCondLst>
                                            </p:cTn>
                                            <p:tgtEl>
                                              <p:spTgt spid="9"/>
                                            </p:tgtEl>
                                            <p:attrNameLst>
                                              <p:attrName>r</p:attrName>
                                            </p:attrNameLst>
                                          </p:cBhvr>
                                        </p:animRot>
                                        <p:animRot by="240000">
                                          <p:cBhvr>
                                            <p:cTn id="65" dur="1200" fill="hold">
                                              <p:stCondLst>
                                                <p:cond delay="2400"/>
                                              </p:stCondLst>
                                            </p:cTn>
                                            <p:tgtEl>
                                              <p:spTgt spid="9"/>
                                            </p:tgtEl>
                                            <p:attrNameLst>
                                              <p:attrName>r</p:attrName>
                                            </p:attrNameLst>
                                          </p:cBhvr>
                                        </p:animRot>
                                        <p:animRot by="-240000">
                                          <p:cBhvr>
                                            <p:cTn id="66" dur="1200" fill="hold">
                                              <p:stCondLst>
                                                <p:cond delay="3600"/>
                                              </p:stCondLst>
                                            </p:cTn>
                                            <p:tgtEl>
                                              <p:spTgt spid="9"/>
                                            </p:tgtEl>
                                            <p:attrNameLst>
                                              <p:attrName>r</p:attrName>
                                            </p:attrNameLst>
                                          </p:cBhvr>
                                        </p:animRot>
                                        <p:animRot by="120000">
                                          <p:cBhvr>
                                            <p:cTn id="67" dur="1200" fill="hold">
                                              <p:stCondLst>
                                                <p:cond delay="4800"/>
                                              </p:stCondLst>
                                            </p:cTn>
                                            <p:tgtEl>
                                              <p:spTgt spid="9"/>
                                            </p:tgtEl>
                                            <p:attrNameLst>
                                              <p:attrName>r</p:attrName>
                                            </p:attrNameLst>
                                          </p:cBhvr>
                                        </p:animRot>
                                      </p:childTnLst>
                                    </p:cTn>
                                  </p:par>
                                  <p:par>
                                    <p:cTn id="68" presetID="32" presetClass="emph" presetSubtype="0" fill="hold" nodeType="withEffect">
                                      <p:stCondLst>
                                        <p:cond delay="0"/>
                                      </p:stCondLst>
                                      <p:childTnLst>
                                        <p:animRot by="120000">
                                          <p:cBhvr>
                                            <p:cTn id="69" dur="600" fill="hold">
                                              <p:stCondLst>
                                                <p:cond delay="0"/>
                                              </p:stCondLst>
                                            </p:cTn>
                                            <p:tgtEl>
                                              <p:spTgt spid="8"/>
                                            </p:tgtEl>
                                            <p:attrNameLst>
                                              <p:attrName>r</p:attrName>
                                            </p:attrNameLst>
                                          </p:cBhvr>
                                        </p:animRot>
                                        <p:animRot by="-240000">
                                          <p:cBhvr>
                                            <p:cTn id="70" dur="1200" fill="hold">
                                              <p:stCondLst>
                                                <p:cond delay="1200"/>
                                              </p:stCondLst>
                                            </p:cTn>
                                            <p:tgtEl>
                                              <p:spTgt spid="8"/>
                                            </p:tgtEl>
                                            <p:attrNameLst>
                                              <p:attrName>r</p:attrName>
                                            </p:attrNameLst>
                                          </p:cBhvr>
                                        </p:animRot>
                                        <p:animRot by="240000">
                                          <p:cBhvr>
                                            <p:cTn id="71" dur="1200" fill="hold">
                                              <p:stCondLst>
                                                <p:cond delay="2400"/>
                                              </p:stCondLst>
                                            </p:cTn>
                                            <p:tgtEl>
                                              <p:spTgt spid="8"/>
                                            </p:tgtEl>
                                            <p:attrNameLst>
                                              <p:attrName>r</p:attrName>
                                            </p:attrNameLst>
                                          </p:cBhvr>
                                        </p:animRot>
                                        <p:animRot by="-240000">
                                          <p:cBhvr>
                                            <p:cTn id="72" dur="1200" fill="hold">
                                              <p:stCondLst>
                                                <p:cond delay="3600"/>
                                              </p:stCondLst>
                                            </p:cTn>
                                            <p:tgtEl>
                                              <p:spTgt spid="8"/>
                                            </p:tgtEl>
                                            <p:attrNameLst>
                                              <p:attrName>r</p:attrName>
                                            </p:attrNameLst>
                                          </p:cBhvr>
                                        </p:animRot>
                                        <p:animRot by="120000">
                                          <p:cBhvr>
                                            <p:cTn id="73" dur="1200" fill="hold">
                                              <p:stCondLst>
                                                <p:cond delay="4800"/>
                                              </p:stCondLst>
                                            </p:cTn>
                                            <p:tgtEl>
                                              <p:spTgt spid="8"/>
                                            </p:tgtEl>
                                            <p:attrNameLst>
                                              <p:attrName>r</p:attrName>
                                            </p:attrNameLst>
                                          </p:cBhvr>
                                        </p:animRot>
                                      </p:childTnLst>
                                    </p:cTn>
                                  </p:par>
                                  <p:par>
                                    <p:cTn id="74" presetID="32" presetClass="emph" presetSubtype="0" fill="hold" nodeType="withEffect">
                                      <p:stCondLst>
                                        <p:cond delay="0"/>
                                      </p:stCondLst>
                                      <p:childTnLst>
                                        <p:animRot by="120000">
                                          <p:cBhvr>
                                            <p:cTn id="75" dur="600" fill="hold">
                                              <p:stCondLst>
                                                <p:cond delay="0"/>
                                              </p:stCondLst>
                                            </p:cTn>
                                            <p:tgtEl>
                                              <p:spTgt spid="7"/>
                                            </p:tgtEl>
                                            <p:attrNameLst>
                                              <p:attrName>r</p:attrName>
                                            </p:attrNameLst>
                                          </p:cBhvr>
                                        </p:animRot>
                                        <p:animRot by="-240000">
                                          <p:cBhvr>
                                            <p:cTn id="76" dur="1200" fill="hold">
                                              <p:stCondLst>
                                                <p:cond delay="1200"/>
                                              </p:stCondLst>
                                            </p:cTn>
                                            <p:tgtEl>
                                              <p:spTgt spid="7"/>
                                            </p:tgtEl>
                                            <p:attrNameLst>
                                              <p:attrName>r</p:attrName>
                                            </p:attrNameLst>
                                          </p:cBhvr>
                                        </p:animRot>
                                        <p:animRot by="240000">
                                          <p:cBhvr>
                                            <p:cTn id="77" dur="1200" fill="hold">
                                              <p:stCondLst>
                                                <p:cond delay="2400"/>
                                              </p:stCondLst>
                                            </p:cTn>
                                            <p:tgtEl>
                                              <p:spTgt spid="7"/>
                                            </p:tgtEl>
                                            <p:attrNameLst>
                                              <p:attrName>r</p:attrName>
                                            </p:attrNameLst>
                                          </p:cBhvr>
                                        </p:animRot>
                                        <p:animRot by="-240000">
                                          <p:cBhvr>
                                            <p:cTn id="78" dur="1200" fill="hold">
                                              <p:stCondLst>
                                                <p:cond delay="3600"/>
                                              </p:stCondLst>
                                            </p:cTn>
                                            <p:tgtEl>
                                              <p:spTgt spid="7"/>
                                            </p:tgtEl>
                                            <p:attrNameLst>
                                              <p:attrName>r</p:attrName>
                                            </p:attrNameLst>
                                          </p:cBhvr>
                                        </p:animRot>
                                        <p:animRot by="120000">
                                          <p:cBhvr>
                                            <p:cTn id="79" dur="1200" fill="hold">
                                              <p:stCondLst>
                                                <p:cond delay="4800"/>
                                              </p:stCondLst>
                                            </p:cTn>
                                            <p:tgtEl>
                                              <p:spTgt spid="7"/>
                                            </p:tgtEl>
                                            <p:attrNameLst>
                                              <p:attrName>r</p:attrName>
                                            </p:attrNameLst>
                                          </p:cBhvr>
                                        </p:animRot>
                                      </p:childTnLst>
                                    </p:cTn>
                                  </p:par>
                                  <p:par>
                                    <p:cTn id="80" presetID="32" presetClass="emph" presetSubtype="0" repeatCount="indefinite" fill="hold" nodeType="withEffect">
                                      <p:stCondLst>
                                        <p:cond delay="0"/>
                                      </p:stCondLst>
                                      <p:childTnLst>
                                        <p:animRot by="120000">
                                          <p:cBhvr>
                                            <p:cTn id="81" dur="100" fill="hold">
                                              <p:stCondLst>
                                                <p:cond delay="0"/>
                                              </p:stCondLst>
                                            </p:cTn>
                                            <p:tgtEl>
                                              <p:spTgt spid="10"/>
                                            </p:tgtEl>
                                            <p:attrNameLst>
                                              <p:attrName>r</p:attrName>
                                            </p:attrNameLst>
                                          </p:cBhvr>
                                        </p:animRot>
                                        <p:animRot by="-240000">
                                          <p:cBhvr>
                                            <p:cTn id="82" dur="200" fill="hold">
                                              <p:stCondLst>
                                                <p:cond delay="200"/>
                                              </p:stCondLst>
                                            </p:cTn>
                                            <p:tgtEl>
                                              <p:spTgt spid="10"/>
                                            </p:tgtEl>
                                            <p:attrNameLst>
                                              <p:attrName>r</p:attrName>
                                            </p:attrNameLst>
                                          </p:cBhvr>
                                        </p:animRot>
                                        <p:animRot by="240000">
                                          <p:cBhvr>
                                            <p:cTn id="83" dur="200" fill="hold">
                                              <p:stCondLst>
                                                <p:cond delay="400"/>
                                              </p:stCondLst>
                                            </p:cTn>
                                            <p:tgtEl>
                                              <p:spTgt spid="10"/>
                                            </p:tgtEl>
                                            <p:attrNameLst>
                                              <p:attrName>r</p:attrName>
                                            </p:attrNameLst>
                                          </p:cBhvr>
                                        </p:animRot>
                                        <p:animRot by="-240000">
                                          <p:cBhvr>
                                            <p:cTn id="84" dur="200" fill="hold">
                                              <p:stCondLst>
                                                <p:cond delay="600"/>
                                              </p:stCondLst>
                                            </p:cTn>
                                            <p:tgtEl>
                                              <p:spTgt spid="10"/>
                                            </p:tgtEl>
                                            <p:attrNameLst>
                                              <p:attrName>r</p:attrName>
                                            </p:attrNameLst>
                                          </p:cBhvr>
                                        </p:animRot>
                                        <p:animRot by="120000">
                                          <p:cBhvr>
                                            <p:cTn id="85" dur="200" fill="hold">
                                              <p:stCondLst>
                                                <p:cond delay="800"/>
                                              </p:stCondLst>
                                            </p:cTn>
                                            <p:tgtEl>
                                              <p:spTgt spid="10"/>
                                            </p:tgtEl>
                                            <p:attrNameLst>
                                              <p:attrName>r</p:attrName>
                                            </p:attrNameLst>
                                          </p:cBhvr>
                                        </p:animRot>
                                      </p:childTnLst>
                                    </p:cTn>
                                  </p:par>
                                  <p:par>
                                    <p:cTn id="86" presetID="42" presetClass="path" presetSubtype="0" accel="50000" decel="50000" fill="hold" nodeType="withEffect">
                                      <p:stCondLst>
                                        <p:cond delay="0"/>
                                      </p:stCondLst>
                                      <p:childTnLst>
                                        <p:animMotion origin="layout" path="M -0.0056 0.07847 L 0.74857 -0.29676 " pathEditMode="relative" rAng="0" ptsTypes="AA">
                                          <p:cBhvr>
                                            <p:cTn id="87" dur="2000" fill="hold"/>
                                            <p:tgtEl>
                                              <p:spTgt spid="5"/>
                                            </p:tgtEl>
                                            <p:attrNameLst>
                                              <p:attrName>ppt_x</p:attrName>
                                              <p:attrName>ppt_y</p:attrName>
                                            </p:attrNameLst>
                                          </p:cBhvr>
                                          <p:rCtr x="37708" y="-18773"/>
                                        </p:animMotion>
                                      </p:childTnLst>
                                    </p:cTn>
                                  </p:par>
                                  <p:par>
                                    <p:cTn id="88" presetID="2" presetClass="entr" presetSubtype="4" fill="hold" nodeType="withEffect" p14:presetBounceEnd="50000">
                                      <p:stCondLst>
                                        <p:cond delay="2000"/>
                                      </p:stCondLst>
                                      <p:childTnLst>
                                        <p:set>
                                          <p:cBhvr>
                                            <p:cTn id="89" dur="1" fill="hold">
                                              <p:stCondLst>
                                                <p:cond delay="0"/>
                                              </p:stCondLst>
                                            </p:cTn>
                                            <p:tgtEl>
                                              <p:spTgt spid="17"/>
                                            </p:tgtEl>
                                            <p:attrNameLst>
                                              <p:attrName>style.visibility</p:attrName>
                                            </p:attrNameLst>
                                          </p:cBhvr>
                                          <p:to>
                                            <p:strVal val="visible"/>
                                          </p:to>
                                        </p:set>
                                        <p:anim calcmode="lin" valueType="num" p14:bounceEnd="50000">
                                          <p:cBhvr additive="base">
                                            <p:cTn id="90" dur="20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91"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p:cTn id="96" dur="500" fill="hold"/>
                                            <p:tgtEl>
                                              <p:spTgt spid="19"/>
                                            </p:tgtEl>
                                            <p:attrNameLst>
                                              <p:attrName>ppt_w</p:attrName>
                                            </p:attrNameLst>
                                          </p:cBhvr>
                                          <p:tavLst>
                                            <p:tav tm="0">
                                              <p:val>
                                                <p:fltVal val="0"/>
                                              </p:val>
                                            </p:tav>
                                            <p:tav tm="100000">
                                              <p:val>
                                                <p:strVal val="#ppt_w"/>
                                              </p:val>
                                            </p:tav>
                                          </p:tavLst>
                                        </p:anim>
                                        <p:anim calcmode="lin" valueType="num">
                                          <p:cBhvr>
                                            <p:cTn id="97" dur="500" fill="hold"/>
                                            <p:tgtEl>
                                              <p:spTgt spid="19"/>
                                            </p:tgtEl>
                                            <p:attrNameLst>
                                              <p:attrName>ppt_h</p:attrName>
                                            </p:attrNameLst>
                                          </p:cBhvr>
                                          <p:tavLst>
                                            <p:tav tm="0">
                                              <p:val>
                                                <p:fltVal val="0"/>
                                              </p:val>
                                            </p:tav>
                                            <p:tav tm="100000">
                                              <p:val>
                                                <p:strVal val="#ppt_h"/>
                                              </p:val>
                                            </p:tav>
                                          </p:tavLst>
                                        </p:anim>
                                        <p:animEffect transition="in" filter="fade">
                                          <p:cBhvr>
                                            <p:cTn id="98" dur="50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p:cTn id="103" dur="500" fill="hold"/>
                                            <p:tgtEl>
                                              <p:spTgt spid="21"/>
                                            </p:tgtEl>
                                            <p:attrNameLst>
                                              <p:attrName>ppt_w</p:attrName>
                                            </p:attrNameLst>
                                          </p:cBhvr>
                                          <p:tavLst>
                                            <p:tav tm="0">
                                              <p:val>
                                                <p:fltVal val="0"/>
                                              </p:val>
                                            </p:tav>
                                            <p:tav tm="100000">
                                              <p:val>
                                                <p:strVal val="#ppt_w"/>
                                              </p:val>
                                            </p:tav>
                                          </p:tavLst>
                                        </p:anim>
                                        <p:anim calcmode="lin" valueType="num">
                                          <p:cBhvr>
                                            <p:cTn id="104" dur="500" fill="hold"/>
                                            <p:tgtEl>
                                              <p:spTgt spid="21"/>
                                            </p:tgtEl>
                                            <p:attrNameLst>
                                              <p:attrName>ppt_h</p:attrName>
                                            </p:attrNameLst>
                                          </p:cBhvr>
                                          <p:tavLst>
                                            <p:tav tm="0">
                                              <p:val>
                                                <p:fltVal val="0"/>
                                              </p:val>
                                            </p:tav>
                                            <p:tav tm="100000">
                                              <p:val>
                                                <p:strVal val="#ppt_h"/>
                                              </p:val>
                                            </p:tav>
                                          </p:tavLst>
                                        </p:anim>
                                        <p:animEffect transition="in" filter="fade">
                                          <p:cBhvr>
                                            <p:cTn id="105" dur="500"/>
                                            <p:tgtEl>
                                              <p:spTgt spid="21"/>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6"/>
                                            </p:tgtEl>
                                            <p:attrNameLst>
                                              <p:attrName>style.visibility</p:attrName>
                                            </p:attrNameLst>
                                          </p:cBhvr>
                                          <p:to>
                                            <p:strVal val="visible"/>
                                          </p:to>
                                        </p:set>
                                        <p:anim calcmode="lin" valueType="num">
                                          <p:cBhvr>
                                            <p:cTn id="110" dur="500" fill="hold"/>
                                            <p:tgtEl>
                                              <p:spTgt spid="6"/>
                                            </p:tgtEl>
                                            <p:attrNameLst>
                                              <p:attrName>ppt_w</p:attrName>
                                            </p:attrNameLst>
                                          </p:cBhvr>
                                          <p:tavLst>
                                            <p:tav tm="0">
                                              <p:val>
                                                <p:fltVal val="0"/>
                                              </p:val>
                                            </p:tav>
                                            <p:tav tm="100000">
                                              <p:val>
                                                <p:strVal val="#ppt_w"/>
                                              </p:val>
                                            </p:tav>
                                          </p:tavLst>
                                        </p:anim>
                                        <p:anim calcmode="lin" valueType="num">
                                          <p:cBhvr>
                                            <p:cTn id="111" dur="500" fill="hold"/>
                                            <p:tgtEl>
                                              <p:spTgt spid="6"/>
                                            </p:tgtEl>
                                            <p:attrNameLst>
                                              <p:attrName>ppt_h</p:attrName>
                                            </p:attrNameLst>
                                          </p:cBhvr>
                                          <p:tavLst>
                                            <p:tav tm="0">
                                              <p:val>
                                                <p:fltVal val="0"/>
                                              </p:val>
                                            </p:tav>
                                            <p:tav tm="100000">
                                              <p:val>
                                                <p:strVal val="#ppt_h"/>
                                              </p:val>
                                            </p:tav>
                                          </p:tavLst>
                                        </p:anim>
                                        <p:animEffect transition="in" filter="fade">
                                          <p:cBhvr>
                                            <p:cTn id="1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22" presetClass="entr" presetSubtype="4"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42"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par>
                                    <p:cTn id="50" presetID="2" presetClass="entr" presetSubtype="12"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6000" fill="hold"/>
                                            <p:tgtEl>
                                              <p:spTgt spid="9"/>
                                            </p:tgtEl>
                                            <p:attrNameLst>
                                              <p:attrName>ppt_x</p:attrName>
                                            </p:attrNameLst>
                                          </p:cBhvr>
                                          <p:tavLst>
                                            <p:tav tm="0">
                                              <p:val>
                                                <p:strVal val="0-#ppt_w/2"/>
                                              </p:val>
                                            </p:tav>
                                            <p:tav tm="100000">
                                              <p:val>
                                                <p:strVal val="#ppt_x"/>
                                              </p:val>
                                            </p:tav>
                                          </p:tavLst>
                                        </p:anim>
                                        <p:anim calcmode="lin" valueType="num">
                                          <p:cBhvr additive="base">
                                            <p:cTn id="53" dur="60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12"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6000" fill="hold"/>
                                            <p:tgtEl>
                                              <p:spTgt spid="8"/>
                                            </p:tgtEl>
                                            <p:attrNameLst>
                                              <p:attrName>ppt_x</p:attrName>
                                            </p:attrNameLst>
                                          </p:cBhvr>
                                          <p:tavLst>
                                            <p:tav tm="0">
                                              <p:val>
                                                <p:strVal val="0-#ppt_w/2"/>
                                              </p:val>
                                            </p:tav>
                                            <p:tav tm="100000">
                                              <p:val>
                                                <p:strVal val="#ppt_x"/>
                                              </p:val>
                                            </p:tav>
                                          </p:tavLst>
                                        </p:anim>
                                        <p:anim calcmode="lin" valueType="num">
                                          <p:cBhvr additive="base">
                                            <p:cTn id="57" dur="6000" fill="hold"/>
                                            <p:tgtEl>
                                              <p:spTgt spid="8"/>
                                            </p:tgtEl>
                                            <p:attrNameLst>
                                              <p:attrName>ppt_y</p:attrName>
                                            </p:attrNameLst>
                                          </p:cBhvr>
                                          <p:tavLst>
                                            <p:tav tm="0">
                                              <p:val>
                                                <p:strVal val="1+#ppt_h/2"/>
                                              </p:val>
                                            </p:tav>
                                            <p:tav tm="100000">
                                              <p:val>
                                                <p:strVal val="#ppt_y"/>
                                              </p:val>
                                            </p:tav>
                                          </p:tavLst>
                                        </p:anim>
                                      </p:childTnLst>
                                    </p:cTn>
                                  </p:par>
                                  <p:par>
                                    <p:cTn id="58" presetID="2" presetClass="entr" presetSubtype="12"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6000" fill="hold"/>
                                            <p:tgtEl>
                                              <p:spTgt spid="7"/>
                                            </p:tgtEl>
                                            <p:attrNameLst>
                                              <p:attrName>ppt_x</p:attrName>
                                            </p:attrNameLst>
                                          </p:cBhvr>
                                          <p:tavLst>
                                            <p:tav tm="0">
                                              <p:val>
                                                <p:strVal val="0-#ppt_w/2"/>
                                              </p:val>
                                            </p:tav>
                                            <p:tav tm="100000">
                                              <p:val>
                                                <p:strVal val="#ppt_x"/>
                                              </p:val>
                                            </p:tav>
                                          </p:tavLst>
                                        </p:anim>
                                        <p:anim calcmode="lin" valueType="num">
                                          <p:cBhvr additive="base">
                                            <p:cTn id="61" dur="6000" fill="hold"/>
                                            <p:tgtEl>
                                              <p:spTgt spid="7"/>
                                            </p:tgtEl>
                                            <p:attrNameLst>
                                              <p:attrName>ppt_y</p:attrName>
                                            </p:attrNameLst>
                                          </p:cBhvr>
                                          <p:tavLst>
                                            <p:tav tm="0">
                                              <p:val>
                                                <p:strVal val="1+#ppt_h/2"/>
                                              </p:val>
                                            </p:tav>
                                            <p:tav tm="100000">
                                              <p:val>
                                                <p:strVal val="#ppt_y"/>
                                              </p:val>
                                            </p:tav>
                                          </p:tavLst>
                                        </p:anim>
                                      </p:childTnLst>
                                    </p:cTn>
                                  </p:par>
                                  <p:par>
                                    <p:cTn id="62" presetID="32" presetClass="emph" presetSubtype="0" fill="hold" nodeType="withEffect">
                                      <p:stCondLst>
                                        <p:cond delay="0"/>
                                      </p:stCondLst>
                                      <p:childTnLst>
                                        <p:animRot by="120000">
                                          <p:cBhvr>
                                            <p:cTn id="63" dur="600" fill="hold">
                                              <p:stCondLst>
                                                <p:cond delay="0"/>
                                              </p:stCondLst>
                                            </p:cTn>
                                            <p:tgtEl>
                                              <p:spTgt spid="9"/>
                                            </p:tgtEl>
                                            <p:attrNameLst>
                                              <p:attrName>r</p:attrName>
                                            </p:attrNameLst>
                                          </p:cBhvr>
                                        </p:animRot>
                                        <p:animRot by="-240000">
                                          <p:cBhvr>
                                            <p:cTn id="64" dur="1200" fill="hold">
                                              <p:stCondLst>
                                                <p:cond delay="1200"/>
                                              </p:stCondLst>
                                            </p:cTn>
                                            <p:tgtEl>
                                              <p:spTgt spid="9"/>
                                            </p:tgtEl>
                                            <p:attrNameLst>
                                              <p:attrName>r</p:attrName>
                                            </p:attrNameLst>
                                          </p:cBhvr>
                                        </p:animRot>
                                        <p:animRot by="240000">
                                          <p:cBhvr>
                                            <p:cTn id="65" dur="1200" fill="hold">
                                              <p:stCondLst>
                                                <p:cond delay="2400"/>
                                              </p:stCondLst>
                                            </p:cTn>
                                            <p:tgtEl>
                                              <p:spTgt spid="9"/>
                                            </p:tgtEl>
                                            <p:attrNameLst>
                                              <p:attrName>r</p:attrName>
                                            </p:attrNameLst>
                                          </p:cBhvr>
                                        </p:animRot>
                                        <p:animRot by="-240000">
                                          <p:cBhvr>
                                            <p:cTn id="66" dur="1200" fill="hold">
                                              <p:stCondLst>
                                                <p:cond delay="3600"/>
                                              </p:stCondLst>
                                            </p:cTn>
                                            <p:tgtEl>
                                              <p:spTgt spid="9"/>
                                            </p:tgtEl>
                                            <p:attrNameLst>
                                              <p:attrName>r</p:attrName>
                                            </p:attrNameLst>
                                          </p:cBhvr>
                                        </p:animRot>
                                        <p:animRot by="120000">
                                          <p:cBhvr>
                                            <p:cTn id="67" dur="1200" fill="hold">
                                              <p:stCondLst>
                                                <p:cond delay="4800"/>
                                              </p:stCondLst>
                                            </p:cTn>
                                            <p:tgtEl>
                                              <p:spTgt spid="9"/>
                                            </p:tgtEl>
                                            <p:attrNameLst>
                                              <p:attrName>r</p:attrName>
                                            </p:attrNameLst>
                                          </p:cBhvr>
                                        </p:animRot>
                                      </p:childTnLst>
                                    </p:cTn>
                                  </p:par>
                                  <p:par>
                                    <p:cTn id="68" presetID="32" presetClass="emph" presetSubtype="0" fill="hold" nodeType="withEffect">
                                      <p:stCondLst>
                                        <p:cond delay="0"/>
                                      </p:stCondLst>
                                      <p:childTnLst>
                                        <p:animRot by="120000">
                                          <p:cBhvr>
                                            <p:cTn id="69" dur="600" fill="hold">
                                              <p:stCondLst>
                                                <p:cond delay="0"/>
                                              </p:stCondLst>
                                            </p:cTn>
                                            <p:tgtEl>
                                              <p:spTgt spid="8"/>
                                            </p:tgtEl>
                                            <p:attrNameLst>
                                              <p:attrName>r</p:attrName>
                                            </p:attrNameLst>
                                          </p:cBhvr>
                                        </p:animRot>
                                        <p:animRot by="-240000">
                                          <p:cBhvr>
                                            <p:cTn id="70" dur="1200" fill="hold">
                                              <p:stCondLst>
                                                <p:cond delay="1200"/>
                                              </p:stCondLst>
                                            </p:cTn>
                                            <p:tgtEl>
                                              <p:spTgt spid="8"/>
                                            </p:tgtEl>
                                            <p:attrNameLst>
                                              <p:attrName>r</p:attrName>
                                            </p:attrNameLst>
                                          </p:cBhvr>
                                        </p:animRot>
                                        <p:animRot by="240000">
                                          <p:cBhvr>
                                            <p:cTn id="71" dur="1200" fill="hold">
                                              <p:stCondLst>
                                                <p:cond delay="2400"/>
                                              </p:stCondLst>
                                            </p:cTn>
                                            <p:tgtEl>
                                              <p:spTgt spid="8"/>
                                            </p:tgtEl>
                                            <p:attrNameLst>
                                              <p:attrName>r</p:attrName>
                                            </p:attrNameLst>
                                          </p:cBhvr>
                                        </p:animRot>
                                        <p:animRot by="-240000">
                                          <p:cBhvr>
                                            <p:cTn id="72" dur="1200" fill="hold">
                                              <p:stCondLst>
                                                <p:cond delay="3600"/>
                                              </p:stCondLst>
                                            </p:cTn>
                                            <p:tgtEl>
                                              <p:spTgt spid="8"/>
                                            </p:tgtEl>
                                            <p:attrNameLst>
                                              <p:attrName>r</p:attrName>
                                            </p:attrNameLst>
                                          </p:cBhvr>
                                        </p:animRot>
                                        <p:animRot by="120000">
                                          <p:cBhvr>
                                            <p:cTn id="73" dur="1200" fill="hold">
                                              <p:stCondLst>
                                                <p:cond delay="4800"/>
                                              </p:stCondLst>
                                            </p:cTn>
                                            <p:tgtEl>
                                              <p:spTgt spid="8"/>
                                            </p:tgtEl>
                                            <p:attrNameLst>
                                              <p:attrName>r</p:attrName>
                                            </p:attrNameLst>
                                          </p:cBhvr>
                                        </p:animRot>
                                      </p:childTnLst>
                                    </p:cTn>
                                  </p:par>
                                  <p:par>
                                    <p:cTn id="74" presetID="32" presetClass="emph" presetSubtype="0" fill="hold" nodeType="withEffect">
                                      <p:stCondLst>
                                        <p:cond delay="0"/>
                                      </p:stCondLst>
                                      <p:childTnLst>
                                        <p:animRot by="120000">
                                          <p:cBhvr>
                                            <p:cTn id="75" dur="600" fill="hold">
                                              <p:stCondLst>
                                                <p:cond delay="0"/>
                                              </p:stCondLst>
                                            </p:cTn>
                                            <p:tgtEl>
                                              <p:spTgt spid="7"/>
                                            </p:tgtEl>
                                            <p:attrNameLst>
                                              <p:attrName>r</p:attrName>
                                            </p:attrNameLst>
                                          </p:cBhvr>
                                        </p:animRot>
                                        <p:animRot by="-240000">
                                          <p:cBhvr>
                                            <p:cTn id="76" dur="1200" fill="hold">
                                              <p:stCondLst>
                                                <p:cond delay="1200"/>
                                              </p:stCondLst>
                                            </p:cTn>
                                            <p:tgtEl>
                                              <p:spTgt spid="7"/>
                                            </p:tgtEl>
                                            <p:attrNameLst>
                                              <p:attrName>r</p:attrName>
                                            </p:attrNameLst>
                                          </p:cBhvr>
                                        </p:animRot>
                                        <p:animRot by="240000">
                                          <p:cBhvr>
                                            <p:cTn id="77" dur="1200" fill="hold">
                                              <p:stCondLst>
                                                <p:cond delay="2400"/>
                                              </p:stCondLst>
                                            </p:cTn>
                                            <p:tgtEl>
                                              <p:spTgt spid="7"/>
                                            </p:tgtEl>
                                            <p:attrNameLst>
                                              <p:attrName>r</p:attrName>
                                            </p:attrNameLst>
                                          </p:cBhvr>
                                        </p:animRot>
                                        <p:animRot by="-240000">
                                          <p:cBhvr>
                                            <p:cTn id="78" dur="1200" fill="hold">
                                              <p:stCondLst>
                                                <p:cond delay="3600"/>
                                              </p:stCondLst>
                                            </p:cTn>
                                            <p:tgtEl>
                                              <p:spTgt spid="7"/>
                                            </p:tgtEl>
                                            <p:attrNameLst>
                                              <p:attrName>r</p:attrName>
                                            </p:attrNameLst>
                                          </p:cBhvr>
                                        </p:animRot>
                                        <p:animRot by="120000">
                                          <p:cBhvr>
                                            <p:cTn id="79" dur="1200" fill="hold">
                                              <p:stCondLst>
                                                <p:cond delay="4800"/>
                                              </p:stCondLst>
                                            </p:cTn>
                                            <p:tgtEl>
                                              <p:spTgt spid="7"/>
                                            </p:tgtEl>
                                            <p:attrNameLst>
                                              <p:attrName>r</p:attrName>
                                            </p:attrNameLst>
                                          </p:cBhvr>
                                        </p:animRot>
                                      </p:childTnLst>
                                    </p:cTn>
                                  </p:par>
                                  <p:par>
                                    <p:cTn id="80" presetID="32" presetClass="emph" presetSubtype="0" repeatCount="indefinite" fill="hold" nodeType="withEffect">
                                      <p:stCondLst>
                                        <p:cond delay="0"/>
                                      </p:stCondLst>
                                      <p:childTnLst>
                                        <p:animRot by="120000">
                                          <p:cBhvr>
                                            <p:cTn id="81" dur="100" fill="hold">
                                              <p:stCondLst>
                                                <p:cond delay="0"/>
                                              </p:stCondLst>
                                            </p:cTn>
                                            <p:tgtEl>
                                              <p:spTgt spid="10"/>
                                            </p:tgtEl>
                                            <p:attrNameLst>
                                              <p:attrName>r</p:attrName>
                                            </p:attrNameLst>
                                          </p:cBhvr>
                                        </p:animRot>
                                        <p:animRot by="-240000">
                                          <p:cBhvr>
                                            <p:cTn id="82" dur="200" fill="hold">
                                              <p:stCondLst>
                                                <p:cond delay="200"/>
                                              </p:stCondLst>
                                            </p:cTn>
                                            <p:tgtEl>
                                              <p:spTgt spid="10"/>
                                            </p:tgtEl>
                                            <p:attrNameLst>
                                              <p:attrName>r</p:attrName>
                                            </p:attrNameLst>
                                          </p:cBhvr>
                                        </p:animRot>
                                        <p:animRot by="240000">
                                          <p:cBhvr>
                                            <p:cTn id="83" dur="200" fill="hold">
                                              <p:stCondLst>
                                                <p:cond delay="400"/>
                                              </p:stCondLst>
                                            </p:cTn>
                                            <p:tgtEl>
                                              <p:spTgt spid="10"/>
                                            </p:tgtEl>
                                            <p:attrNameLst>
                                              <p:attrName>r</p:attrName>
                                            </p:attrNameLst>
                                          </p:cBhvr>
                                        </p:animRot>
                                        <p:animRot by="-240000">
                                          <p:cBhvr>
                                            <p:cTn id="84" dur="200" fill="hold">
                                              <p:stCondLst>
                                                <p:cond delay="600"/>
                                              </p:stCondLst>
                                            </p:cTn>
                                            <p:tgtEl>
                                              <p:spTgt spid="10"/>
                                            </p:tgtEl>
                                            <p:attrNameLst>
                                              <p:attrName>r</p:attrName>
                                            </p:attrNameLst>
                                          </p:cBhvr>
                                        </p:animRot>
                                        <p:animRot by="120000">
                                          <p:cBhvr>
                                            <p:cTn id="85" dur="200" fill="hold">
                                              <p:stCondLst>
                                                <p:cond delay="800"/>
                                              </p:stCondLst>
                                            </p:cTn>
                                            <p:tgtEl>
                                              <p:spTgt spid="10"/>
                                            </p:tgtEl>
                                            <p:attrNameLst>
                                              <p:attrName>r</p:attrName>
                                            </p:attrNameLst>
                                          </p:cBhvr>
                                        </p:animRot>
                                      </p:childTnLst>
                                    </p:cTn>
                                  </p:par>
                                  <p:par>
                                    <p:cTn id="86" presetID="42" presetClass="path" presetSubtype="0" accel="50000" decel="50000" fill="hold" nodeType="withEffect">
                                      <p:stCondLst>
                                        <p:cond delay="0"/>
                                      </p:stCondLst>
                                      <p:childTnLst>
                                        <p:animMotion origin="layout" path="M -0.0056 0.07847 L 0.74857 -0.29676 " pathEditMode="relative" rAng="0" ptsTypes="AA">
                                          <p:cBhvr>
                                            <p:cTn id="87" dur="2000" fill="hold"/>
                                            <p:tgtEl>
                                              <p:spTgt spid="5"/>
                                            </p:tgtEl>
                                            <p:attrNameLst>
                                              <p:attrName>ppt_x</p:attrName>
                                              <p:attrName>ppt_y</p:attrName>
                                            </p:attrNameLst>
                                          </p:cBhvr>
                                          <p:rCtr x="37708" y="-18773"/>
                                        </p:animMotion>
                                      </p:childTnLst>
                                    </p:cTn>
                                  </p:par>
                                  <p:par>
                                    <p:cTn id="88" presetID="2" presetClass="entr" presetSubtype="4" fill="hold" nodeType="withEffect">
                                      <p:stCondLst>
                                        <p:cond delay="2000"/>
                                      </p:stCondLst>
                                      <p:childTnLst>
                                        <p:set>
                                          <p:cBhvr>
                                            <p:cTn id="89" dur="1" fill="hold">
                                              <p:stCondLst>
                                                <p:cond delay="0"/>
                                              </p:stCondLst>
                                            </p:cTn>
                                            <p:tgtEl>
                                              <p:spTgt spid="17"/>
                                            </p:tgtEl>
                                            <p:attrNameLst>
                                              <p:attrName>style.visibility</p:attrName>
                                            </p:attrNameLst>
                                          </p:cBhvr>
                                          <p:to>
                                            <p:strVal val="visible"/>
                                          </p:to>
                                        </p:set>
                                        <p:anim calcmode="lin" valueType="num">
                                          <p:cBhvr additive="base">
                                            <p:cTn id="90" dur="2000" fill="hold"/>
                                            <p:tgtEl>
                                              <p:spTgt spid="17"/>
                                            </p:tgtEl>
                                            <p:attrNameLst>
                                              <p:attrName>ppt_x</p:attrName>
                                            </p:attrNameLst>
                                          </p:cBhvr>
                                          <p:tavLst>
                                            <p:tav tm="0">
                                              <p:val>
                                                <p:strVal val="#ppt_x"/>
                                              </p:val>
                                            </p:tav>
                                            <p:tav tm="100000">
                                              <p:val>
                                                <p:strVal val="#ppt_x"/>
                                              </p:val>
                                            </p:tav>
                                          </p:tavLst>
                                        </p:anim>
                                        <p:anim calcmode="lin" valueType="num">
                                          <p:cBhvr additive="base">
                                            <p:cTn id="91"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p:cTn id="96" dur="500" fill="hold"/>
                                            <p:tgtEl>
                                              <p:spTgt spid="19"/>
                                            </p:tgtEl>
                                            <p:attrNameLst>
                                              <p:attrName>ppt_w</p:attrName>
                                            </p:attrNameLst>
                                          </p:cBhvr>
                                          <p:tavLst>
                                            <p:tav tm="0">
                                              <p:val>
                                                <p:fltVal val="0"/>
                                              </p:val>
                                            </p:tav>
                                            <p:tav tm="100000">
                                              <p:val>
                                                <p:strVal val="#ppt_w"/>
                                              </p:val>
                                            </p:tav>
                                          </p:tavLst>
                                        </p:anim>
                                        <p:anim calcmode="lin" valueType="num">
                                          <p:cBhvr>
                                            <p:cTn id="97" dur="500" fill="hold"/>
                                            <p:tgtEl>
                                              <p:spTgt spid="19"/>
                                            </p:tgtEl>
                                            <p:attrNameLst>
                                              <p:attrName>ppt_h</p:attrName>
                                            </p:attrNameLst>
                                          </p:cBhvr>
                                          <p:tavLst>
                                            <p:tav tm="0">
                                              <p:val>
                                                <p:fltVal val="0"/>
                                              </p:val>
                                            </p:tav>
                                            <p:tav tm="100000">
                                              <p:val>
                                                <p:strVal val="#ppt_h"/>
                                              </p:val>
                                            </p:tav>
                                          </p:tavLst>
                                        </p:anim>
                                        <p:animEffect transition="in" filter="fade">
                                          <p:cBhvr>
                                            <p:cTn id="98" dur="50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p:cTn id="103" dur="500" fill="hold"/>
                                            <p:tgtEl>
                                              <p:spTgt spid="21"/>
                                            </p:tgtEl>
                                            <p:attrNameLst>
                                              <p:attrName>ppt_w</p:attrName>
                                            </p:attrNameLst>
                                          </p:cBhvr>
                                          <p:tavLst>
                                            <p:tav tm="0">
                                              <p:val>
                                                <p:fltVal val="0"/>
                                              </p:val>
                                            </p:tav>
                                            <p:tav tm="100000">
                                              <p:val>
                                                <p:strVal val="#ppt_w"/>
                                              </p:val>
                                            </p:tav>
                                          </p:tavLst>
                                        </p:anim>
                                        <p:anim calcmode="lin" valueType="num">
                                          <p:cBhvr>
                                            <p:cTn id="104" dur="500" fill="hold"/>
                                            <p:tgtEl>
                                              <p:spTgt spid="21"/>
                                            </p:tgtEl>
                                            <p:attrNameLst>
                                              <p:attrName>ppt_h</p:attrName>
                                            </p:attrNameLst>
                                          </p:cBhvr>
                                          <p:tavLst>
                                            <p:tav tm="0">
                                              <p:val>
                                                <p:fltVal val="0"/>
                                              </p:val>
                                            </p:tav>
                                            <p:tav tm="100000">
                                              <p:val>
                                                <p:strVal val="#ppt_h"/>
                                              </p:val>
                                            </p:tav>
                                          </p:tavLst>
                                        </p:anim>
                                        <p:animEffect transition="in" filter="fade">
                                          <p:cBhvr>
                                            <p:cTn id="105" dur="500"/>
                                            <p:tgtEl>
                                              <p:spTgt spid="21"/>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6"/>
                                            </p:tgtEl>
                                            <p:attrNameLst>
                                              <p:attrName>style.visibility</p:attrName>
                                            </p:attrNameLst>
                                          </p:cBhvr>
                                          <p:to>
                                            <p:strVal val="visible"/>
                                          </p:to>
                                        </p:set>
                                        <p:anim calcmode="lin" valueType="num">
                                          <p:cBhvr>
                                            <p:cTn id="110" dur="500" fill="hold"/>
                                            <p:tgtEl>
                                              <p:spTgt spid="6"/>
                                            </p:tgtEl>
                                            <p:attrNameLst>
                                              <p:attrName>ppt_w</p:attrName>
                                            </p:attrNameLst>
                                          </p:cBhvr>
                                          <p:tavLst>
                                            <p:tav tm="0">
                                              <p:val>
                                                <p:fltVal val="0"/>
                                              </p:val>
                                            </p:tav>
                                            <p:tav tm="100000">
                                              <p:val>
                                                <p:strVal val="#ppt_w"/>
                                              </p:val>
                                            </p:tav>
                                          </p:tavLst>
                                        </p:anim>
                                        <p:anim calcmode="lin" valueType="num">
                                          <p:cBhvr>
                                            <p:cTn id="111" dur="500" fill="hold"/>
                                            <p:tgtEl>
                                              <p:spTgt spid="6"/>
                                            </p:tgtEl>
                                            <p:attrNameLst>
                                              <p:attrName>ppt_h</p:attrName>
                                            </p:attrNameLst>
                                          </p:cBhvr>
                                          <p:tavLst>
                                            <p:tav tm="0">
                                              <p:val>
                                                <p:fltVal val="0"/>
                                              </p:val>
                                            </p:tav>
                                            <p:tav tm="100000">
                                              <p:val>
                                                <p:strVal val="#ppt_h"/>
                                              </p:val>
                                            </p:tav>
                                          </p:tavLst>
                                        </p:anim>
                                        <p:animEffect transition="in" filter="fade">
                                          <p:cBhvr>
                                            <p:cTn id="1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2" name="ĐỒNG THÁP MƯỜI">
            <a:hlinkClick r:id="" action="ppaction://media"/>
            <a:extLst>
              <a:ext uri="{FF2B5EF4-FFF2-40B4-BE49-F238E27FC236}">
                <a16:creationId xmlns:a16="http://schemas.microsoft.com/office/drawing/2014/main" id="{EE49805D-A646-37D7-BD18-5BCFBEA851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469</TotalTime>
  <Words>310</Words>
  <Application>Microsoft Office PowerPoint</Application>
  <PresentationFormat>Widescreen</PresentationFormat>
  <Paragraphs>58</Paragraphs>
  <Slides>22</Slides>
  <Notes>5</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Cambria</vt:lpstr>
      <vt:lpstr>Times New Roman</vt:lpstr>
      <vt:lpstr>UTM Avo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Ly Nguyễn Khánh</cp:lastModifiedBy>
  <cp:revision>26</cp:revision>
  <dcterms:created xsi:type="dcterms:W3CDTF">2024-07-23T08:11:36Z</dcterms:created>
  <dcterms:modified xsi:type="dcterms:W3CDTF">2025-10-22T14:57:56Z</dcterms:modified>
  <cp:category>9Slide.vn</cp:category>
</cp:coreProperties>
</file>