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72" r:id="rId2"/>
    <p:sldMasterId id="2147483684" r:id="rId3"/>
  </p:sldMasterIdLst>
  <p:notesMasterIdLst>
    <p:notesMasterId r:id="rId22"/>
  </p:notesMasterIdLst>
  <p:sldIdLst>
    <p:sldId id="260" r:id="rId4"/>
    <p:sldId id="568" r:id="rId5"/>
    <p:sldId id="257" r:id="rId6"/>
    <p:sldId id="569" r:id="rId7"/>
    <p:sldId id="570" r:id="rId8"/>
    <p:sldId id="555" r:id="rId9"/>
    <p:sldId id="566" r:id="rId10"/>
    <p:sldId id="561" r:id="rId11"/>
    <p:sldId id="553" r:id="rId12"/>
    <p:sldId id="562" r:id="rId13"/>
    <p:sldId id="556" r:id="rId14"/>
    <p:sldId id="563" r:id="rId15"/>
    <p:sldId id="261" r:id="rId16"/>
    <p:sldId id="557" r:id="rId17"/>
    <p:sldId id="564" r:id="rId18"/>
    <p:sldId id="285" r:id="rId19"/>
    <p:sldId id="567" r:id="rId20"/>
    <p:sldId id="325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46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9Slide" initials="9Slide" lastIdx="1" clrIdx="0">
    <p:extLst>
      <p:ext uri="{19B8F6BF-5375-455C-9EA6-DF929625EA0E}">
        <p15:presenceInfo xmlns:p15="http://schemas.microsoft.com/office/powerpoint/2012/main" userId="9Slid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5FD"/>
    <a:srgbClr val="F6F8BF"/>
    <a:srgbClr val="EC7D6A"/>
    <a:srgbClr val="7A2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6" autoAdjust="0"/>
    <p:restoredTop sz="95407" autoAdjust="0"/>
  </p:normalViewPr>
  <p:slideViewPr>
    <p:cSldViewPr snapToGrid="0">
      <p:cViewPr varScale="1">
        <p:scale>
          <a:sx n="62" d="100"/>
          <a:sy n="62" d="100"/>
        </p:scale>
        <p:origin x="808" y="52"/>
      </p:cViewPr>
      <p:guideLst>
        <p:guide orient="horz" pos="146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25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3584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2563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1664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186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4774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0779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4318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676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062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2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34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825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4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99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583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576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908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029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030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86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956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413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370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63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75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33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67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17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84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28BBBC80-DBBB-8B2F-DD41-6AE3585E0014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AE97DE54-2D4D-289C-DAB5-6205E234BCDD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4793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BBFA7425-D1E2-9C49-3956-BBAC496CA07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56340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7.jp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7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3-tap-1/1/132/48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7.jp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58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hyperlink" Target="https://hoc10.vn/doc-sach/toan-3-tap-1/1/132/48/" TargetMode="External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7.jpg"/><Relationship Id="rId21" Type="http://schemas.openxmlformats.org/officeDocument/2006/relationships/image" Target="../media/image104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hyperlink" Target="https://hoc10.vn/doc-sach/toan-3-tap-1/1/132/48/" TargetMode="External"/><Relationship Id="rId9" Type="http://schemas.openxmlformats.org/officeDocument/2006/relationships/image" Target="../media/image92.png"/><Relationship Id="rId14" Type="http://schemas.openxmlformats.org/officeDocument/2006/relationships/image" Target="../media/image97.png"/><Relationship Id="rId22" Type="http://schemas.openxmlformats.org/officeDocument/2006/relationships/image" Target="../media/image10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3-tap-1/1/132/48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.png"/><Relationship Id="rId4" Type="http://schemas.openxmlformats.org/officeDocument/2006/relationships/image" Target="../media/image9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3-tap-1/1/132/48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 nền đẹp cho powerpoint">
            <a:extLst>
              <a:ext uri="{FF2B5EF4-FFF2-40B4-BE49-F238E27FC236}">
                <a16:creationId xmlns:a16="http://schemas.microsoft.com/office/drawing/2014/main" id="{58025C3A-AD8F-7B8D-E0A4-70CC46234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5924" cy="691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4685" y="1410979"/>
            <a:ext cx="11936554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600"/>
              </a:spcAft>
              <a:defRPr/>
            </a:pP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algn="ctr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446" y="-44886"/>
            <a:ext cx="119365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 XÁ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306877" y="4126169"/>
            <a:ext cx="11936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Lê Thị Thanh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2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897884" y="891359"/>
            <a:ext cx="2190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8" descr="A Teacher Girl Teaching Student At School, Teaching, Cartoons School Kid,  Teacher PNG Transparent Image and Clipart for Free Download">
            <a:extLst>
              <a:ext uri="{FF2B5EF4-FFF2-40B4-BE49-F238E27FC236}">
                <a16:creationId xmlns:a16="http://schemas.microsoft.com/office/drawing/2014/main" id="{01E42085-C700-4569-877B-14B341956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025" y="3172360"/>
            <a:ext cx="42291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2">
            <a:extLst>
              <a:ext uri="{FF2B5EF4-FFF2-40B4-BE49-F238E27FC236}">
                <a16:creationId xmlns:a16="http://schemas.microsoft.com/office/drawing/2014/main" id="{409F5075-F5A2-4259-97CA-C43A169F1565}"/>
              </a:ext>
            </a:extLst>
          </p:cNvPr>
          <p:cNvSpPr txBox="1"/>
          <p:nvPr/>
        </p:nvSpPr>
        <p:spPr>
          <a:xfrm>
            <a:off x="425468" y="800917"/>
            <a:ext cx="745841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13">
                <a:extLst>
                  <a:ext uri="{FF2B5EF4-FFF2-40B4-BE49-F238E27FC236}">
                    <a16:creationId xmlns:a16="http://schemas.microsoft.com/office/drawing/2014/main" id="{0DB2FA76-ACD0-E8D4-0942-75BCEB81EFB8}"/>
                  </a:ext>
                </a:extLst>
              </p:cNvPr>
              <p:cNvSpPr txBox="1"/>
              <p:nvPr/>
            </p:nvSpPr>
            <p:spPr>
              <a:xfrm>
                <a:off x="1675552" y="2285648"/>
                <a:ext cx="13422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Hộp Văn bản 13">
                <a:extLst>
                  <a:ext uri="{FF2B5EF4-FFF2-40B4-BE49-F238E27FC236}">
                    <a16:creationId xmlns:a16="http://schemas.microsoft.com/office/drawing/2014/main" id="{0DB2FA76-ACD0-E8D4-0942-75BCEB81E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552" y="2285648"/>
                <a:ext cx="1342291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14">
                <a:extLst>
                  <a:ext uri="{FF2B5EF4-FFF2-40B4-BE49-F238E27FC236}">
                    <a16:creationId xmlns:a16="http://schemas.microsoft.com/office/drawing/2014/main" id="{7D1B27F4-6873-2B47-B30A-1D210789CE39}"/>
                  </a:ext>
                </a:extLst>
              </p:cNvPr>
              <p:cNvSpPr txBox="1"/>
              <p:nvPr/>
            </p:nvSpPr>
            <p:spPr>
              <a:xfrm>
                <a:off x="1506213" y="2925590"/>
                <a:ext cx="156991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16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Hộp Văn bản 14">
                <a:extLst>
                  <a:ext uri="{FF2B5EF4-FFF2-40B4-BE49-F238E27FC236}">
                    <a16:creationId xmlns:a16="http://schemas.microsoft.com/office/drawing/2014/main" id="{7D1B27F4-6873-2B47-B30A-1D210789C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213" y="2925590"/>
                <a:ext cx="1569917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15">
                <a:extLst>
                  <a:ext uri="{FF2B5EF4-FFF2-40B4-BE49-F238E27FC236}">
                    <a16:creationId xmlns:a16="http://schemas.microsoft.com/office/drawing/2014/main" id="{407BDE5D-9B6B-3AB0-8F86-1B4813D75023}"/>
                  </a:ext>
                </a:extLst>
              </p:cNvPr>
              <p:cNvSpPr txBox="1"/>
              <p:nvPr/>
            </p:nvSpPr>
            <p:spPr>
              <a:xfrm>
                <a:off x="1515393" y="3674379"/>
                <a:ext cx="16837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24 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Hộp Văn bản 15">
                <a:extLst>
                  <a:ext uri="{FF2B5EF4-FFF2-40B4-BE49-F238E27FC236}">
                    <a16:creationId xmlns:a16="http://schemas.microsoft.com/office/drawing/2014/main" id="{407BDE5D-9B6B-3AB0-8F86-1B4813D75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393" y="3674379"/>
                <a:ext cx="1683731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1F49B85-93F1-7636-343E-4099F616E9A4}"/>
                  </a:ext>
                </a:extLst>
              </p:cNvPr>
              <p:cNvSpPr txBox="1"/>
              <p:nvPr/>
            </p:nvSpPr>
            <p:spPr>
              <a:xfrm>
                <a:off x="1523886" y="4390849"/>
                <a:ext cx="16837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32 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1F49B85-93F1-7636-343E-4099F616E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886" y="4390849"/>
                <a:ext cx="1683731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C368A1F-2BDC-9155-08D2-51E4ECB6BAAD}"/>
                  </a:ext>
                </a:extLst>
              </p:cNvPr>
              <p:cNvSpPr txBox="1"/>
              <p:nvPr/>
            </p:nvSpPr>
            <p:spPr>
              <a:xfrm>
                <a:off x="1513153" y="5114469"/>
                <a:ext cx="16837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40 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C368A1F-2BDC-9155-08D2-51E4ECB6B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153" y="5114469"/>
                <a:ext cx="1683731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4979839-FB17-B445-7380-679E5AC39B5C}"/>
                  </a:ext>
                </a:extLst>
              </p:cNvPr>
              <p:cNvSpPr txBox="1"/>
              <p:nvPr/>
            </p:nvSpPr>
            <p:spPr>
              <a:xfrm>
                <a:off x="5008312" y="2272745"/>
                <a:ext cx="16837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48 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4979839-FB17-B445-7380-679E5AC39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8312" y="2272745"/>
                <a:ext cx="1683731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B96ABF75-3090-F537-2163-952F18F25C13}"/>
                  </a:ext>
                </a:extLst>
              </p:cNvPr>
              <p:cNvSpPr txBox="1"/>
              <p:nvPr/>
            </p:nvSpPr>
            <p:spPr>
              <a:xfrm>
                <a:off x="5008312" y="2953438"/>
                <a:ext cx="16837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56 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B96ABF75-3090-F537-2163-952F18F25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8312" y="2953438"/>
                <a:ext cx="1683731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F9FACEA7-ED4D-7148-A020-2396C8EC2F8B}"/>
                  </a:ext>
                </a:extLst>
              </p:cNvPr>
              <p:cNvSpPr txBox="1"/>
              <p:nvPr/>
            </p:nvSpPr>
            <p:spPr>
              <a:xfrm>
                <a:off x="5008311" y="3673196"/>
                <a:ext cx="16837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64 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F9FACEA7-ED4D-7148-A020-2396C8EC2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8311" y="3673196"/>
                <a:ext cx="1683731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AC7C8F7A-891D-AEE5-0F9D-F30E2C15FDFF}"/>
                  </a:ext>
                </a:extLst>
              </p:cNvPr>
              <p:cNvSpPr txBox="1"/>
              <p:nvPr/>
            </p:nvSpPr>
            <p:spPr>
              <a:xfrm>
                <a:off x="5008311" y="4418697"/>
                <a:ext cx="16837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72 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AC7C8F7A-891D-AEE5-0F9D-F30E2C15F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8311" y="4418697"/>
                <a:ext cx="1683731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B3FB1C9-C38B-740A-E105-F7356D2339B8}"/>
                  </a:ext>
                </a:extLst>
              </p:cNvPr>
              <p:cNvSpPr txBox="1"/>
              <p:nvPr/>
            </p:nvSpPr>
            <p:spPr>
              <a:xfrm>
                <a:off x="5005190" y="5133414"/>
                <a:ext cx="16837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80 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B3FB1C9-C38B-740A-E105-F7356D233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190" y="5133414"/>
                <a:ext cx="1683731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6DCA94ED-5A81-EA5A-D9E4-877A4A929F75}"/>
                  </a:ext>
                </a:extLst>
              </p:cNvPr>
              <p:cNvSpPr txBox="1"/>
              <p:nvPr/>
            </p:nvSpPr>
            <p:spPr>
              <a:xfrm>
                <a:off x="3120162" y="2280557"/>
                <a:ext cx="34143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6DCA94ED-5A81-EA5A-D9E4-877A4A929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162" y="2280557"/>
                <a:ext cx="341439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7E60A534-72F9-D38D-3C73-C25D9448E5AC}"/>
                  </a:ext>
                </a:extLst>
              </p:cNvPr>
              <p:cNvSpPr txBox="1"/>
              <p:nvPr/>
            </p:nvSpPr>
            <p:spPr>
              <a:xfrm>
                <a:off x="3122901" y="2921189"/>
                <a:ext cx="34143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7E60A534-72F9-D38D-3C73-C25D9448E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901" y="2921189"/>
                <a:ext cx="341439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688EF59E-1185-E1F4-F412-E9BAA407A43A}"/>
                  </a:ext>
                </a:extLst>
              </p:cNvPr>
              <p:cNvSpPr txBox="1"/>
              <p:nvPr/>
            </p:nvSpPr>
            <p:spPr>
              <a:xfrm>
                <a:off x="3222522" y="3675100"/>
                <a:ext cx="34143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</a:rPr>
                        <m:t>3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688EF59E-1185-E1F4-F412-E9BAA407A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522" y="3675100"/>
                <a:ext cx="341439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6128A0F4-EE6D-35E1-955E-F97E3A0CB3D9}"/>
                  </a:ext>
                </a:extLst>
              </p:cNvPr>
              <p:cNvSpPr txBox="1"/>
              <p:nvPr/>
            </p:nvSpPr>
            <p:spPr>
              <a:xfrm>
                <a:off x="3196162" y="4390849"/>
                <a:ext cx="34143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</a:rPr>
                        <m:t>4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6128A0F4-EE6D-35E1-955E-F97E3A0CB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6162" y="4390849"/>
                <a:ext cx="341439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47E184C-03D5-8A64-2E6B-E6B2824C45C3}"/>
                  </a:ext>
                </a:extLst>
              </p:cNvPr>
              <p:cNvSpPr txBox="1"/>
              <p:nvPr/>
            </p:nvSpPr>
            <p:spPr>
              <a:xfrm>
                <a:off x="3196884" y="5133414"/>
                <a:ext cx="34143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47E184C-03D5-8A64-2E6B-E6B2824C4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6884" y="5133414"/>
                <a:ext cx="341439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AE3CED03-096B-64CB-B18C-B6E952CC2076}"/>
                  </a:ext>
                </a:extLst>
              </p:cNvPr>
              <p:cNvSpPr txBox="1"/>
              <p:nvPr/>
            </p:nvSpPr>
            <p:spPr>
              <a:xfrm>
                <a:off x="6705182" y="2280557"/>
                <a:ext cx="34143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AE3CED03-096B-64CB-B18C-B6E952CC2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182" y="2280557"/>
                <a:ext cx="341439" cy="4924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CAD04436-1378-3A5E-A603-10A222683CE4}"/>
                  </a:ext>
                </a:extLst>
              </p:cNvPr>
              <p:cNvSpPr txBox="1"/>
              <p:nvPr/>
            </p:nvSpPr>
            <p:spPr>
              <a:xfrm>
                <a:off x="6705182" y="2956662"/>
                <a:ext cx="34143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</a:rPr>
                        <m:t>7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CAD04436-1378-3A5E-A603-10A222683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182" y="2956662"/>
                <a:ext cx="341439" cy="4924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1DA939E-EAC7-7DCD-9F49-76D0BBA60A3E}"/>
                  </a:ext>
                </a:extLst>
              </p:cNvPr>
              <p:cNvSpPr txBox="1"/>
              <p:nvPr/>
            </p:nvSpPr>
            <p:spPr>
              <a:xfrm>
                <a:off x="6705182" y="3673196"/>
                <a:ext cx="34143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</a:rPr>
                        <m:t>8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1DA939E-EAC7-7DCD-9F49-76D0BBA60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182" y="3673196"/>
                <a:ext cx="341439" cy="4924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1EFA6FB9-9D4B-56DA-D1BC-5BA801175100}"/>
                  </a:ext>
                </a:extLst>
              </p:cNvPr>
              <p:cNvSpPr txBox="1"/>
              <p:nvPr/>
            </p:nvSpPr>
            <p:spPr>
              <a:xfrm>
                <a:off x="6697024" y="4418697"/>
                <a:ext cx="34143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</a:rPr>
                        <m:t>9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1EFA6FB9-9D4B-56DA-D1BC-5BA801175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024" y="4418697"/>
                <a:ext cx="341439" cy="4924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74A84678-3055-EE43-4B90-E4C6D532412F}"/>
                  </a:ext>
                </a:extLst>
              </p:cNvPr>
              <p:cNvSpPr txBox="1"/>
              <p:nvPr/>
            </p:nvSpPr>
            <p:spPr>
              <a:xfrm>
                <a:off x="6688921" y="5133414"/>
                <a:ext cx="56906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</a:rPr>
                        <m:t>10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74A84678-3055-EE43-4B90-E4C6D5324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921" y="5133414"/>
                <a:ext cx="569067" cy="49244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894F5061-6731-BFA0-0205-D64F1D4F5D4D}"/>
              </a:ext>
            </a:extLst>
          </p:cNvPr>
          <p:cNvSpPr/>
          <p:nvPr/>
        </p:nvSpPr>
        <p:spPr>
          <a:xfrm>
            <a:off x="0" y="0"/>
            <a:ext cx="12192000" cy="5930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954B61-AD1A-A9A4-D555-5E810196E151}"/>
              </a:ext>
            </a:extLst>
          </p:cNvPr>
          <p:cNvSpPr/>
          <p:nvPr/>
        </p:nvSpPr>
        <p:spPr>
          <a:xfrm>
            <a:off x="0" y="0"/>
            <a:ext cx="12192000" cy="5856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8C4D6-1E96-B163-C3DD-10F23A78A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38" t="8162" r="8126" b="9905"/>
          <a:stretch/>
        </p:blipFill>
        <p:spPr>
          <a:xfrm>
            <a:off x="721063" y="1003031"/>
            <a:ext cx="10749874" cy="5004069"/>
          </a:xfrm>
          <a:prstGeom prst="rect">
            <a:avLst/>
          </a:prstGeom>
        </p:spPr>
      </p:pic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C173988F-C52A-828A-8700-93DA7F7F0191}"/>
              </a:ext>
            </a:extLst>
          </p:cNvPr>
          <p:cNvSpPr txBox="1"/>
          <p:nvPr/>
        </p:nvSpPr>
        <p:spPr>
          <a:xfrm>
            <a:off x="2079114" y="-208703"/>
            <a:ext cx="7458415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 CHIA 8</a:t>
            </a:r>
          </a:p>
        </p:txBody>
      </p:sp>
    </p:spTree>
    <p:extLst>
      <p:ext uri="{BB962C8B-B14F-4D97-AF65-F5344CB8AC3E}">
        <p14:creationId xmlns:p14="http://schemas.microsoft.com/office/powerpoint/2010/main" val="40819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3C64E1-1BDD-DCA7-69F4-3E240B3806C7}"/>
              </a:ext>
            </a:extLst>
          </p:cNvPr>
          <p:cNvSpPr/>
          <p:nvPr/>
        </p:nvSpPr>
        <p:spPr>
          <a:xfrm>
            <a:off x="0" y="0"/>
            <a:ext cx="12192000" cy="6472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21">
                <a:extLst>
                  <a:ext uri="{FF2B5EF4-FFF2-40B4-BE49-F238E27FC236}">
                    <a16:creationId xmlns:a16="http://schemas.microsoft.com/office/drawing/2014/main" id="{08829F36-D6E2-1AA0-D7CC-AF0BCE2BF812}"/>
                  </a:ext>
                </a:extLst>
              </p:cNvPr>
              <p:cNvSpPr txBox="1"/>
              <p:nvPr/>
            </p:nvSpPr>
            <p:spPr>
              <a:xfrm>
                <a:off x="914891" y="2449558"/>
                <a:ext cx="223785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0" i="0" smtClean="0">
                          <a:latin typeface="UTM Avo" panose="02040603050506020204" pitchFamily="18" charset="0"/>
                        </a:rPr>
                        <m:t>16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nor/>
                        </m:rPr>
                        <a:rPr lang="en-US" sz="4800" b="0" i="0" smtClean="0"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Hộp Văn bản 21">
                <a:extLst>
                  <a:ext uri="{FF2B5EF4-FFF2-40B4-BE49-F238E27FC236}">
                    <a16:creationId xmlns:a16="http://schemas.microsoft.com/office/drawing/2014/main" id="{08829F36-D6E2-1AA0-D7CC-AF0BCE2BF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891" y="2449558"/>
                <a:ext cx="2237857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22">
                <a:extLst>
                  <a:ext uri="{FF2B5EF4-FFF2-40B4-BE49-F238E27FC236}">
                    <a16:creationId xmlns:a16="http://schemas.microsoft.com/office/drawing/2014/main" id="{6457A967-8738-9BD9-A756-A990CCFECD29}"/>
                  </a:ext>
                </a:extLst>
              </p:cNvPr>
              <p:cNvSpPr txBox="1"/>
              <p:nvPr/>
            </p:nvSpPr>
            <p:spPr>
              <a:xfrm>
                <a:off x="914891" y="3580733"/>
                <a:ext cx="223785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0" i="0" smtClean="0">
                          <a:latin typeface="UTM Avo" panose="02040603050506020204" pitchFamily="18" charset="0"/>
                        </a:rPr>
                        <m:t>40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nor/>
                        </m:rPr>
                        <a:rPr lang="en-US" sz="4800" b="0" i="0" smtClean="0"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Hộp Văn bản 22">
                <a:extLst>
                  <a:ext uri="{FF2B5EF4-FFF2-40B4-BE49-F238E27FC236}">
                    <a16:creationId xmlns:a16="http://schemas.microsoft.com/office/drawing/2014/main" id="{6457A967-8738-9BD9-A756-A990CCFEC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891" y="3580733"/>
                <a:ext cx="2237857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23">
                <a:extLst>
                  <a:ext uri="{FF2B5EF4-FFF2-40B4-BE49-F238E27FC236}">
                    <a16:creationId xmlns:a16="http://schemas.microsoft.com/office/drawing/2014/main" id="{B968E3E6-D698-DCD6-92C9-3C65E6A17D28}"/>
                  </a:ext>
                </a:extLst>
              </p:cNvPr>
              <p:cNvSpPr txBox="1"/>
              <p:nvPr/>
            </p:nvSpPr>
            <p:spPr>
              <a:xfrm>
                <a:off x="914891" y="4725752"/>
                <a:ext cx="223785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0" i="0" smtClean="0">
                          <a:latin typeface="UTM Avo" panose="02040603050506020204" pitchFamily="18" charset="0"/>
                        </a:rPr>
                        <m:t>64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nor/>
                        </m:rPr>
                        <a:rPr lang="en-US" sz="4800" b="0" i="0" smtClean="0"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Hộp Văn bản 23">
                <a:extLst>
                  <a:ext uri="{FF2B5EF4-FFF2-40B4-BE49-F238E27FC236}">
                    <a16:creationId xmlns:a16="http://schemas.microsoft.com/office/drawing/2014/main" id="{B968E3E6-D698-DCD6-92C9-3C65E6A17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891" y="4725752"/>
                <a:ext cx="2237857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24">
                <a:extLst>
                  <a:ext uri="{FF2B5EF4-FFF2-40B4-BE49-F238E27FC236}">
                    <a16:creationId xmlns:a16="http://schemas.microsoft.com/office/drawing/2014/main" id="{0B9EA339-0A9B-0348-32FF-91B59D62FC68}"/>
                  </a:ext>
                </a:extLst>
              </p:cNvPr>
              <p:cNvSpPr txBox="1"/>
              <p:nvPr/>
            </p:nvSpPr>
            <p:spPr>
              <a:xfrm>
                <a:off x="3208504" y="2474770"/>
                <a:ext cx="45204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2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Hộp Văn bản 24">
                <a:extLst>
                  <a:ext uri="{FF2B5EF4-FFF2-40B4-BE49-F238E27FC236}">
                    <a16:creationId xmlns:a16="http://schemas.microsoft.com/office/drawing/2014/main" id="{0B9EA339-0A9B-0348-32FF-91B59D62F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504" y="2474770"/>
                <a:ext cx="452047" cy="738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25">
                <a:extLst>
                  <a:ext uri="{FF2B5EF4-FFF2-40B4-BE49-F238E27FC236}">
                    <a16:creationId xmlns:a16="http://schemas.microsoft.com/office/drawing/2014/main" id="{3D67645A-546E-5E0A-9133-187FCAAECD06}"/>
                  </a:ext>
                </a:extLst>
              </p:cNvPr>
              <p:cNvSpPr txBox="1"/>
              <p:nvPr/>
            </p:nvSpPr>
            <p:spPr>
              <a:xfrm>
                <a:off x="3152748" y="3605945"/>
                <a:ext cx="45204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5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Hộp Văn bản 25">
                <a:extLst>
                  <a:ext uri="{FF2B5EF4-FFF2-40B4-BE49-F238E27FC236}">
                    <a16:creationId xmlns:a16="http://schemas.microsoft.com/office/drawing/2014/main" id="{3D67645A-546E-5E0A-9133-187FCAAEC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748" y="3605945"/>
                <a:ext cx="452047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26">
                <a:extLst>
                  <a:ext uri="{FF2B5EF4-FFF2-40B4-BE49-F238E27FC236}">
                    <a16:creationId xmlns:a16="http://schemas.microsoft.com/office/drawing/2014/main" id="{1657395D-0FCE-E590-F1D2-643739BC1A12}"/>
                  </a:ext>
                </a:extLst>
              </p:cNvPr>
              <p:cNvSpPr txBox="1"/>
              <p:nvPr/>
            </p:nvSpPr>
            <p:spPr>
              <a:xfrm>
                <a:off x="3152748" y="4762332"/>
                <a:ext cx="45204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8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0" name="Hộp Văn bản 26">
                <a:extLst>
                  <a:ext uri="{FF2B5EF4-FFF2-40B4-BE49-F238E27FC236}">
                    <a16:creationId xmlns:a16="http://schemas.microsoft.com/office/drawing/2014/main" id="{1657395D-0FCE-E590-F1D2-643739BC1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748" y="4762332"/>
                <a:ext cx="452047" cy="7386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27">
                <a:extLst>
                  <a:ext uri="{FF2B5EF4-FFF2-40B4-BE49-F238E27FC236}">
                    <a16:creationId xmlns:a16="http://schemas.microsoft.com/office/drawing/2014/main" id="{39C24F83-091B-F4F6-2725-3C1DE13A7A6F}"/>
                  </a:ext>
                </a:extLst>
              </p:cNvPr>
              <p:cNvSpPr txBox="1"/>
              <p:nvPr/>
            </p:nvSpPr>
            <p:spPr>
              <a:xfrm>
                <a:off x="4620401" y="2443844"/>
                <a:ext cx="223785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0" i="0" smtClean="0">
                          <a:latin typeface="UTM Avo" panose="02040603050506020204" pitchFamily="18" charset="0"/>
                        </a:rPr>
                        <m:t>48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nor/>
                        </m:rPr>
                        <a:rPr lang="en-US" sz="4800" b="0" i="0" smtClean="0"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" name="Hộp Văn bản 27">
                <a:extLst>
                  <a:ext uri="{FF2B5EF4-FFF2-40B4-BE49-F238E27FC236}">
                    <a16:creationId xmlns:a16="http://schemas.microsoft.com/office/drawing/2014/main" id="{39C24F83-091B-F4F6-2725-3C1DE13A7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401" y="2443844"/>
                <a:ext cx="2237857" cy="7386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28">
                <a:extLst>
                  <a:ext uri="{FF2B5EF4-FFF2-40B4-BE49-F238E27FC236}">
                    <a16:creationId xmlns:a16="http://schemas.microsoft.com/office/drawing/2014/main" id="{422BD98E-BE00-2F62-C2BF-F34C83EBC9D1}"/>
                  </a:ext>
                </a:extLst>
              </p:cNvPr>
              <p:cNvSpPr txBox="1"/>
              <p:nvPr/>
            </p:nvSpPr>
            <p:spPr>
              <a:xfrm>
                <a:off x="4620401" y="3429000"/>
                <a:ext cx="223785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0" i="0" smtClean="0">
                          <a:latin typeface="UTM Avo" panose="02040603050506020204" pitchFamily="18" charset="0"/>
                        </a:rPr>
                        <m:t>56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nor/>
                        </m:rPr>
                        <a:rPr lang="en-US" sz="4800" b="0" i="0" smtClean="0"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Hộp Văn bản 28">
                <a:extLst>
                  <a:ext uri="{FF2B5EF4-FFF2-40B4-BE49-F238E27FC236}">
                    <a16:creationId xmlns:a16="http://schemas.microsoft.com/office/drawing/2014/main" id="{422BD98E-BE00-2F62-C2BF-F34C83EBC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401" y="3429000"/>
                <a:ext cx="2237857" cy="7386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29">
                <a:extLst>
                  <a:ext uri="{FF2B5EF4-FFF2-40B4-BE49-F238E27FC236}">
                    <a16:creationId xmlns:a16="http://schemas.microsoft.com/office/drawing/2014/main" id="{611079E3-CFA3-95D5-EA52-AF0A9B1D3518}"/>
                  </a:ext>
                </a:extLst>
              </p:cNvPr>
              <p:cNvSpPr txBox="1"/>
              <p:nvPr/>
            </p:nvSpPr>
            <p:spPr>
              <a:xfrm>
                <a:off x="4620401" y="4725752"/>
                <a:ext cx="237731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0" i="0" smtClean="0">
                          <a:latin typeface="UTM Avo" panose="02040603050506020204" pitchFamily="18" charset="0"/>
                        </a:rPr>
                        <m:t>72 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4800" b="0" i="0" smtClean="0"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Hộp Văn bản 29">
                <a:extLst>
                  <a:ext uri="{FF2B5EF4-FFF2-40B4-BE49-F238E27FC236}">
                    <a16:creationId xmlns:a16="http://schemas.microsoft.com/office/drawing/2014/main" id="{611079E3-CFA3-95D5-EA52-AF0A9B1D3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401" y="4725752"/>
                <a:ext cx="2377317" cy="7386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30">
                <a:extLst>
                  <a:ext uri="{FF2B5EF4-FFF2-40B4-BE49-F238E27FC236}">
                    <a16:creationId xmlns:a16="http://schemas.microsoft.com/office/drawing/2014/main" id="{0685B6C8-F250-D703-94E6-B6AE184F0D5D}"/>
                  </a:ext>
                </a:extLst>
              </p:cNvPr>
              <p:cNvSpPr txBox="1"/>
              <p:nvPr/>
            </p:nvSpPr>
            <p:spPr>
              <a:xfrm>
                <a:off x="6858258" y="2404075"/>
                <a:ext cx="440826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6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Hộp Văn bản 30">
                <a:extLst>
                  <a:ext uri="{FF2B5EF4-FFF2-40B4-BE49-F238E27FC236}">
                    <a16:creationId xmlns:a16="http://schemas.microsoft.com/office/drawing/2014/main" id="{0685B6C8-F250-D703-94E6-B6AE184F0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258" y="2404075"/>
                <a:ext cx="440826" cy="73866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31">
                <a:extLst>
                  <a:ext uri="{FF2B5EF4-FFF2-40B4-BE49-F238E27FC236}">
                    <a16:creationId xmlns:a16="http://schemas.microsoft.com/office/drawing/2014/main" id="{BAD43FAF-A4DD-5E43-B21E-04EC60CBF688}"/>
                  </a:ext>
                </a:extLst>
              </p:cNvPr>
              <p:cNvSpPr txBox="1"/>
              <p:nvPr/>
            </p:nvSpPr>
            <p:spPr>
              <a:xfrm>
                <a:off x="6858258" y="3429000"/>
                <a:ext cx="440826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7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Hộp Văn bản 31">
                <a:extLst>
                  <a:ext uri="{FF2B5EF4-FFF2-40B4-BE49-F238E27FC236}">
                    <a16:creationId xmlns:a16="http://schemas.microsoft.com/office/drawing/2014/main" id="{BAD43FAF-A4DD-5E43-B21E-04EC60CBF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258" y="3429000"/>
                <a:ext cx="440826" cy="73866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32">
                <a:extLst>
                  <a:ext uri="{FF2B5EF4-FFF2-40B4-BE49-F238E27FC236}">
                    <a16:creationId xmlns:a16="http://schemas.microsoft.com/office/drawing/2014/main" id="{CDFD71D4-E00E-AB96-2E0F-6597C99873AF}"/>
                  </a:ext>
                </a:extLst>
              </p:cNvPr>
              <p:cNvSpPr txBox="1"/>
              <p:nvPr/>
            </p:nvSpPr>
            <p:spPr>
              <a:xfrm>
                <a:off x="6971328" y="4717622"/>
                <a:ext cx="440826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9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Hộp Văn bản 32">
                <a:extLst>
                  <a:ext uri="{FF2B5EF4-FFF2-40B4-BE49-F238E27FC236}">
                    <a16:creationId xmlns:a16="http://schemas.microsoft.com/office/drawing/2014/main" id="{CDFD71D4-E00E-AB96-2E0F-6597C9987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328" y="4717622"/>
                <a:ext cx="440826" cy="73866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C0510D0-1F9A-344F-3835-B942765C7D11}"/>
              </a:ext>
            </a:extLst>
          </p:cNvPr>
          <p:cNvSpPr txBox="1"/>
          <p:nvPr/>
        </p:nvSpPr>
        <p:spPr>
          <a:xfrm>
            <a:off x="1099825" y="152945"/>
            <a:ext cx="98216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“TAY NHANH TAY NHANH”</a:t>
            </a:r>
          </a:p>
        </p:txBody>
      </p:sp>
    </p:spTree>
    <p:extLst>
      <p:ext uri="{BB962C8B-B14F-4D97-AF65-F5344CB8AC3E}">
        <p14:creationId xmlns:p14="http://schemas.microsoft.com/office/powerpoint/2010/main" val="340439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70C60DDE-99D5-6B9B-58B0-FC3D4705A6BA}"/>
              </a:ext>
            </a:extLst>
          </p:cNvPr>
          <p:cNvSpPr/>
          <p:nvPr/>
        </p:nvSpPr>
        <p:spPr>
          <a:xfrm>
            <a:off x="2476500" y="1608859"/>
            <a:ext cx="7239000" cy="952500"/>
          </a:xfrm>
          <a:prstGeom prst="roundRect">
            <a:avLst>
              <a:gd name="adj" fmla="val 36354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F47E8C-827F-CF1D-612F-A1F352F89483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4" name="Picture 3">
              <a:hlinkClick r:id="rId4"/>
              <a:extLst>
                <a:ext uri="{FF2B5EF4-FFF2-40B4-BE49-F238E27FC236}">
                  <a16:creationId xmlns:a16="http://schemas.microsoft.com/office/drawing/2014/main" id="{F833400C-089F-1F4F-BABF-47EEAC758E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7FE48C-734C-5D57-8265-AF22A09A1A2B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5EEA18C-2B10-801B-1452-3BE95F10922C}"/>
              </a:ext>
            </a:extLst>
          </p:cNvPr>
          <p:cNvSpPr/>
          <p:nvPr/>
        </p:nvSpPr>
        <p:spPr>
          <a:xfrm>
            <a:off x="0" y="0"/>
            <a:ext cx="12192000" cy="636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77CC04-B4DF-BCFA-ACB1-3FAC912D3B5E}"/>
              </a:ext>
            </a:extLst>
          </p:cNvPr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51090F6F-85A9-DD8C-965E-923A1897C132}"/>
              </a:ext>
            </a:extLst>
          </p:cNvPr>
          <p:cNvSpPr/>
          <p:nvPr/>
        </p:nvSpPr>
        <p:spPr>
          <a:xfrm>
            <a:off x="232018" y="3323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033DFE99-A333-0BDB-6C7D-94E06D52FA69}"/>
              </a:ext>
            </a:extLst>
          </p:cNvPr>
          <p:cNvSpPr txBox="1"/>
          <p:nvPr/>
        </p:nvSpPr>
        <p:spPr>
          <a:xfrm>
            <a:off x="1366230" y="10098"/>
            <a:ext cx="9262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UTM Avo" panose="02040603050506020204" pitchFamily="18" charset="0"/>
                <a:ea typeface="Calibri" panose="020F0502020204030204" pitchFamily="34" charset="0"/>
              </a:rPr>
              <a:t>Tính nhẩm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26">
                <a:extLst>
                  <a:ext uri="{FF2B5EF4-FFF2-40B4-BE49-F238E27FC236}">
                    <a16:creationId xmlns:a16="http://schemas.microsoft.com/office/drawing/2014/main" id="{F3021A0F-5D97-EE94-6DB7-A19680FA1562}"/>
                  </a:ext>
                </a:extLst>
              </p:cNvPr>
              <p:cNvSpPr txBox="1"/>
              <p:nvPr/>
            </p:nvSpPr>
            <p:spPr>
              <a:xfrm>
                <a:off x="1656013" y="2862583"/>
                <a:ext cx="18915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16 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Hộp Văn bản 26">
                <a:extLst>
                  <a:ext uri="{FF2B5EF4-FFF2-40B4-BE49-F238E27FC236}">
                    <a16:creationId xmlns:a16="http://schemas.microsoft.com/office/drawing/2014/main" id="{F3021A0F-5D97-EE94-6DB7-A19680FA1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013" y="2862583"/>
                <a:ext cx="189154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27">
                <a:extLst>
                  <a:ext uri="{FF2B5EF4-FFF2-40B4-BE49-F238E27FC236}">
                    <a16:creationId xmlns:a16="http://schemas.microsoft.com/office/drawing/2014/main" id="{4E26C392-9355-7D29-4473-69B6AB730B06}"/>
                  </a:ext>
                </a:extLst>
              </p:cNvPr>
              <p:cNvSpPr txBox="1"/>
              <p:nvPr/>
            </p:nvSpPr>
            <p:spPr>
              <a:xfrm>
                <a:off x="1711784" y="1985134"/>
                <a:ext cx="176330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24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Hộp Văn bản 27">
                <a:extLst>
                  <a:ext uri="{FF2B5EF4-FFF2-40B4-BE49-F238E27FC236}">
                    <a16:creationId xmlns:a16="http://schemas.microsoft.com/office/drawing/2014/main" id="{4E26C392-9355-7D29-4473-69B6AB730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784" y="1985134"/>
                <a:ext cx="176330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28">
                <a:extLst>
                  <a:ext uri="{FF2B5EF4-FFF2-40B4-BE49-F238E27FC236}">
                    <a16:creationId xmlns:a16="http://schemas.microsoft.com/office/drawing/2014/main" id="{4401AE5D-7A37-ED72-AED6-E9EA5E3E1A46}"/>
                  </a:ext>
                </a:extLst>
              </p:cNvPr>
              <p:cNvSpPr txBox="1"/>
              <p:nvPr/>
            </p:nvSpPr>
            <p:spPr>
              <a:xfrm>
                <a:off x="1726567" y="3763499"/>
                <a:ext cx="176330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32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Hộp Văn bản 28">
                <a:extLst>
                  <a:ext uri="{FF2B5EF4-FFF2-40B4-BE49-F238E27FC236}">
                    <a16:creationId xmlns:a16="http://schemas.microsoft.com/office/drawing/2014/main" id="{4401AE5D-7A37-ED72-AED6-E9EA5E3E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567" y="3763499"/>
                <a:ext cx="1763303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29">
                <a:extLst>
                  <a:ext uri="{FF2B5EF4-FFF2-40B4-BE49-F238E27FC236}">
                    <a16:creationId xmlns:a16="http://schemas.microsoft.com/office/drawing/2014/main" id="{44B880D7-0051-35D7-DB4E-48C854CECC85}"/>
                  </a:ext>
                </a:extLst>
              </p:cNvPr>
              <p:cNvSpPr txBox="1"/>
              <p:nvPr/>
            </p:nvSpPr>
            <p:spPr>
              <a:xfrm>
                <a:off x="3488368" y="2859057"/>
                <a:ext cx="38311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2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Hộp Văn bản 29">
                <a:extLst>
                  <a:ext uri="{FF2B5EF4-FFF2-40B4-BE49-F238E27FC236}">
                    <a16:creationId xmlns:a16="http://schemas.microsoft.com/office/drawing/2014/main" id="{44B880D7-0051-35D7-DB4E-48C854CEC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368" y="2859057"/>
                <a:ext cx="383118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30">
                <a:extLst>
                  <a:ext uri="{FF2B5EF4-FFF2-40B4-BE49-F238E27FC236}">
                    <a16:creationId xmlns:a16="http://schemas.microsoft.com/office/drawing/2014/main" id="{167D7412-C009-3F5D-EDA5-6FCD207EC57F}"/>
                  </a:ext>
                </a:extLst>
              </p:cNvPr>
              <p:cNvSpPr txBox="1"/>
              <p:nvPr/>
            </p:nvSpPr>
            <p:spPr>
              <a:xfrm>
                <a:off x="3493671" y="1980733"/>
                <a:ext cx="38311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3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Hộp Văn bản 30">
                <a:extLst>
                  <a:ext uri="{FF2B5EF4-FFF2-40B4-BE49-F238E27FC236}">
                    <a16:creationId xmlns:a16="http://schemas.microsoft.com/office/drawing/2014/main" id="{167D7412-C009-3F5D-EDA5-6FCD207EC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671" y="1980733"/>
                <a:ext cx="383118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31">
                <a:extLst>
                  <a:ext uri="{FF2B5EF4-FFF2-40B4-BE49-F238E27FC236}">
                    <a16:creationId xmlns:a16="http://schemas.microsoft.com/office/drawing/2014/main" id="{BF8D901D-4B34-0F1B-49DD-90E2251C294C}"/>
                  </a:ext>
                </a:extLst>
              </p:cNvPr>
              <p:cNvSpPr txBox="1"/>
              <p:nvPr/>
            </p:nvSpPr>
            <p:spPr>
              <a:xfrm>
                <a:off x="3475087" y="3763499"/>
                <a:ext cx="38311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4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0" name="Hộp Văn bản 31">
                <a:extLst>
                  <a:ext uri="{FF2B5EF4-FFF2-40B4-BE49-F238E27FC236}">
                    <a16:creationId xmlns:a16="http://schemas.microsoft.com/office/drawing/2014/main" id="{BF8D901D-4B34-0F1B-49DD-90E2251C2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087" y="3763499"/>
                <a:ext cx="383118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32">
                <a:extLst>
                  <a:ext uri="{FF2B5EF4-FFF2-40B4-BE49-F238E27FC236}">
                    <a16:creationId xmlns:a16="http://schemas.microsoft.com/office/drawing/2014/main" id="{2D80889A-293E-C4C4-53D5-E9466E651A46}"/>
                  </a:ext>
                </a:extLst>
              </p:cNvPr>
              <p:cNvSpPr txBox="1"/>
              <p:nvPr/>
            </p:nvSpPr>
            <p:spPr>
              <a:xfrm>
                <a:off x="4749223" y="1980733"/>
                <a:ext cx="18915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56 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1" name="Hộp Văn bản 32">
                <a:extLst>
                  <a:ext uri="{FF2B5EF4-FFF2-40B4-BE49-F238E27FC236}">
                    <a16:creationId xmlns:a16="http://schemas.microsoft.com/office/drawing/2014/main" id="{2D80889A-293E-C4C4-53D5-E9466E651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223" y="1980733"/>
                <a:ext cx="1891543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33">
                <a:extLst>
                  <a:ext uri="{FF2B5EF4-FFF2-40B4-BE49-F238E27FC236}">
                    <a16:creationId xmlns:a16="http://schemas.microsoft.com/office/drawing/2014/main" id="{56085CBD-A397-23B1-F09B-8C9B1D68335D}"/>
                  </a:ext>
                </a:extLst>
              </p:cNvPr>
              <p:cNvSpPr txBox="1"/>
              <p:nvPr/>
            </p:nvSpPr>
            <p:spPr>
              <a:xfrm>
                <a:off x="4877463" y="3770946"/>
                <a:ext cx="176330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72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2" name="Hộp Văn bản 33">
                <a:extLst>
                  <a:ext uri="{FF2B5EF4-FFF2-40B4-BE49-F238E27FC236}">
                    <a16:creationId xmlns:a16="http://schemas.microsoft.com/office/drawing/2014/main" id="{56085CBD-A397-23B1-F09B-8C9B1D683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463" y="3770946"/>
                <a:ext cx="1763303" cy="5539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34">
                <a:extLst>
                  <a:ext uri="{FF2B5EF4-FFF2-40B4-BE49-F238E27FC236}">
                    <a16:creationId xmlns:a16="http://schemas.microsoft.com/office/drawing/2014/main" id="{5416030D-86AC-6457-BD74-2746B9415CBB}"/>
                  </a:ext>
                </a:extLst>
              </p:cNvPr>
              <p:cNvSpPr txBox="1"/>
              <p:nvPr/>
            </p:nvSpPr>
            <p:spPr>
              <a:xfrm>
                <a:off x="4722424" y="2862583"/>
                <a:ext cx="189314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   8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Hộp Văn bản 34">
                <a:extLst>
                  <a:ext uri="{FF2B5EF4-FFF2-40B4-BE49-F238E27FC236}">
                    <a16:creationId xmlns:a16="http://schemas.microsoft.com/office/drawing/2014/main" id="{5416030D-86AC-6457-BD74-2746B9415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424" y="2862583"/>
                <a:ext cx="1893147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35">
                <a:extLst>
                  <a:ext uri="{FF2B5EF4-FFF2-40B4-BE49-F238E27FC236}">
                    <a16:creationId xmlns:a16="http://schemas.microsoft.com/office/drawing/2014/main" id="{6132463B-4D75-018E-4940-5944A1AA85A0}"/>
                  </a:ext>
                </a:extLst>
              </p:cNvPr>
              <p:cNvSpPr txBox="1"/>
              <p:nvPr/>
            </p:nvSpPr>
            <p:spPr>
              <a:xfrm>
                <a:off x="6568869" y="1980733"/>
                <a:ext cx="38311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7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Hộp Văn bản 35">
                <a:extLst>
                  <a:ext uri="{FF2B5EF4-FFF2-40B4-BE49-F238E27FC236}">
                    <a16:creationId xmlns:a16="http://schemas.microsoft.com/office/drawing/2014/main" id="{6132463B-4D75-018E-4940-5944A1AA8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869" y="1980733"/>
                <a:ext cx="383118" cy="553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36">
                <a:extLst>
                  <a:ext uri="{FF2B5EF4-FFF2-40B4-BE49-F238E27FC236}">
                    <a16:creationId xmlns:a16="http://schemas.microsoft.com/office/drawing/2014/main" id="{432CC79F-5186-218C-3727-A96697E4C864}"/>
                  </a:ext>
                </a:extLst>
              </p:cNvPr>
              <p:cNvSpPr txBox="1"/>
              <p:nvPr/>
            </p:nvSpPr>
            <p:spPr>
              <a:xfrm>
                <a:off x="6608070" y="3759973"/>
                <a:ext cx="38311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9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Hộp Văn bản 36">
                <a:extLst>
                  <a:ext uri="{FF2B5EF4-FFF2-40B4-BE49-F238E27FC236}">
                    <a16:creationId xmlns:a16="http://schemas.microsoft.com/office/drawing/2014/main" id="{432CC79F-5186-218C-3727-A96697E4C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070" y="3759973"/>
                <a:ext cx="383118" cy="553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37">
                <a:extLst>
                  <a:ext uri="{FF2B5EF4-FFF2-40B4-BE49-F238E27FC236}">
                    <a16:creationId xmlns:a16="http://schemas.microsoft.com/office/drawing/2014/main" id="{3BF7C91B-974A-DBBF-14F4-3616463B2EFD}"/>
                  </a:ext>
                </a:extLst>
              </p:cNvPr>
              <p:cNvSpPr txBox="1"/>
              <p:nvPr/>
            </p:nvSpPr>
            <p:spPr>
              <a:xfrm>
                <a:off x="6255891" y="2872681"/>
                <a:ext cx="89607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   1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Hộp Văn bản 37">
                <a:extLst>
                  <a:ext uri="{FF2B5EF4-FFF2-40B4-BE49-F238E27FC236}">
                    <a16:creationId xmlns:a16="http://schemas.microsoft.com/office/drawing/2014/main" id="{3BF7C91B-974A-DBBF-14F4-3616463B2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891" y="2872681"/>
                <a:ext cx="896079" cy="5539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38">
                <a:extLst>
                  <a:ext uri="{FF2B5EF4-FFF2-40B4-BE49-F238E27FC236}">
                    <a16:creationId xmlns:a16="http://schemas.microsoft.com/office/drawing/2014/main" id="{9895F824-A4AC-B45D-F4A0-23974667CAE0}"/>
                  </a:ext>
                </a:extLst>
              </p:cNvPr>
              <p:cNvSpPr txBox="1"/>
              <p:nvPr/>
            </p:nvSpPr>
            <p:spPr>
              <a:xfrm>
                <a:off x="7768562" y="1980733"/>
                <a:ext cx="176330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40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7" name="Hộp Văn bản 38">
                <a:extLst>
                  <a:ext uri="{FF2B5EF4-FFF2-40B4-BE49-F238E27FC236}">
                    <a16:creationId xmlns:a16="http://schemas.microsoft.com/office/drawing/2014/main" id="{9895F824-A4AC-B45D-F4A0-23974667C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8562" y="1980733"/>
                <a:ext cx="1763303" cy="5539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39">
                <a:extLst>
                  <a:ext uri="{FF2B5EF4-FFF2-40B4-BE49-F238E27FC236}">
                    <a16:creationId xmlns:a16="http://schemas.microsoft.com/office/drawing/2014/main" id="{2CC070C2-FF90-B174-6AAA-69C8C5A1B02E}"/>
                  </a:ext>
                </a:extLst>
              </p:cNvPr>
              <p:cNvSpPr txBox="1"/>
              <p:nvPr/>
            </p:nvSpPr>
            <p:spPr>
              <a:xfrm>
                <a:off x="7768562" y="3774472"/>
                <a:ext cx="176330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48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8" name="Hộp Văn bản 39">
                <a:extLst>
                  <a:ext uri="{FF2B5EF4-FFF2-40B4-BE49-F238E27FC236}">
                    <a16:creationId xmlns:a16="http://schemas.microsoft.com/office/drawing/2014/main" id="{2CC070C2-FF90-B174-6AAA-69C8C5A1B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8562" y="3774472"/>
                <a:ext cx="1763303" cy="553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40">
                <a:extLst>
                  <a:ext uri="{FF2B5EF4-FFF2-40B4-BE49-F238E27FC236}">
                    <a16:creationId xmlns:a16="http://schemas.microsoft.com/office/drawing/2014/main" id="{276573B9-1337-67F4-E972-5E3EC7B91A22}"/>
                  </a:ext>
                </a:extLst>
              </p:cNvPr>
              <p:cNvSpPr txBox="1"/>
              <p:nvPr/>
            </p:nvSpPr>
            <p:spPr>
              <a:xfrm>
                <a:off x="7768562" y="2872681"/>
                <a:ext cx="176330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64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9" name="Hộp Văn bản 40">
                <a:extLst>
                  <a:ext uri="{FF2B5EF4-FFF2-40B4-BE49-F238E27FC236}">
                    <a16:creationId xmlns:a16="http://schemas.microsoft.com/office/drawing/2014/main" id="{276573B9-1337-67F4-E972-5E3EC7B91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8562" y="2872681"/>
                <a:ext cx="1763303" cy="55399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41">
                <a:extLst>
                  <a:ext uri="{FF2B5EF4-FFF2-40B4-BE49-F238E27FC236}">
                    <a16:creationId xmlns:a16="http://schemas.microsoft.com/office/drawing/2014/main" id="{C5DFD35E-F5D2-35BA-57A9-BF88CB45E7A4}"/>
                  </a:ext>
                </a:extLst>
              </p:cNvPr>
              <p:cNvSpPr txBox="1"/>
              <p:nvPr/>
            </p:nvSpPr>
            <p:spPr>
              <a:xfrm>
                <a:off x="9531865" y="1994357"/>
                <a:ext cx="38311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5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Hộp Văn bản 41">
                <a:extLst>
                  <a:ext uri="{FF2B5EF4-FFF2-40B4-BE49-F238E27FC236}">
                    <a16:creationId xmlns:a16="http://schemas.microsoft.com/office/drawing/2014/main" id="{C5DFD35E-F5D2-35BA-57A9-BF88CB45E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1865" y="1994357"/>
                <a:ext cx="383118" cy="55399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42">
                <a:extLst>
                  <a:ext uri="{FF2B5EF4-FFF2-40B4-BE49-F238E27FC236}">
                    <a16:creationId xmlns:a16="http://schemas.microsoft.com/office/drawing/2014/main" id="{DE1C24E9-6B88-ABFD-9FDD-F6C21217C5E0}"/>
                  </a:ext>
                </a:extLst>
              </p:cNvPr>
              <p:cNvSpPr txBox="1"/>
              <p:nvPr/>
            </p:nvSpPr>
            <p:spPr>
              <a:xfrm>
                <a:off x="9531864" y="3770946"/>
                <a:ext cx="38311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6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Hộp Văn bản 42">
                <a:extLst>
                  <a:ext uri="{FF2B5EF4-FFF2-40B4-BE49-F238E27FC236}">
                    <a16:creationId xmlns:a16="http://schemas.microsoft.com/office/drawing/2014/main" id="{DE1C24E9-6B88-ABFD-9FDD-F6C21217C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1864" y="3770946"/>
                <a:ext cx="383118" cy="55399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43">
                <a:extLst>
                  <a:ext uri="{FF2B5EF4-FFF2-40B4-BE49-F238E27FC236}">
                    <a16:creationId xmlns:a16="http://schemas.microsoft.com/office/drawing/2014/main" id="{4D3525C0-B08A-30B5-092D-080F82D7A712}"/>
                  </a:ext>
                </a:extLst>
              </p:cNvPr>
              <p:cNvSpPr txBox="1"/>
              <p:nvPr/>
            </p:nvSpPr>
            <p:spPr>
              <a:xfrm>
                <a:off x="9416448" y="2886305"/>
                <a:ext cx="61395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8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Hộp Văn bản 43">
                <a:extLst>
                  <a:ext uri="{FF2B5EF4-FFF2-40B4-BE49-F238E27FC236}">
                    <a16:creationId xmlns:a16="http://schemas.microsoft.com/office/drawing/2014/main" id="{4D3525C0-B08A-30B5-092D-080F82D7A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6448" y="2886305"/>
                <a:ext cx="613951" cy="55399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352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DA0908-D330-3A39-9D79-6A4EB4521D0E}"/>
              </a:ext>
            </a:extLst>
          </p:cNvPr>
          <p:cNvSpPr/>
          <p:nvPr/>
        </p:nvSpPr>
        <p:spPr>
          <a:xfrm>
            <a:off x="0" y="0"/>
            <a:ext cx="12192000" cy="71887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51090F6F-85A9-DD8C-965E-923A1897C132}"/>
              </a:ext>
            </a:extLst>
          </p:cNvPr>
          <p:cNvSpPr/>
          <p:nvPr/>
        </p:nvSpPr>
        <p:spPr>
          <a:xfrm>
            <a:off x="140604" y="90189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033DFE99-A333-0BDB-6C7D-94E06D52FA69}"/>
              </a:ext>
            </a:extLst>
          </p:cNvPr>
          <p:cNvSpPr txBox="1"/>
          <p:nvPr/>
        </p:nvSpPr>
        <p:spPr>
          <a:xfrm>
            <a:off x="1075071" y="67051"/>
            <a:ext cx="573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UTM Avo" panose="02040603050506020204" pitchFamily="18" charset="0"/>
                <a:ea typeface="Calibri" panose="020F0502020204030204" pitchFamily="34" charset="0"/>
              </a:rPr>
              <a:t>Tín</a:t>
            </a:r>
            <a:r>
              <a:rPr lang="en-US" sz="3200" b="1" dirty="0">
                <a:latin typeface="UTM Avo" panose="02040603050506020204" pitchFamily="18" charset="0"/>
                <a:ea typeface="Calibri" panose="020F0502020204030204" pitchFamily="34" charset="0"/>
              </a:rPr>
              <a:t>h</a:t>
            </a:r>
            <a:endParaRPr lang="vi-VN" sz="3200" b="1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16">
                <a:extLst>
                  <a:ext uri="{FF2B5EF4-FFF2-40B4-BE49-F238E27FC236}">
                    <a16:creationId xmlns:a16="http://schemas.microsoft.com/office/drawing/2014/main" id="{235C3D55-4753-EB0D-D362-D105314EBBF9}"/>
                  </a:ext>
                </a:extLst>
              </p:cNvPr>
              <p:cNvSpPr txBox="1"/>
              <p:nvPr/>
            </p:nvSpPr>
            <p:spPr>
              <a:xfrm>
                <a:off x="1325744" y="1821020"/>
                <a:ext cx="117339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36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Hộp Văn bản 16">
                <a:extLst>
                  <a:ext uri="{FF2B5EF4-FFF2-40B4-BE49-F238E27FC236}">
                    <a16:creationId xmlns:a16="http://schemas.microsoft.com/office/drawing/2014/main" id="{235C3D55-4753-EB0D-D362-D105314EB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744" y="1821020"/>
                <a:ext cx="1173398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17">
                <a:extLst>
                  <a:ext uri="{FF2B5EF4-FFF2-40B4-BE49-F238E27FC236}">
                    <a16:creationId xmlns:a16="http://schemas.microsoft.com/office/drawing/2014/main" id="{8034CB3E-62E3-AB6D-5641-294C12A9968A}"/>
                  </a:ext>
                </a:extLst>
              </p:cNvPr>
              <p:cNvSpPr txBox="1"/>
              <p:nvPr/>
            </p:nvSpPr>
            <p:spPr>
              <a:xfrm>
                <a:off x="1268280" y="2733977"/>
                <a:ext cx="14186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32 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36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Hộp Văn bản 17">
                <a:extLst>
                  <a:ext uri="{FF2B5EF4-FFF2-40B4-BE49-F238E27FC236}">
                    <a16:creationId xmlns:a16="http://schemas.microsoft.com/office/drawing/2014/main" id="{8034CB3E-62E3-AB6D-5641-294C12A99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280" y="2733977"/>
                <a:ext cx="1418657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18">
                <a:extLst>
                  <a:ext uri="{FF2B5EF4-FFF2-40B4-BE49-F238E27FC236}">
                    <a16:creationId xmlns:a16="http://schemas.microsoft.com/office/drawing/2014/main" id="{DD89F2FC-97E9-7858-EC08-995EFFF74BE1}"/>
                  </a:ext>
                </a:extLst>
              </p:cNvPr>
              <p:cNvSpPr txBox="1"/>
              <p:nvPr/>
            </p:nvSpPr>
            <p:spPr>
              <a:xfrm>
                <a:off x="1284123" y="3662307"/>
                <a:ext cx="129041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32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36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Hộp Văn bản 18">
                <a:extLst>
                  <a:ext uri="{FF2B5EF4-FFF2-40B4-BE49-F238E27FC236}">
                    <a16:creationId xmlns:a16="http://schemas.microsoft.com/office/drawing/2014/main" id="{DD89F2FC-97E9-7858-EC08-995EFFF74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123" y="3662307"/>
                <a:ext cx="1290417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19">
                <a:extLst>
                  <a:ext uri="{FF2B5EF4-FFF2-40B4-BE49-F238E27FC236}">
                    <a16:creationId xmlns:a16="http://schemas.microsoft.com/office/drawing/2014/main" id="{7F0675A6-FD03-B5A7-4A51-2B57762F2FE0}"/>
                  </a:ext>
                </a:extLst>
              </p:cNvPr>
              <p:cNvSpPr txBox="1"/>
              <p:nvPr/>
            </p:nvSpPr>
            <p:spPr>
              <a:xfrm>
                <a:off x="4386537" y="1830961"/>
                <a:ext cx="117339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36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Hộp Văn bản 19">
                <a:extLst>
                  <a:ext uri="{FF2B5EF4-FFF2-40B4-BE49-F238E27FC236}">
                    <a16:creationId xmlns:a16="http://schemas.microsoft.com/office/drawing/2014/main" id="{7F0675A6-FD03-B5A7-4A51-2B57762F2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537" y="1830961"/>
                <a:ext cx="1173398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0">
                <a:extLst>
                  <a:ext uri="{FF2B5EF4-FFF2-40B4-BE49-F238E27FC236}">
                    <a16:creationId xmlns:a16="http://schemas.microsoft.com/office/drawing/2014/main" id="{E7DE69AA-B9B1-6995-0BE0-6D85BDDA06B5}"/>
                  </a:ext>
                </a:extLst>
              </p:cNvPr>
              <p:cNvSpPr txBox="1"/>
              <p:nvPr/>
            </p:nvSpPr>
            <p:spPr>
              <a:xfrm>
                <a:off x="4329073" y="2749350"/>
                <a:ext cx="129041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56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36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0">
                <a:extLst>
                  <a:ext uri="{FF2B5EF4-FFF2-40B4-BE49-F238E27FC236}">
                    <a16:creationId xmlns:a16="http://schemas.microsoft.com/office/drawing/2014/main" id="{E7DE69AA-B9B1-6995-0BE0-6D85BDDA0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073" y="2749350"/>
                <a:ext cx="1290417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1">
                <a:extLst>
                  <a:ext uri="{FF2B5EF4-FFF2-40B4-BE49-F238E27FC236}">
                    <a16:creationId xmlns:a16="http://schemas.microsoft.com/office/drawing/2014/main" id="{72C91416-94CD-A679-E1C6-A248E4E54496}"/>
                  </a:ext>
                </a:extLst>
              </p:cNvPr>
              <p:cNvSpPr txBox="1"/>
              <p:nvPr/>
            </p:nvSpPr>
            <p:spPr>
              <a:xfrm>
                <a:off x="4344916" y="3662307"/>
                <a:ext cx="129041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56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36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Hộp Văn bản 21">
                <a:extLst>
                  <a:ext uri="{FF2B5EF4-FFF2-40B4-BE49-F238E27FC236}">
                    <a16:creationId xmlns:a16="http://schemas.microsoft.com/office/drawing/2014/main" id="{72C91416-94CD-A679-E1C6-A248E4E54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916" y="3662307"/>
                <a:ext cx="1290417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2">
                <a:extLst>
                  <a:ext uri="{FF2B5EF4-FFF2-40B4-BE49-F238E27FC236}">
                    <a16:creationId xmlns:a16="http://schemas.microsoft.com/office/drawing/2014/main" id="{8E89E44A-E847-9972-DC5C-0D14F0A4CB21}"/>
                  </a:ext>
                </a:extLst>
              </p:cNvPr>
              <p:cNvSpPr txBox="1"/>
              <p:nvPr/>
            </p:nvSpPr>
            <p:spPr>
              <a:xfrm>
                <a:off x="7421162" y="1848366"/>
                <a:ext cx="117339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8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36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Hộp Văn bản 22">
                <a:extLst>
                  <a:ext uri="{FF2B5EF4-FFF2-40B4-BE49-F238E27FC236}">
                    <a16:creationId xmlns:a16="http://schemas.microsoft.com/office/drawing/2014/main" id="{8E89E44A-E847-9972-DC5C-0D14F0A4C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1162" y="1848366"/>
                <a:ext cx="1173398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3">
                <a:extLst>
                  <a:ext uri="{FF2B5EF4-FFF2-40B4-BE49-F238E27FC236}">
                    <a16:creationId xmlns:a16="http://schemas.microsoft.com/office/drawing/2014/main" id="{40D45C11-00A1-FA16-1CB7-8EFD2BB50313}"/>
                  </a:ext>
                </a:extLst>
              </p:cNvPr>
              <p:cNvSpPr txBox="1"/>
              <p:nvPr/>
            </p:nvSpPr>
            <p:spPr>
              <a:xfrm>
                <a:off x="7363698" y="2749350"/>
                <a:ext cx="14186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48 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36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Hộp Văn bản 23">
                <a:extLst>
                  <a:ext uri="{FF2B5EF4-FFF2-40B4-BE49-F238E27FC236}">
                    <a16:creationId xmlns:a16="http://schemas.microsoft.com/office/drawing/2014/main" id="{40D45C11-00A1-FA16-1CB7-8EFD2BB50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3698" y="2749350"/>
                <a:ext cx="1418657" cy="5539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4">
                <a:extLst>
                  <a:ext uri="{FF2B5EF4-FFF2-40B4-BE49-F238E27FC236}">
                    <a16:creationId xmlns:a16="http://schemas.microsoft.com/office/drawing/2014/main" id="{EDE3F3E9-B326-102C-5740-5FCA8129DFEF}"/>
                  </a:ext>
                </a:extLst>
              </p:cNvPr>
              <p:cNvSpPr txBox="1"/>
              <p:nvPr/>
            </p:nvSpPr>
            <p:spPr>
              <a:xfrm>
                <a:off x="7379541" y="3662307"/>
                <a:ext cx="14186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</a:rPr>
                        <m:t>48 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36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Hộp Văn bản 24">
                <a:extLst>
                  <a:ext uri="{FF2B5EF4-FFF2-40B4-BE49-F238E27FC236}">
                    <a16:creationId xmlns:a16="http://schemas.microsoft.com/office/drawing/2014/main" id="{EDE3F3E9-B326-102C-5740-5FCA8129D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541" y="3662307"/>
                <a:ext cx="1418657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25">
                <a:extLst>
                  <a:ext uri="{FF2B5EF4-FFF2-40B4-BE49-F238E27FC236}">
                    <a16:creationId xmlns:a16="http://schemas.microsoft.com/office/drawing/2014/main" id="{A614044E-85B9-169F-2303-4844B2090C5F}"/>
                  </a:ext>
                </a:extLst>
              </p:cNvPr>
              <p:cNvSpPr txBox="1"/>
              <p:nvPr/>
            </p:nvSpPr>
            <p:spPr>
              <a:xfrm>
                <a:off x="2547383" y="1821020"/>
                <a:ext cx="11108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32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1" name="Hộp Văn bản 25">
                <a:extLst>
                  <a:ext uri="{FF2B5EF4-FFF2-40B4-BE49-F238E27FC236}">
                    <a16:creationId xmlns:a16="http://schemas.microsoft.com/office/drawing/2014/main" id="{A614044E-85B9-169F-2303-4844B2090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383" y="1821020"/>
                <a:ext cx="1110882" cy="553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26">
                <a:extLst>
                  <a:ext uri="{FF2B5EF4-FFF2-40B4-BE49-F238E27FC236}">
                    <a16:creationId xmlns:a16="http://schemas.microsoft.com/office/drawing/2014/main" id="{F7EFB4AC-53B2-A8CA-DFBE-84A02AA28E9B}"/>
                  </a:ext>
                </a:extLst>
              </p:cNvPr>
              <p:cNvSpPr txBox="1"/>
              <p:nvPr/>
            </p:nvSpPr>
            <p:spPr>
              <a:xfrm>
                <a:off x="2654426" y="2722399"/>
                <a:ext cx="85600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4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2" name="Hộp Văn bản 26">
                <a:extLst>
                  <a:ext uri="{FF2B5EF4-FFF2-40B4-BE49-F238E27FC236}">
                    <a16:creationId xmlns:a16="http://schemas.microsoft.com/office/drawing/2014/main" id="{F7EFB4AC-53B2-A8CA-DFBE-84A02AA28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426" y="2722399"/>
                <a:ext cx="856004" cy="553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27">
                <a:extLst>
                  <a:ext uri="{FF2B5EF4-FFF2-40B4-BE49-F238E27FC236}">
                    <a16:creationId xmlns:a16="http://schemas.microsoft.com/office/drawing/2014/main" id="{9AE9A881-5BE7-811F-4E7C-8774919FD7DC}"/>
                  </a:ext>
                </a:extLst>
              </p:cNvPr>
              <p:cNvSpPr txBox="1"/>
              <p:nvPr/>
            </p:nvSpPr>
            <p:spPr>
              <a:xfrm>
                <a:off x="2654425" y="3662307"/>
                <a:ext cx="85600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8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" name="Hộp Văn bản 27">
                <a:extLst>
                  <a:ext uri="{FF2B5EF4-FFF2-40B4-BE49-F238E27FC236}">
                    <a16:creationId xmlns:a16="http://schemas.microsoft.com/office/drawing/2014/main" id="{9AE9A881-5BE7-811F-4E7C-8774919FD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425" y="3662307"/>
                <a:ext cx="856004" cy="5539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28">
                <a:extLst>
                  <a:ext uri="{FF2B5EF4-FFF2-40B4-BE49-F238E27FC236}">
                    <a16:creationId xmlns:a16="http://schemas.microsoft.com/office/drawing/2014/main" id="{B7F2BDC4-91DC-8F39-7D32-EEEEF484C561}"/>
                  </a:ext>
                </a:extLst>
              </p:cNvPr>
              <p:cNvSpPr txBox="1"/>
              <p:nvPr/>
            </p:nvSpPr>
            <p:spPr>
              <a:xfrm>
                <a:off x="5552150" y="1833267"/>
                <a:ext cx="11108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56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4" name="Hộp Văn bản 28">
                <a:extLst>
                  <a:ext uri="{FF2B5EF4-FFF2-40B4-BE49-F238E27FC236}">
                    <a16:creationId xmlns:a16="http://schemas.microsoft.com/office/drawing/2014/main" id="{B7F2BDC4-91DC-8F39-7D32-EEEEF484C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150" y="1833267"/>
                <a:ext cx="1110882" cy="5539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29">
                <a:extLst>
                  <a:ext uri="{FF2B5EF4-FFF2-40B4-BE49-F238E27FC236}">
                    <a16:creationId xmlns:a16="http://schemas.microsoft.com/office/drawing/2014/main" id="{98A85E1D-7B7B-BFC8-1137-BC879165A981}"/>
                  </a:ext>
                </a:extLst>
              </p:cNvPr>
              <p:cNvSpPr txBox="1"/>
              <p:nvPr/>
            </p:nvSpPr>
            <p:spPr>
              <a:xfrm>
                <a:off x="5671893" y="2736287"/>
                <a:ext cx="85600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7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5" name="Hộp Văn bản 29">
                <a:extLst>
                  <a:ext uri="{FF2B5EF4-FFF2-40B4-BE49-F238E27FC236}">
                    <a16:creationId xmlns:a16="http://schemas.microsoft.com/office/drawing/2014/main" id="{98A85E1D-7B7B-BFC8-1137-BC879165A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893" y="2736287"/>
                <a:ext cx="856004" cy="553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0">
                <a:extLst>
                  <a:ext uri="{FF2B5EF4-FFF2-40B4-BE49-F238E27FC236}">
                    <a16:creationId xmlns:a16="http://schemas.microsoft.com/office/drawing/2014/main" id="{BF7E65B9-7C43-6DA7-09E0-C8964636653A}"/>
                  </a:ext>
                </a:extLst>
              </p:cNvPr>
              <p:cNvSpPr txBox="1"/>
              <p:nvPr/>
            </p:nvSpPr>
            <p:spPr>
              <a:xfrm>
                <a:off x="5671892" y="3662307"/>
                <a:ext cx="85600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8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6" name="Hộp Văn bản 30">
                <a:extLst>
                  <a:ext uri="{FF2B5EF4-FFF2-40B4-BE49-F238E27FC236}">
                    <a16:creationId xmlns:a16="http://schemas.microsoft.com/office/drawing/2014/main" id="{BF7E65B9-7C43-6DA7-09E0-C89646366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892" y="3662307"/>
                <a:ext cx="856004" cy="55399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1">
                <a:extLst>
                  <a:ext uri="{FF2B5EF4-FFF2-40B4-BE49-F238E27FC236}">
                    <a16:creationId xmlns:a16="http://schemas.microsoft.com/office/drawing/2014/main" id="{A27DD0F8-9EAA-34CA-589C-5F18F95639CE}"/>
                  </a:ext>
                </a:extLst>
              </p:cNvPr>
              <p:cNvSpPr txBox="1"/>
              <p:nvPr/>
            </p:nvSpPr>
            <p:spPr>
              <a:xfrm>
                <a:off x="8602618" y="1854716"/>
                <a:ext cx="11108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48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7" name="Hộp Văn bản 31">
                <a:extLst>
                  <a:ext uri="{FF2B5EF4-FFF2-40B4-BE49-F238E27FC236}">
                    <a16:creationId xmlns:a16="http://schemas.microsoft.com/office/drawing/2014/main" id="{A27DD0F8-9EAA-34CA-589C-5F18F9563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2618" y="1854716"/>
                <a:ext cx="1110882" cy="55399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2">
                <a:extLst>
                  <a:ext uri="{FF2B5EF4-FFF2-40B4-BE49-F238E27FC236}">
                    <a16:creationId xmlns:a16="http://schemas.microsoft.com/office/drawing/2014/main" id="{96C7FBC9-286B-6294-3ADC-921A37A9B7CA}"/>
                  </a:ext>
                </a:extLst>
              </p:cNvPr>
              <p:cNvSpPr txBox="1"/>
              <p:nvPr/>
            </p:nvSpPr>
            <p:spPr>
              <a:xfrm>
                <a:off x="8762153" y="2729575"/>
                <a:ext cx="85600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6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8" name="Hộp Văn bản 32">
                <a:extLst>
                  <a:ext uri="{FF2B5EF4-FFF2-40B4-BE49-F238E27FC236}">
                    <a16:creationId xmlns:a16="http://schemas.microsoft.com/office/drawing/2014/main" id="{96C7FBC9-286B-6294-3ADC-921A37A9B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153" y="2729575"/>
                <a:ext cx="856004" cy="55399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3">
                <a:extLst>
                  <a:ext uri="{FF2B5EF4-FFF2-40B4-BE49-F238E27FC236}">
                    <a16:creationId xmlns:a16="http://schemas.microsoft.com/office/drawing/2014/main" id="{235BFC55-3899-84BC-A099-FCEEA6A6CA7A}"/>
                  </a:ext>
                </a:extLst>
              </p:cNvPr>
              <p:cNvSpPr txBox="1"/>
              <p:nvPr/>
            </p:nvSpPr>
            <p:spPr>
              <a:xfrm>
                <a:off x="8762152" y="3662307"/>
                <a:ext cx="85600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m:t>8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9" name="Hộp Văn bản 33">
                <a:extLst>
                  <a:ext uri="{FF2B5EF4-FFF2-40B4-BE49-F238E27FC236}">
                    <a16:creationId xmlns:a16="http://schemas.microsoft.com/office/drawing/2014/main" id="{235BFC55-3899-84BC-A099-FCEEA6A6C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152" y="3662307"/>
                <a:ext cx="856004" cy="55399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975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197741-746C-42B8-A510-FEA0520DB8CF}"/>
              </a:ext>
            </a:extLst>
          </p:cNvPr>
          <p:cNvSpPr/>
          <p:nvPr/>
        </p:nvSpPr>
        <p:spPr>
          <a:xfrm>
            <a:off x="893852" y="1660332"/>
            <a:ext cx="10021196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Qua bài học hôm nay, em biết thêm được điều gì?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1C193D-09BF-D570-D54D-275A2A4723D6}"/>
              </a:ext>
            </a:extLst>
          </p:cNvPr>
          <p:cNvSpPr/>
          <p:nvPr/>
        </p:nvSpPr>
        <p:spPr>
          <a:xfrm>
            <a:off x="0" y="0"/>
            <a:ext cx="12192000" cy="6547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26F73-D783-B7C0-4AB4-97F32AABE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7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7596;p55">
            <a:extLst>
              <a:ext uri="{FF2B5EF4-FFF2-40B4-BE49-F238E27FC236}">
                <a16:creationId xmlns:a16="http://schemas.microsoft.com/office/drawing/2014/main" id="{96948CBD-F61C-411E-A754-23274D63BB4E}"/>
              </a:ext>
            </a:extLst>
          </p:cNvPr>
          <p:cNvSpPr txBox="1">
            <a:spLocks/>
          </p:cNvSpPr>
          <p:nvPr/>
        </p:nvSpPr>
        <p:spPr>
          <a:xfrm>
            <a:off x="2331012" y="1858522"/>
            <a:ext cx="704109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HƯỚNG DẪN VỀ NHÀ</a:t>
            </a:r>
          </a:p>
        </p:txBody>
      </p:sp>
      <p:grpSp>
        <p:nvGrpSpPr>
          <p:cNvPr id="8" name="Google Shape;1411;p32">
            <a:extLst>
              <a:ext uri="{FF2B5EF4-FFF2-40B4-BE49-F238E27FC236}">
                <a16:creationId xmlns:a16="http://schemas.microsoft.com/office/drawing/2014/main" id="{20BAB0D2-8D91-9F45-7F04-43E2FF8D1F98}"/>
              </a:ext>
            </a:extLst>
          </p:cNvPr>
          <p:cNvGrpSpPr/>
          <p:nvPr/>
        </p:nvGrpSpPr>
        <p:grpSpPr>
          <a:xfrm flipH="1">
            <a:off x="1858677" y="2827499"/>
            <a:ext cx="3853180" cy="1603343"/>
            <a:chOff x="6688663" y="3788825"/>
            <a:chExt cx="1050600" cy="1050600"/>
          </a:xfrm>
        </p:grpSpPr>
        <p:sp>
          <p:nvSpPr>
            <p:cNvPr id="9" name="Google Shape;1412;p32">
              <a:extLst>
                <a:ext uri="{FF2B5EF4-FFF2-40B4-BE49-F238E27FC236}">
                  <a16:creationId xmlns:a16="http://schemas.microsoft.com/office/drawing/2014/main" id="{E393CB7E-8AF4-22B8-F9BB-D96526EB326B}"/>
                </a:ext>
              </a:extLst>
            </p:cNvPr>
            <p:cNvSpPr/>
            <p:nvPr/>
          </p:nvSpPr>
          <p:spPr>
            <a:xfrm>
              <a:off x="6688663" y="3788825"/>
              <a:ext cx="1050600" cy="10506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52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276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Google Shape;1413;p32">
              <a:extLst>
                <a:ext uri="{FF2B5EF4-FFF2-40B4-BE49-F238E27FC236}">
                  <a16:creationId xmlns:a16="http://schemas.microsoft.com/office/drawing/2014/main" id="{B1DE42F5-4BFB-2930-193A-0B12310F0353}"/>
                </a:ext>
              </a:extLst>
            </p:cNvPr>
            <p:cNvSpPr/>
            <p:nvPr/>
          </p:nvSpPr>
          <p:spPr>
            <a:xfrm>
              <a:off x="6688663" y="3788825"/>
              <a:ext cx="1050600" cy="10506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5DE42A9-C8C0-B505-9B5E-F46087DD1D54}"/>
              </a:ext>
            </a:extLst>
          </p:cNvPr>
          <p:cNvSpPr/>
          <p:nvPr/>
        </p:nvSpPr>
        <p:spPr>
          <a:xfrm>
            <a:off x="2117757" y="2959915"/>
            <a:ext cx="3348382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ea typeface="Times New Roman" panose="02020603050405020304" pitchFamily="18" charset="0"/>
              </a:rPr>
              <a:t>Ôn lại kiến thức </a:t>
            </a:r>
            <a:endParaRPr lang="en-US" sz="2400" dirty="0"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ea typeface="Times New Roman" panose="02020603050405020304" pitchFamily="18" charset="0"/>
              </a:rPr>
              <a:t>Bảng chia 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</a:rPr>
              <a:t>8</a:t>
            </a:r>
            <a:r>
              <a:rPr lang="vi-VN" sz="2400" dirty="0">
                <a:latin typeface="UTM Avo" panose="02040603050506020204" pitchFamily="18" charset="0"/>
                <a:ea typeface="Times New Roman" panose="02020603050405020304" pitchFamily="18" charset="0"/>
              </a:rPr>
              <a:t> đã học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2" name="Google Shape;1411;p32">
            <a:extLst>
              <a:ext uri="{FF2B5EF4-FFF2-40B4-BE49-F238E27FC236}">
                <a16:creationId xmlns:a16="http://schemas.microsoft.com/office/drawing/2014/main" id="{79AB17E4-B376-169E-E5A6-96CE0E52AB06}"/>
              </a:ext>
            </a:extLst>
          </p:cNvPr>
          <p:cNvGrpSpPr/>
          <p:nvPr/>
        </p:nvGrpSpPr>
        <p:grpSpPr>
          <a:xfrm flipH="1">
            <a:off x="6053087" y="2827499"/>
            <a:ext cx="3928510" cy="1603343"/>
            <a:chOff x="6688663" y="3788825"/>
            <a:chExt cx="1050600" cy="1050600"/>
          </a:xfrm>
        </p:grpSpPr>
        <p:sp>
          <p:nvSpPr>
            <p:cNvPr id="3" name="Google Shape;1412;p32">
              <a:extLst>
                <a:ext uri="{FF2B5EF4-FFF2-40B4-BE49-F238E27FC236}">
                  <a16:creationId xmlns:a16="http://schemas.microsoft.com/office/drawing/2014/main" id="{1E662149-0A23-205C-063F-1905DB0DA67C}"/>
                </a:ext>
              </a:extLst>
            </p:cNvPr>
            <p:cNvSpPr/>
            <p:nvPr/>
          </p:nvSpPr>
          <p:spPr>
            <a:xfrm>
              <a:off x="6688663" y="3788825"/>
              <a:ext cx="1050600" cy="10506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52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276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" name="Google Shape;1413;p32">
              <a:extLst>
                <a:ext uri="{FF2B5EF4-FFF2-40B4-BE49-F238E27FC236}">
                  <a16:creationId xmlns:a16="http://schemas.microsoft.com/office/drawing/2014/main" id="{38651B95-1396-3285-8EDE-537C241B3FB5}"/>
                </a:ext>
              </a:extLst>
            </p:cNvPr>
            <p:cNvSpPr/>
            <p:nvPr/>
          </p:nvSpPr>
          <p:spPr>
            <a:xfrm>
              <a:off x="6688663" y="3788825"/>
              <a:ext cx="1050600" cy="10506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996C29C-A2E0-36E8-02C4-CF0440F63C72}"/>
              </a:ext>
            </a:extLst>
          </p:cNvPr>
          <p:cNvSpPr/>
          <p:nvPr/>
        </p:nvSpPr>
        <p:spPr>
          <a:xfrm>
            <a:off x="6232992" y="2959915"/>
            <a:ext cx="3568699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</a:rPr>
              <a:t>Hoàn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</a:rPr>
              <a:t> SBT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4B9B38-A70D-863D-09CD-1943904F88E6}"/>
              </a:ext>
            </a:extLst>
          </p:cNvPr>
          <p:cNvSpPr/>
          <p:nvPr/>
        </p:nvSpPr>
        <p:spPr>
          <a:xfrm>
            <a:off x="0" y="-139700"/>
            <a:ext cx="12192000" cy="914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  <p:bldP spid="11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FE31F6-4BA6-3305-D87F-1CE8773A7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72D8D5-E28C-7F5C-A644-5AC9417B05F3}"/>
              </a:ext>
            </a:extLst>
          </p:cNvPr>
          <p:cNvCxnSpPr/>
          <p:nvPr/>
        </p:nvCxnSpPr>
        <p:spPr>
          <a:xfrm>
            <a:off x="4191856" y="2024009"/>
            <a:ext cx="117125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19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hlinkClick r:id="rId4"/>
            <a:extLst>
              <a:ext uri="{FF2B5EF4-FFF2-40B4-BE49-F238E27FC236}">
                <a16:creationId xmlns:a16="http://schemas.microsoft.com/office/drawing/2014/main" id="{394D8549-0570-0660-B0AF-C27042B2CA3B}"/>
              </a:ext>
            </a:extLst>
          </p:cNvPr>
          <p:cNvSpPr/>
          <p:nvPr/>
        </p:nvSpPr>
        <p:spPr>
          <a:xfrm>
            <a:off x="2476500" y="1608859"/>
            <a:ext cx="7239000" cy="952500"/>
          </a:xfrm>
          <a:prstGeom prst="roundRect">
            <a:avLst>
              <a:gd name="adj" fmla="val 36354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98EBF3-D72C-187F-DF49-C22FA01599F1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4" name="Picture 3">
              <a:hlinkClick r:id="rId4"/>
              <a:extLst>
                <a:ext uri="{FF2B5EF4-FFF2-40B4-BE49-F238E27FC236}">
                  <a16:creationId xmlns:a16="http://schemas.microsoft.com/office/drawing/2014/main" id="{A2A7B030-F1D8-74D2-2E67-E7BABFD122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DBEC37-E413-4FDA-9D06-1BA5AA109E9F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81B402B-A098-9286-8E31-EA47417580EB}"/>
              </a:ext>
            </a:extLst>
          </p:cNvPr>
          <p:cNvSpPr/>
          <p:nvPr/>
        </p:nvSpPr>
        <p:spPr>
          <a:xfrm>
            <a:off x="0" y="0"/>
            <a:ext cx="12192000" cy="61644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n tập bảng nhân (2)">
            <a:hlinkClick r:id="" action="ppaction://media"/>
            <a:extLst>
              <a:ext uri="{FF2B5EF4-FFF2-40B4-BE49-F238E27FC236}">
                <a16:creationId xmlns:a16="http://schemas.microsoft.com/office/drawing/2014/main" id="{F6526C43-F91D-3828-C08C-238954B404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4DC52-3980-5A45-52C1-12B64789F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88187-424E-4DEA-1281-9AEB4603D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1831C5-805D-E15A-E204-147608EF30D2}"/>
              </a:ext>
            </a:extLst>
          </p:cNvPr>
          <p:cNvCxnSpPr/>
          <p:nvPr/>
        </p:nvCxnSpPr>
        <p:spPr>
          <a:xfrm>
            <a:off x="4191856" y="2024009"/>
            <a:ext cx="117125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Google Shape;54;p1">
            <a:extLst>
              <a:ext uri="{FF2B5EF4-FFF2-40B4-BE49-F238E27FC236}">
                <a16:creationId xmlns:a16="http://schemas.microsoft.com/office/drawing/2014/main" id="{AAFE4C2C-3BA2-B3D8-E8F5-ED0F813336BA}"/>
              </a:ext>
            </a:extLst>
          </p:cNvPr>
          <p:cNvSpPr txBox="1">
            <a:spLocks/>
          </p:cNvSpPr>
          <p:nvPr/>
        </p:nvSpPr>
        <p:spPr>
          <a:xfrm>
            <a:off x="-1221480" y="364023"/>
            <a:ext cx="11372348" cy="270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36: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Bảng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chia 8 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8A211C-8E9B-9015-9065-A3D44CD78050}"/>
              </a:ext>
            </a:extLst>
          </p:cNvPr>
          <p:cNvCxnSpPr/>
          <p:nvPr/>
        </p:nvCxnSpPr>
        <p:spPr>
          <a:xfrm>
            <a:off x="1602769" y="2989780"/>
            <a:ext cx="134591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3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93B125-D57B-429C-1B7A-3AE7F6168451}"/>
              </a:ext>
            </a:extLst>
          </p:cNvPr>
          <p:cNvSpPr/>
          <p:nvPr/>
        </p:nvSpPr>
        <p:spPr>
          <a:xfrm>
            <a:off x="0" y="0"/>
            <a:ext cx="12192000" cy="58562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E435E7-2557-CCF2-6C86-D9296F726CF0}"/>
              </a:ext>
            </a:extLst>
          </p:cNvPr>
          <p:cNvGrpSpPr/>
          <p:nvPr/>
        </p:nvGrpSpPr>
        <p:grpSpPr>
          <a:xfrm>
            <a:off x="0" y="656020"/>
            <a:ext cx="12192000" cy="6201979"/>
            <a:chOff x="1260764" y="1109859"/>
            <a:chExt cx="9670472" cy="46382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34C06B-93C5-F13D-822E-CD02C7B65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44" r="3183"/>
            <a:stretch/>
          </p:blipFill>
          <p:spPr>
            <a:xfrm>
              <a:off x="1260764" y="1109859"/>
              <a:ext cx="9670472" cy="4638281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3BE9AD2-E22D-BA6B-9B7B-4AF45FE778D2}"/>
                </a:ext>
              </a:extLst>
            </p:cNvPr>
            <p:cNvSpPr/>
            <p:nvPr/>
          </p:nvSpPr>
          <p:spPr>
            <a:xfrm>
              <a:off x="4953000" y="3429000"/>
              <a:ext cx="1028700" cy="590550"/>
            </a:xfrm>
            <a:prstGeom prst="roundRect">
              <a:avLst>
                <a:gd name="adj" fmla="val 806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2" name="Hộp Văn bản 30">
            <a:extLst>
              <a:ext uri="{FF2B5EF4-FFF2-40B4-BE49-F238E27FC236}">
                <a16:creationId xmlns:a16="http://schemas.microsoft.com/office/drawing/2014/main" id="{A8EE1082-0E09-7344-539B-6A754EDA9178}"/>
              </a:ext>
            </a:extLst>
          </p:cNvPr>
          <p:cNvSpPr txBox="1"/>
          <p:nvPr/>
        </p:nvSpPr>
        <p:spPr>
          <a:xfrm>
            <a:off x="2901708" y="-70396"/>
            <a:ext cx="8488865" cy="72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Quan </a:t>
            </a:r>
            <a:r>
              <a:rPr lang="en-US" sz="3200" dirty="0" err="1">
                <a:latin typeface="UTM Avo" panose="02040603050506020204" pitchFamily="18" charset="0"/>
              </a:rPr>
              <a:t>sát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tranh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lời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câu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hỏi</a:t>
            </a:r>
            <a:endParaRPr lang="en-US" sz="3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8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ow - Oct 26 - 20-55">
            <a:hlinkClick r:id="" action="ppaction://media"/>
            <a:extLst>
              <a:ext uri="{FF2B5EF4-FFF2-40B4-BE49-F238E27FC236}">
                <a16:creationId xmlns:a16="http://schemas.microsoft.com/office/drawing/2014/main" id="{F4591B9F-909F-6714-A6B6-27F4AB291B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1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1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30">
                <a:extLst>
                  <a:ext uri="{FF2B5EF4-FFF2-40B4-BE49-F238E27FC236}">
                    <a16:creationId xmlns:a16="http://schemas.microsoft.com/office/drawing/2014/main" id="{152ED62E-3F1B-DD42-D7B6-5178E8A59278}"/>
                  </a:ext>
                </a:extLst>
              </p:cNvPr>
              <p:cNvSpPr txBox="1"/>
              <p:nvPr/>
            </p:nvSpPr>
            <p:spPr>
              <a:xfrm>
                <a:off x="256854" y="1225569"/>
                <a:ext cx="6636031" cy="2018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>
                    <a:latin typeface="UTM Avo" panose="02040603050506020204" pitchFamily="18" charset="0"/>
                  </a:rPr>
                  <a:t>Ta có: 40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4400" dirty="0">
                    <a:latin typeface="UTM Avo" panose="02040603050506020204" pitchFamily="18" charset="0"/>
                  </a:rPr>
                  <a:t> 8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en-US" sz="4400" dirty="0">
                    <a:latin typeface="UTM Avo" panose="02040603050506020204" pitchFamily="18" charset="0"/>
                  </a:rPr>
                  <a:t>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400" dirty="0" err="1">
                    <a:latin typeface="UTM Avo" panose="02040603050506020204" pitchFamily="18" charset="0"/>
                  </a:rPr>
                  <a:t>Vậy</a:t>
                </a:r>
                <a:r>
                  <a:rPr lang="en-US" sz="4400" dirty="0">
                    <a:latin typeface="UTM Avo" panose="02040603050506020204" pitchFamily="18" charset="0"/>
                  </a:rPr>
                  <a:t> có </a:t>
                </a:r>
                <a:r>
                  <a:rPr lang="en-US" sz="4400" dirty="0" err="1">
                    <a:latin typeface="UTM Avo" panose="02040603050506020204" pitchFamily="18" charset="0"/>
                  </a:rPr>
                  <a:t>thể</a:t>
                </a:r>
                <a:r>
                  <a:rPr lang="en-US" sz="4400" dirty="0">
                    <a:latin typeface="UTM Avo" panose="02040603050506020204" pitchFamily="18" charset="0"/>
                  </a:rPr>
                  <a:t> chia </a:t>
                </a:r>
                <a:r>
                  <a:rPr lang="en-US" sz="4400" dirty="0" err="1">
                    <a:latin typeface="UTM Avo" panose="02040603050506020204" pitchFamily="18" charset="0"/>
                  </a:rPr>
                  <a:t>thành</a:t>
                </a:r>
                <a:r>
                  <a:rPr lang="en-US" sz="4400" dirty="0">
                    <a:latin typeface="UTM Avo" panose="02040603050506020204" pitchFamily="18" charset="0"/>
                  </a:rPr>
                  <a:t> 5 </a:t>
                </a:r>
                <a:r>
                  <a:rPr lang="en-US" sz="4400" dirty="0" err="1">
                    <a:latin typeface="UTM Avo" panose="02040603050506020204" pitchFamily="18" charset="0"/>
                  </a:rPr>
                  <a:t>đội</a:t>
                </a:r>
                <a:r>
                  <a:rPr lang="en-US" sz="4400" dirty="0"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Hộp Văn bản 30">
                <a:extLst>
                  <a:ext uri="{FF2B5EF4-FFF2-40B4-BE49-F238E27FC236}">
                    <a16:creationId xmlns:a16="http://schemas.microsoft.com/office/drawing/2014/main" id="{152ED62E-3F1B-DD42-D7B6-5178E8A59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54" y="1225569"/>
                <a:ext cx="6636031" cy="2018694"/>
              </a:xfrm>
              <a:prstGeom prst="rect">
                <a:avLst/>
              </a:prstGeom>
              <a:blipFill>
                <a:blip r:embed="rId4"/>
                <a:stretch>
                  <a:fillRect l="-3673" r="-1653" b="-13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A34C06B-93C5-F13D-822E-CD02C7B653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43" t="41464" r="61482"/>
          <a:stretch/>
        </p:blipFill>
        <p:spPr>
          <a:xfrm>
            <a:off x="6755724" y="1078787"/>
            <a:ext cx="5436276" cy="45268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0B7685-C855-1465-FDBF-A607405E55E6}"/>
              </a:ext>
            </a:extLst>
          </p:cNvPr>
          <p:cNvSpPr/>
          <p:nvPr/>
        </p:nvSpPr>
        <p:spPr>
          <a:xfrm>
            <a:off x="0" y="0"/>
            <a:ext cx="12267344" cy="56507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hlinkClick r:id="rId4"/>
            <a:extLst>
              <a:ext uri="{FF2B5EF4-FFF2-40B4-BE49-F238E27FC236}">
                <a16:creationId xmlns:a16="http://schemas.microsoft.com/office/drawing/2014/main" id="{1B0B326A-7336-8AF7-9630-B2FE6DD57501}"/>
              </a:ext>
            </a:extLst>
          </p:cNvPr>
          <p:cNvSpPr/>
          <p:nvPr/>
        </p:nvSpPr>
        <p:spPr>
          <a:xfrm>
            <a:off x="2476500" y="1608859"/>
            <a:ext cx="7239000" cy="952500"/>
          </a:xfrm>
          <a:prstGeom prst="roundRect">
            <a:avLst>
              <a:gd name="adj" fmla="val 36354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1984A1-D537-1ACE-C83F-6775D938CF8F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4" name="Picture 3">
              <a:hlinkClick r:id="rId4"/>
              <a:extLst>
                <a:ext uri="{FF2B5EF4-FFF2-40B4-BE49-F238E27FC236}">
                  <a16:creationId xmlns:a16="http://schemas.microsoft.com/office/drawing/2014/main" id="{9E5BB93D-8538-93BE-72C0-1866C7F94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36B17F5-6AC1-AE30-FF54-2073BC8D6344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E025979-5195-C3F8-441F-FD638DFE20D2}"/>
              </a:ext>
            </a:extLst>
          </p:cNvPr>
          <p:cNvSpPr/>
          <p:nvPr/>
        </p:nvSpPr>
        <p:spPr>
          <a:xfrm>
            <a:off x="0" y="0"/>
            <a:ext cx="12192000" cy="6267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368</TotalTime>
  <Words>288</Words>
  <Application>Microsoft Office PowerPoint</Application>
  <PresentationFormat>Widescreen</PresentationFormat>
  <Paragraphs>97</Paragraphs>
  <Slides>18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 Math</vt:lpstr>
      <vt:lpstr>Times New Roman</vt:lpstr>
      <vt:lpstr>UTM Avo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ZZ</dc:creator>
  <dc:description>9Slide.vn</dc:description>
  <cp:lastModifiedBy>8</cp:lastModifiedBy>
  <cp:revision>24</cp:revision>
  <dcterms:modified xsi:type="dcterms:W3CDTF">2025-10-27T02:56:53Z</dcterms:modified>
  <cp:category>9Slide.vn</cp:category>
</cp:coreProperties>
</file>