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415" r:id="rId3"/>
    <p:sldId id="401" r:id="rId4"/>
    <p:sldId id="402" r:id="rId5"/>
    <p:sldId id="405" r:id="rId6"/>
    <p:sldId id="408" r:id="rId7"/>
    <p:sldId id="406" r:id="rId8"/>
    <p:sldId id="413" r:id="rId9"/>
    <p:sldId id="414" r:id="rId10"/>
    <p:sldId id="409" r:id="rId11"/>
    <p:sldId id="410" r:id="rId12"/>
    <p:sldId id="412" r:id="rId13"/>
    <p:sldId id="404" r:id="rId14"/>
  </p:sldIdLst>
  <p:sldSz cx="12192000" cy="6858000"/>
  <p:notesSz cx="6858000" cy="9144000"/>
  <p:custDataLst>
    <p:tags r:id="rId1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23E"/>
    <a:srgbClr val="006600"/>
    <a:srgbClr val="FFFF00"/>
    <a:srgbClr val="0000FF"/>
    <a:srgbClr val="29AE9D"/>
    <a:srgbClr val="00FF00"/>
    <a:srgbClr val="000066"/>
    <a:srgbClr val="2DD73B"/>
    <a:srgbClr val="FF66CC"/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B4B02F0-F2C7-48EC-91D7-004023638FD2}"/>
              </a:ext>
            </a:extLst>
          </p:cNvPr>
          <p:cNvSpPr/>
          <p:nvPr userDrawn="1"/>
        </p:nvSpPr>
        <p:spPr>
          <a:xfrm>
            <a:off x="11270673" y="91440"/>
            <a:ext cx="1007225" cy="143810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4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10/15/2025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6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82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6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B510D5-D816-4CF0-B36D-87EB687A3271}"/>
              </a:ext>
            </a:extLst>
          </p:cNvPr>
          <p:cNvSpPr/>
          <p:nvPr userDrawn="1"/>
        </p:nvSpPr>
        <p:spPr>
          <a:xfrm>
            <a:off x="11270673" y="91440"/>
            <a:ext cx="1007225" cy="143810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8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7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316804-2D31-4AE5-82F9-04BDACCF9A99}"/>
              </a:ext>
            </a:extLst>
          </p:cNvPr>
          <p:cNvSpPr/>
          <p:nvPr userDrawn="1"/>
        </p:nvSpPr>
        <p:spPr>
          <a:xfrm>
            <a:off x="11270673" y="91440"/>
            <a:ext cx="1007225" cy="143810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4739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10/15/2025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C808EF-EF87-44C5-B024-24E20720B52A}"/>
              </a:ext>
            </a:extLst>
          </p:cNvPr>
          <p:cNvSpPr/>
          <p:nvPr userDrawn="1"/>
        </p:nvSpPr>
        <p:spPr>
          <a:xfrm>
            <a:off x="11270673" y="91440"/>
            <a:ext cx="1007225" cy="143810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10/15/2025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2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649" r:id="rId11"/>
    <p:sldLayoutId id="2147483753" r:id="rId12"/>
    <p:sldLayoutId id="2147483752" r:id="rId13"/>
    <p:sldLayoutId id="2147483751" r:id="rId14"/>
    <p:sldLayoutId id="2147483750" r:id="rId15"/>
    <p:sldLayoutId id="2147483749" r:id="rId16"/>
    <p:sldLayoutId id="2147483748" r:id="rId17"/>
    <p:sldLayoutId id="2147483652" r:id="rId18"/>
    <p:sldLayoutId id="2147483653" r:id="rId19"/>
    <p:sldLayoutId id="2147483654" r:id="rId20"/>
    <p:sldLayoutId id="2147483655" r:id="rId21"/>
    <p:sldLayoutId id="2147483737" r:id="rId22"/>
    <p:sldLayoutId id="2147483733" r:id="rId23"/>
    <p:sldLayoutId id="2147483657" r:id="rId24"/>
    <p:sldLayoutId id="2147483658" r:id="rId25"/>
    <p:sldLayoutId id="2147483659" r:id="rId26"/>
    <p:sldLayoutId id="2147483660" r:id="rId27"/>
    <p:sldLayoutId id="2147483661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340" y="662729"/>
            <a:ext cx="114498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TÍCH LƯƠNG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 XÁ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69" y="1358883"/>
            <a:ext cx="1550504" cy="13975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B73A98-ECE7-47CB-B710-AC75E32A84AD}"/>
              </a:ext>
            </a:extLst>
          </p:cNvPr>
          <p:cNvSpPr/>
          <p:nvPr/>
        </p:nvSpPr>
        <p:spPr>
          <a:xfrm>
            <a:off x="938039" y="2610678"/>
            <a:ext cx="987549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vi-VN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</a:t>
            </a:r>
          </a:p>
          <a:p>
            <a:pPr algn="ctr" defTabSz="457200">
              <a:defRPr/>
            </a:pPr>
            <a:r>
              <a:rPr lang="vi-VN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 DỰ GIỜ THĂM LỚP</a:t>
            </a:r>
          </a:p>
          <a:p>
            <a:pPr algn="ctr" defTabSz="457200">
              <a:defRPr/>
            </a:pP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2025-2026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E045940-97E1-43BC-B5B7-816EEB7E12A2}"/>
              </a:ext>
            </a:extLst>
          </p:cNvPr>
          <p:cNvSpPr txBox="1"/>
          <p:nvPr/>
        </p:nvSpPr>
        <p:spPr>
          <a:xfrm>
            <a:off x="294968" y="612312"/>
            <a:ext cx="11621729" cy="9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gấc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Nga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gấc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Nga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A4B64-477F-42B9-8F03-ED8432AD1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39" y="1597196"/>
            <a:ext cx="4479235" cy="23664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4679F0-F21F-4631-8E16-D2DF47FB6612}"/>
              </a:ext>
            </a:extLst>
          </p:cNvPr>
          <p:cNvSpPr/>
          <p:nvPr/>
        </p:nvSpPr>
        <p:spPr>
          <a:xfrm>
            <a:off x="4459891" y="3963659"/>
            <a:ext cx="762000" cy="7397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3DDA77-4945-4EAA-AF89-9DF753BDE301}"/>
              </a:ext>
            </a:extLst>
          </p:cNvPr>
          <p:cNvSpPr/>
          <p:nvPr/>
        </p:nvSpPr>
        <p:spPr>
          <a:xfrm>
            <a:off x="6392604" y="3963657"/>
            <a:ext cx="762000" cy="7397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8EE18-ACC6-4D3F-88D8-B50A34A5C3CB}"/>
              </a:ext>
            </a:extLst>
          </p:cNvPr>
          <p:cNvSpPr/>
          <p:nvPr/>
        </p:nvSpPr>
        <p:spPr>
          <a:xfrm>
            <a:off x="7967524" y="3963657"/>
            <a:ext cx="762000" cy="7397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913E2F-EFAB-4832-85DA-3C1872FE7C27}"/>
              </a:ext>
            </a:extLst>
          </p:cNvPr>
          <p:cNvSpPr/>
          <p:nvPr/>
        </p:nvSpPr>
        <p:spPr>
          <a:xfrm>
            <a:off x="4453596" y="5518329"/>
            <a:ext cx="762000" cy="7397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920A69-D9B3-4B25-B08E-5807CBFAA24A}"/>
              </a:ext>
            </a:extLst>
          </p:cNvPr>
          <p:cNvSpPr/>
          <p:nvPr/>
        </p:nvSpPr>
        <p:spPr>
          <a:xfrm>
            <a:off x="5478843" y="3963657"/>
            <a:ext cx="739721" cy="73972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7BA2CA-EC82-410D-886A-67BD45D594B8}"/>
              </a:ext>
            </a:extLst>
          </p:cNvPr>
          <p:cNvSpPr/>
          <p:nvPr/>
        </p:nvSpPr>
        <p:spPr>
          <a:xfrm>
            <a:off x="4453596" y="3963660"/>
            <a:ext cx="762000" cy="7397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68DAC5-A55E-4449-ABD0-65E616AD8EC8}"/>
              </a:ext>
            </a:extLst>
          </p:cNvPr>
          <p:cNvSpPr/>
          <p:nvPr/>
        </p:nvSpPr>
        <p:spPr>
          <a:xfrm>
            <a:off x="6392604" y="3963657"/>
            <a:ext cx="762000" cy="7397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2183F9-0841-4D0A-8D89-4EDF66C4B42E}"/>
              </a:ext>
            </a:extLst>
          </p:cNvPr>
          <p:cNvSpPr/>
          <p:nvPr/>
        </p:nvSpPr>
        <p:spPr>
          <a:xfrm>
            <a:off x="7967524" y="3953644"/>
            <a:ext cx="762000" cy="7397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0920A69-D9B3-4B25-B08E-5807CBFAA24A}"/>
              </a:ext>
            </a:extLst>
          </p:cNvPr>
          <p:cNvSpPr/>
          <p:nvPr/>
        </p:nvSpPr>
        <p:spPr>
          <a:xfrm>
            <a:off x="5472548" y="3953643"/>
            <a:ext cx="739721" cy="73972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913E2F-EFAB-4832-85DA-3C1872FE7C27}"/>
              </a:ext>
            </a:extLst>
          </p:cNvPr>
          <p:cNvSpPr/>
          <p:nvPr/>
        </p:nvSpPr>
        <p:spPr>
          <a:xfrm>
            <a:off x="4447301" y="5518328"/>
            <a:ext cx="762000" cy="7397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8CCC8-1B15-4DCF-B10B-18C3148EB844}"/>
              </a:ext>
            </a:extLst>
          </p:cNvPr>
          <p:cNvSpPr txBox="1"/>
          <p:nvPr/>
        </p:nvSpPr>
        <p:spPr>
          <a:xfrm>
            <a:off x="1804634" y="3772487"/>
            <a:ext cx="7611092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:                       =</a:t>
            </a:r>
          </a:p>
          <a:p>
            <a:pPr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Giàn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gấc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Nga 		    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5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/>
          <p:nvPr/>
        </p:nvSpPr>
        <p:spPr>
          <a:xfrm>
            <a:off x="1136074" y="507590"/>
            <a:ext cx="9850582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</p:txBody>
      </p:sp>
      <p:pic>
        <p:nvPicPr>
          <p:cNvPr id="3" name="Picture 32">
            <a:extLst>
              <a:ext uri="{FF2B5EF4-FFF2-40B4-BE49-F238E27FC236}">
                <a16:creationId xmlns:a16="http://schemas.microsoft.com/office/drawing/2014/main" id="{BD05CBB9-B8AE-475C-B91F-35EC46BA9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18071" y="3056603"/>
            <a:ext cx="2937855" cy="304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2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91" b="31646"/>
          <a:stretch>
            <a:fillRect/>
          </a:stretch>
        </p:blipFill>
        <p:spPr>
          <a:xfrm>
            <a:off x="3542497" y="1922587"/>
            <a:ext cx="6661127" cy="13009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91" b="31646"/>
          <a:stretch>
            <a:fillRect/>
          </a:stretch>
        </p:blipFill>
        <p:spPr>
          <a:xfrm>
            <a:off x="2097499" y="3397024"/>
            <a:ext cx="6661127" cy="130095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988376" y="619583"/>
            <a:ext cx="8215248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7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02656" y="2446211"/>
            <a:ext cx="609726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6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600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C3E80713-2EC2-4DC2-86AF-48A91357932F}"/>
              </a:ext>
            </a:extLst>
          </p:cNvPr>
          <p:cNvSpPr txBox="1"/>
          <p:nvPr/>
        </p:nvSpPr>
        <p:spPr>
          <a:xfrm>
            <a:off x="580308" y="3764721"/>
            <a:ext cx="518976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2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2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20</a:t>
            </a: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E55DA8C0-F8EF-4E52-96B8-AF05A864BBD4}"/>
              </a:ext>
            </a:extLst>
          </p:cNvPr>
          <p:cNvSpPr txBox="1"/>
          <p:nvPr/>
        </p:nvSpPr>
        <p:spPr>
          <a:xfrm>
            <a:off x="2853784" y="5673839"/>
            <a:ext cx="6097262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32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i="1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200" b="1" i="1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8">
            <a:extLst>
              <a:ext uri="{FF2B5EF4-FFF2-40B4-BE49-F238E27FC236}">
                <a16:creationId xmlns:a16="http://schemas.microsoft.com/office/drawing/2014/main" id="{D12F8061-1906-48A3-ADE4-B6B969308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2927" y="4908491"/>
            <a:ext cx="1364474" cy="1250354"/>
          </a:xfrm>
          <a:prstGeom prst="rect">
            <a:avLst/>
          </a:prstGeom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83675C11-4D08-46B1-B368-16A5B3E32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70077" y="3694378"/>
            <a:ext cx="1364474" cy="1250354"/>
          </a:xfrm>
          <a:prstGeom prst="rect">
            <a:avLst/>
          </a:prstGeom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BA0F5466-DC34-4D12-B87D-4C09F4261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38182" y="2085228"/>
            <a:ext cx="1364474" cy="1250354"/>
          </a:xfrm>
          <a:prstGeom prst="rect">
            <a:avLst/>
          </a:prstGeom>
        </p:spPr>
      </p:pic>
      <p:pic>
        <p:nvPicPr>
          <p:cNvPr id="14" name="Picture 44">
            <a:extLst>
              <a:ext uri="{FF2B5EF4-FFF2-40B4-BE49-F238E27FC236}">
                <a16:creationId xmlns:a16="http://schemas.microsoft.com/office/drawing/2014/main" id="{E1B424B1-EF14-4D23-9F83-02AD35336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23122" y="-86456"/>
            <a:ext cx="1904504" cy="235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72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74" y="1265077"/>
            <a:ext cx="10219224" cy="3916523"/>
          </a:xfrm>
          <a:prstGeom prst="rect">
            <a:avLst/>
          </a:prstGeom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945" y="2000249"/>
            <a:ext cx="5454837" cy="545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40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8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94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0" y="1125974"/>
            <a:ext cx="5105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5600" y="2012603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0200" y="479643"/>
            <a:ext cx="91278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VẺ NGHE VE – BẢNG TRỪ VUI VẺ</a:t>
            </a:r>
          </a:p>
        </p:txBody>
      </p:sp>
      <p:pic>
        <p:nvPicPr>
          <p:cNvPr id="7" name="NHẠC ĐỆM GÕ VÈ  ĐỌC VÈ  RẤT HAY - NHẠC GÕ VÈ - VTT VLOG - Nhạc Beat Chuẩn - VTT STUDIO (youtub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8890" y="5338916"/>
            <a:ext cx="1283110" cy="128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3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-921329" y="766231"/>
            <a:ext cx="1424939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spc="19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spc="19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TRỪ (CÓ NHỚ) TRONG PHẠM VI 20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5969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8025D3E4-D0E8-40DB-B28F-C9CB501EB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0" y="947875"/>
            <a:ext cx="12191999" cy="5465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1E1BD8-0CC3-4ACF-8B5D-FEA4D15C5998}"/>
              </a:ext>
            </a:extLst>
          </p:cNvPr>
          <p:cNvSpPr/>
          <p:nvPr/>
        </p:nvSpPr>
        <p:spPr>
          <a:xfrm rot="10800000" flipV="1">
            <a:off x="1851161" y="3065315"/>
            <a:ext cx="965201" cy="327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14 - 5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BEBA14-C12B-4571-8FAA-D12454579FCD}"/>
              </a:ext>
            </a:extLst>
          </p:cNvPr>
          <p:cNvSpPr/>
          <p:nvPr/>
        </p:nvSpPr>
        <p:spPr>
          <a:xfrm>
            <a:off x="2990858" y="3133400"/>
            <a:ext cx="965201" cy="219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18 - 9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CC77D-2D17-4900-93BF-EC1553D23A5B}"/>
              </a:ext>
            </a:extLst>
          </p:cNvPr>
          <p:cNvSpPr/>
          <p:nvPr/>
        </p:nvSpPr>
        <p:spPr>
          <a:xfrm>
            <a:off x="5221269" y="2648275"/>
            <a:ext cx="972631" cy="319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14 - 6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589989-4549-44E2-BC16-A8590C68C5EC}"/>
              </a:ext>
            </a:extLst>
          </p:cNvPr>
          <p:cNvSpPr/>
          <p:nvPr/>
        </p:nvSpPr>
        <p:spPr>
          <a:xfrm>
            <a:off x="5863732" y="3065290"/>
            <a:ext cx="947498" cy="327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11 - 3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F60B9D-5845-4B6E-B81F-F71F42598CBC}"/>
              </a:ext>
            </a:extLst>
          </p:cNvPr>
          <p:cNvSpPr/>
          <p:nvPr/>
        </p:nvSpPr>
        <p:spPr>
          <a:xfrm>
            <a:off x="6354592" y="2323140"/>
            <a:ext cx="989496" cy="234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16 - 8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32302C-90E8-4642-9C3A-14EEE6AD56ED}"/>
              </a:ext>
            </a:extLst>
          </p:cNvPr>
          <p:cNvSpPr/>
          <p:nvPr/>
        </p:nvSpPr>
        <p:spPr>
          <a:xfrm rot="10800000" flipV="1">
            <a:off x="8571607" y="2296238"/>
            <a:ext cx="943544" cy="317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11 - 4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C5668F-CD77-41FC-8257-2166ED9E7256}"/>
              </a:ext>
            </a:extLst>
          </p:cNvPr>
          <p:cNvSpPr/>
          <p:nvPr/>
        </p:nvSpPr>
        <p:spPr>
          <a:xfrm>
            <a:off x="8441376" y="2701870"/>
            <a:ext cx="1073775" cy="284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15 - 8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BDBE8B-A82F-4CAD-A472-571B76ED92EA}"/>
              </a:ext>
            </a:extLst>
          </p:cNvPr>
          <p:cNvSpPr/>
          <p:nvPr/>
        </p:nvSpPr>
        <p:spPr>
          <a:xfrm>
            <a:off x="9629391" y="2653512"/>
            <a:ext cx="1025945" cy="330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16 - 9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D5A515-D0C7-4BCE-9862-061B8E681B35}"/>
              </a:ext>
            </a:extLst>
          </p:cNvPr>
          <p:cNvSpPr/>
          <p:nvPr/>
        </p:nvSpPr>
        <p:spPr>
          <a:xfrm>
            <a:off x="9621732" y="1869849"/>
            <a:ext cx="1051339" cy="279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12 - 5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1E7618-C8AD-4CC1-A53E-9D8C8AB3C473}"/>
              </a:ext>
            </a:extLst>
          </p:cNvPr>
          <p:cNvSpPr/>
          <p:nvPr/>
        </p:nvSpPr>
        <p:spPr>
          <a:xfrm>
            <a:off x="2990858" y="4584516"/>
            <a:ext cx="1029252" cy="271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14 - 8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847C1B-2C2E-447F-BC13-6484FB5715FF}"/>
              </a:ext>
            </a:extLst>
          </p:cNvPr>
          <p:cNvSpPr/>
          <p:nvPr/>
        </p:nvSpPr>
        <p:spPr>
          <a:xfrm>
            <a:off x="1851161" y="4960892"/>
            <a:ext cx="1014393" cy="285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12 - 6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B0D976-54FE-42BA-A07E-A0EBB49FFEB9}"/>
              </a:ext>
            </a:extLst>
          </p:cNvPr>
          <p:cNvSpPr/>
          <p:nvPr/>
        </p:nvSpPr>
        <p:spPr>
          <a:xfrm>
            <a:off x="3034699" y="4934749"/>
            <a:ext cx="941569" cy="358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15 - 9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8EB74A-D391-4F7B-B222-54BF01CE2207}"/>
              </a:ext>
            </a:extLst>
          </p:cNvPr>
          <p:cNvSpPr/>
          <p:nvPr/>
        </p:nvSpPr>
        <p:spPr>
          <a:xfrm>
            <a:off x="2376071" y="5330996"/>
            <a:ext cx="978965" cy="367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11 - 5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7FC7A0-32EA-4F7A-AA36-5D59FC08A1ED}"/>
              </a:ext>
            </a:extLst>
          </p:cNvPr>
          <p:cNvSpPr/>
          <p:nvPr/>
        </p:nvSpPr>
        <p:spPr>
          <a:xfrm>
            <a:off x="6367359" y="4963568"/>
            <a:ext cx="930482" cy="269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11 - 6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4B26AF-4FBC-43A8-AEEC-16CE499578AC}"/>
              </a:ext>
            </a:extLst>
          </p:cNvPr>
          <p:cNvSpPr/>
          <p:nvPr/>
        </p:nvSpPr>
        <p:spPr>
          <a:xfrm>
            <a:off x="6323775" y="4561638"/>
            <a:ext cx="988667" cy="317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12 - 7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EDD38C-451F-45C4-98BF-96FEB62236FB}"/>
              </a:ext>
            </a:extLst>
          </p:cNvPr>
          <p:cNvSpPr/>
          <p:nvPr/>
        </p:nvSpPr>
        <p:spPr>
          <a:xfrm>
            <a:off x="5156168" y="4972359"/>
            <a:ext cx="957502" cy="283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13 - 8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837482-0928-4A81-9217-3D0290AD0574}"/>
              </a:ext>
            </a:extLst>
          </p:cNvPr>
          <p:cNvSpPr/>
          <p:nvPr/>
        </p:nvSpPr>
        <p:spPr>
          <a:xfrm>
            <a:off x="9616108" y="4491394"/>
            <a:ext cx="1052512" cy="364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13 - 9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B86775-BA33-4F13-83E2-0129B3AC3BF9}"/>
              </a:ext>
            </a:extLst>
          </p:cNvPr>
          <p:cNvSpPr/>
          <p:nvPr/>
        </p:nvSpPr>
        <p:spPr>
          <a:xfrm>
            <a:off x="9142181" y="4934749"/>
            <a:ext cx="947853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12 - 8</a:t>
            </a:r>
            <a:endParaRPr lang="vi-VN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2"/>
          <p:cNvSpPr txBox="1"/>
          <p:nvPr/>
        </p:nvSpPr>
        <p:spPr>
          <a:xfrm>
            <a:off x="297621" y="469310"/>
            <a:ext cx="1205230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" name="7116896089450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8331" y="5880652"/>
            <a:ext cx="755374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3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9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400" y="141050"/>
            <a:ext cx="147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64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1369702028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6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36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áo x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1007" y="1802295"/>
            <a:ext cx="6308037" cy="46117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84248" y="1032516"/>
            <a:ext cx="6064481" cy="25985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</a:t>
            </a:r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chơi</a:t>
            </a:r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tiếp</a:t>
            </a:r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sức</a:t>
            </a:r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49966" y="4744278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7" name="Rectangle 6"/>
          <p:cNvSpPr/>
          <p:nvPr/>
        </p:nvSpPr>
        <p:spPr>
          <a:xfrm>
            <a:off x="549966" y="5277678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78566" y="5353878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637404" y="5236403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8566" y="5353878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9966" y="4744278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9966" y="4744278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997766" y="535387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778566" y="5353878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5847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500"/>
                            </p:stCondLst>
                            <p:childTnLst>
                              <p:par>
                                <p:cTn id="6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0"/>
                            </p:stCondLst>
                            <p:childTnLst>
                              <p:par>
                                <p:cTn id="6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500"/>
                            </p:stCondLst>
                            <p:childTnLst>
                              <p:par>
                                <p:cTn id="7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500"/>
                            </p:stCondLst>
                            <p:childTnLst>
                              <p:par>
                                <p:cTn id="7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500"/>
                            </p:stCondLst>
                            <p:childTnLst>
                              <p:par>
                                <p:cTn id="7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8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500"/>
                            </p:stCondLst>
                            <p:childTnLst>
                              <p:par>
                                <p:cTn id="8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500"/>
                            </p:stCondLst>
                            <p:childTnLst>
                              <p:par>
                                <p:cTn id="9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500"/>
                            </p:stCondLst>
                            <p:childTnLst>
                              <p:par>
                                <p:cTn id="9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500"/>
                            </p:stCondLst>
                            <p:childTnLst>
                              <p:par>
                                <p:cTn id="9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3500"/>
                            </p:stCondLst>
                            <p:childTnLst>
                              <p:par>
                                <p:cTn id="1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6500"/>
                            </p:stCondLst>
                            <p:childTnLst>
                              <p:par>
                                <p:cTn id="16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8500"/>
                            </p:stCondLst>
                            <p:childTnLst>
                              <p:par>
                                <p:cTn id="17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9500"/>
                            </p:stCondLst>
                            <p:childTnLst>
                              <p:par>
                                <p:cTn id="17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7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8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8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3500"/>
                            </p:stCondLst>
                            <p:childTnLst>
                              <p:par>
                                <p:cTn id="19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4500"/>
                            </p:stCondLst>
                            <p:childTnLst>
                              <p:par>
                                <p:cTn id="19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5500"/>
                            </p:stCondLst>
                            <p:childTnLst>
                              <p:par>
                                <p:cTn id="19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46500"/>
                            </p:stCondLst>
                            <p:childTnLst>
                              <p:par>
                                <p:cTn id="20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47500"/>
                            </p:stCondLst>
                            <p:childTnLst>
                              <p:par>
                                <p:cTn id="20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8500"/>
                            </p:stCondLst>
                            <p:childTnLst>
                              <p:par>
                                <p:cTn id="2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9500"/>
                            </p:stCondLst>
                            <p:childTnLst>
                              <p:par>
                                <p:cTn id="2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500"/>
                            </p:stCondLst>
                            <p:childTnLst>
                              <p:par>
                                <p:cTn id="2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1500"/>
                            </p:stCondLst>
                            <p:childTnLst>
                              <p:par>
                                <p:cTn id="2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3500"/>
                            </p:stCondLst>
                            <p:childTnLst>
                              <p:par>
                                <p:cTn id="2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4500"/>
                            </p:stCondLst>
                            <p:childTnLst>
                              <p:par>
                                <p:cTn id="2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5500"/>
                            </p:stCondLst>
                            <p:childTnLst>
                              <p:par>
                                <p:cTn id="2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6500"/>
                            </p:stCondLst>
                            <p:childTnLst>
                              <p:par>
                                <p:cTn id="2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7500"/>
                            </p:stCondLst>
                            <p:childTnLst>
                              <p:par>
                                <p:cTn id="24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8500"/>
                            </p:stCondLst>
                            <p:childTnLst>
                              <p:par>
                                <p:cTn id="2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9500"/>
                            </p:stCondLst>
                            <p:childTnLst>
                              <p:par>
                                <p:cTn id="2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0500"/>
                            </p:stCondLst>
                            <p:childTnLst>
                              <p:par>
                                <p:cTn id="264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5520</TotalTime>
  <Words>381</Words>
  <Application>Microsoft Office PowerPoint</Application>
  <PresentationFormat>Widescreen</PresentationFormat>
  <Paragraphs>131</Paragraphs>
  <Slides>13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Tahoma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Adminnitrator</cp:lastModifiedBy>
  <cp:revision>746</cp:revision>
  <dcterms:created xsi:type="dcterms:W3CDTF">2021-02-20T02:56:00Z</dcterms:created>
  <dcterms:modified xsi:type="dcterms:W3CDTF">2025-10-15T01:09:38Z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