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4" r:id="rId2"/>
    <p:sldId id="322" r:id="rId3"/>
    <p:sldId id="347" r:id="rId4"/>
    <p:sldId id="348" r:id="rId5"/>
    <p:sldId id="349" r:id="rId6"/>
    <p:sldId id="309" r:id="rId7"/>
    <p:sldId id="355" r:id="rId8"/>
    <p:sldId id="363" r:id="rId9"/>
    <p:sldId id="360" r:id="rId10"/>
    <p:sldId id="357" r:id="rId11"/>
    <p:sldId id="334" r:id="rId12"/>
    <p:sldId id="361" r:id="rId13"/>
    <p:sldId id="362" r:id="rId14"/>
    <p:sldId id="333" r:id="rId15"/>
    <p:sldId id="34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6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80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83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0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20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3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09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21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29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14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94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9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3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02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42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10.png"/><Relationship Id="rId9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723" y="-78723"/>
            <a:ext cx="12192000" cy="693672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055416F-776A-47F6-916F-9F9ABE958581}"/>
              </a:ext>
            </a:extLst>
          </p:cNvPr>
          <p:cNvSpPr txBox="1"/>
          <p:nvPr/>
        </p:nvSpPr>
        <p:spPr>
          <a:xfrm>
            <a:off x="1940577" y="1411639"/>
            <a:ext cx="8153400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MỪNG CÁC EM ĐẾN VỚI TIẾT HỌC MÔN TOÁN 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Appleberry" panose="020406030505060202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971B679-297C-4E96-8129-7B85642B6C57}"/>
              </a:ext>
            </a:extLst>
          </p:cNvPr>
          <p:cNvSpPr txBox="1"/>
          <p:nvPr/>
        </p:nvSpPr>
        <p:spPr>
          <a:xfrm>
            <a:off x="3753210" y="737055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7BE849E-9B14-435C-B921-4AC14ED468A3}"/>
              </a:ext>
            </a:extLst>
          </p:cNvPr>
          <p:cNvSpPr txBox="1"/>
          <p:nvPr/>
        </p:nvSpPr>
        <p:spPr>
          <a:xfrm>
            <a:off x="6127534" y="737055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5AEBF2E-A51D-4FDA-954B-9EC014C35E40}"/>
              </a:ext>
            </a:extLst>
          </p:cNvPr>
          <p:cNvSpPr txBox="1"/>
          <p:nvPr/>
        </p:nvSpPr>
        <p:spPr>
          <a:xfrm>
            <a:off x="7409647" y="737040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536" y="784196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282812-7742-4FBA-DD79-1C61D99D7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507" y="4231431"/>
            <a:ext cx="2673927" cy="2412105"/>
          </a:xfrm>
          <a:prstGeom prst="rect">
            <a:avLst/>
          </a:prstGeom>
        </p:spPr>
      </p:pic>
      <p:sp>
        <p:nvSpPr>
          <p:cNvPr id="12" name="文本框 10">
            <a:extLst>
              <a:ext uri="{FF2B5EF4-FFF2-40B4-BE49-F238E27FC236}">
                <a16:creationId xmlns:a16="http://schemas.microsoft.com/office/drawing/2014/main" id="{3055416F-776A-47F6-916F-9F9ABE958581}"/>
              </a:ext>
            </a:extLst>
          </p:cNvPr>
          <p:cNvSpPr txBox="1"/>
          <p:nvPr/>
        </p:nvSpPr>
        <p:spPr>
          <a:xfrm>
            <a:off x="2815916" y="4850624"/>
            <a:ext cx="815340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Giáo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viên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Đỗ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Thị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Thúy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Appleberry" panose="020406030505060202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16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/>
      <p:bldP spid="15" grpId="0"/>
      <p:bldP spid="16" grpId="0"/>
      <p:bldP spid="1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AF8C0ED-7F3D-45A9-B201-2FBB044C5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95" y="952156"/>
            <a:ext cx="5396577" cy="49468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983B5-B886-4EDE-0B08-80B00ACC0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042" y="3796427"/>
            <a:ext cx="3524250" cy="2857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EA61F4-4124-9AC7-97D6-BD5A7E6D5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930" y="222252"/>
            <a:ext cx="5816088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871BC80-FE1D-4416-A68B-929E5BA13CC3}"/>
              </a:ext>
            </a:extLst>
          </p:cNvPr>
          <p:cNvSpPr txBox="1"/>
          <p:nvPr/>
        </p:nvSpPr>
        <p:spPr>
          <a:xfrm>
            <a:off x="925285" y="174172"/>
            <a:ext cx="10820399" cy="2294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buClr>
                <a:srgbClr val="FFFA00"/>
              </a:buClr>
              <a:defRPr sz="28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lvl="0" algn="just"/>
            <a:r>
              <a:rPr lang="vi-VN" altLang="zh-CN" sz="3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 câu trả lời đúng</a:t>
            </a:r>
          </a:p>
          <a:p>
            <a:pPr lvl="0" algn="just"/>
            <a:r>
              <a:rPr lang="vi-VN" altLang="zh-CN" sz="3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 và Mi vừa làm một ngôi nhà bằng bìa cứng. Mặt sàn của ngôi nhà có dạng hình vuông với diện tích là 4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altLang="zh-CN" sz="3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Diện tích mặt sàn của ngôi nhà đó tính theo đơn vị đề-xi-mét vuông là: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6" y="3906408"/>
            <a:ext cx="4536850" cy="340140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F0CF2E9-C695-EEBB-6D97-553832B6BB83}"/>
              </a:ext>
            </a:extLst>
          </p:cNvPr>
          <p:cNvSpPr/>
          <p:nvPr/>
        </p:nvSpPr>
        <p:spPr>
          <a:xfrm>
            <a:off x="152400" y="206829"/>
            <a:ext cx="555171" cy="50074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9632D-B337-DB31-846E-573D2CB10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687" y="2583407"/>
            <a:ext cx="7066188" cy="417730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7B85F8F-747C-EC5A-9212-2CE13C4EA462}"/>
              </a:ext>
            </a:extLst>
          </p:cNvPr>
          <p:cNvSpPr/>
          <p:nvPr/>
        </p:nvSpPr>
        <p:spPr>
          <a:xfrm>
            <a:off x="7358743" y="2688771"/>
            <a:ext cx="446314" cy="4680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3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871BC80-FE1D-4416-A68B-929E5BA13CC3}"/>
              </a:ext>
            </a:extLst>
          </p:cNvPr>
          <p:cNvSpPr txBox="1"/>
          <p:nvPr/>
        </p:nvSpPr>
        <p:spPr>
          <a:xfrm>
            <a:off x="925285" y="174172"/>
            <a:ext cx="10820399" cy="6959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buClr>
                <a:srgbClr val="FFFA00"/>
              </a:buClr>
              <a:defRPr sz="28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A00"/>
              </a:buClr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0CF2E9-C695-EEBB-6D97-553832B6BB83}"/>
              </a:ext>
            </a:extLst>
          </p:cNvPr>
          <p:cNvSpPr/>
          <p:nvPr/>
        </p:nvSpPr>
        <p:spPr>
          <a:xfrm>
            <a:off x="152400" y="206828"/>
            <a:ext cx="707571" cy="620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4D2F4B-D27E-4827-C4CD-0C5504C1D28F}"/>
              </a:ext>
            </a:extLst>
          </p:cNvPr>
          <p:cNvSpPr/>
          <p:nvPr/>
        </p:nvSpPr>
        <p:spPr>
          <a:xfrm>
            <a:off x="293915" y="1023257"/>
            <a:ext cx="11723914" cy="54101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75B00-C91E-E919-2C8A-2C77A0F02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6" y="3906408"/>
            <a:ext cx="4536850" cy="34014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D74BC1-134D-323A-E87D-793858CF446B}"/>
              </a:ext>
            </a:extLst>
          </p:cNvPr>
          <p:cNvSpPr txBox="1"/>
          <p:nvPr/>
        </p:nvSpPr>
        <p:spPr>
          <a:xfrm>
            <a:off x="895788" y="1461845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ha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849E10-280F-3175-CE0B-6B2F9B694E95}"/>
              </a:ext>
            </a:extLst>
          </p:cNvPr>
          <p:cNvSpPr txBox="1"/>
          <p:nvPr/>
        </p:nvSpPr>
        <p:spPr>
          <a:xfrm>
            <a:off x="895788" y="2169417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2E5B9C-7D4E-E046-0B7A-FA3886467FC7}"/>
              </a:ext>
            </a:extLst>
          </p:cNvPr>
          <p:cNvSpPr txBox="1"/>
          <p:nvPr/>
        </p:nvSpPr>
        <p:spPr>
          <a:xfrm>
            <a:off x="928445" y="2942302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dm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4DEDD0-0231-E40B-97DA-91207A0895F5}"/>
              </a:ext>
            </a:extLst>
          </p:cNvPr>
          <p:cNvSpPr txBox="1"/>
          <p:nvPr/>
        </p:nvSpPr>
        <p:spPr>
          <a:xfrm>
            <a:off x="6719645" y="1483617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600 ha =   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0C9C9E-D286-5A43-1297-ACD18603167D}"/>
              </a:ext>
            </a:extLst>
          </p:cNvPr>
          <p:cNvSpPr txBox="1"/>
          <p:nvPr/>
        </p:nvSpPr>
        <p:spPr>
          <a:xfrm>
            <a:off x="6719645" y="2191189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2 500 dm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7E2A90-00AA-DC1B-8AC4-CE437CF9C594}"/>
              </a:ext>
            </a:extLst>
          </p:cNvPr>
          <p:cNvSpPr txBox="1"/>
          <p:nvPr/>
        </p:nvSpPr>
        <p:spPr>
          <a:xfrm>
            <a:off x="6828502" y="2974960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900 cm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6E9C4-7876-E536-7374-DC39C3A8D65A}"/>
              </a:ext>
            </a:extLst>
          </p:cNvPr>
          <p:cNvSpPr txBox="1"/>
          <p:nvPr/>
        </p:nvSpPr>
        <p:spPr>
          <a:xfrm>
            <a:off x="4191001" y="3845817"/>
            <a:ext cx="5236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d) 2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dm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 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805C39-509E-FD5B-14B2-D26005BACA4A}"/>
              </a:ext>
            </a:extLst>
          </p:cNvPr>
          <p:cNvSpPr txBox="1"/>
          <p:nvPr/>
        </p:nvSpPr>
        <p:spPr>
          <a:xfrm>
            <a:off x="4575161" y="4553389"/>
            <a:ext cx="5515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cm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mm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m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B0AD9-9A63-974F-730B-8E95BE2358DA}"/>
              </a:ext>
            </a:extLst>
          </p:cNvPr>
          <p:cNvSpPr txBox="1"/>
          <p:nvPr/>
        </p:nvSpPr>
        <p:spPr>
          <a:xfrm>
            <a:off x="4684018" y="5337160"/>
            <a:ext cx="557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615 dm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             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095593-415A-B631-95D1-BB7C96EC0989}"/>
              </a:ext>
            </a:extLst>
          </p:cNvPr>
          <p:cNvSpPr/>
          <p:nvPr/>
        </p:nvSpPr>
        <p:spPr>
          <a:xfrm>
            <a:off x="2797629" y="1524000"/>
            <a:ext cx="72934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BB13AC4-C881-1674-A6D5-3ED5863D1CE9}"/>
              </a:ext>
            </a:extLst>
          </p:cNvPr>
          <p:cNvSpPr/>
          <p:nvPr/>
        </p:nvSpPr>
        <p:spPr>
          <a:xfrm>
            <a:off x="2460172" y="2166258"/>
            <a:ext cx="8926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10EB80-935F-5D5B-0D84-F61D8D95AC03}"/>
              </a:ext>
            </a:extLst>
          </p:cNvPr>
          <p:cNvSpPr/>
          <p:nvPr/>
        </p:nvSpPr>
        <p:spPr>
          <a:xfrm>
            <a:off x="2514599" y="2982686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14C956D-D56A-95E3-EA10-1A7B17DC4402}"/>
              </a:ext>
            </a:extLst>
          </p:cNvPr>
          <p:cNvSpPr/>
          <p:nvPr/>
        </p:nvSpPr>
        <p:spPr>
          <a:xfrm>
            <a:off x="8795656" y="1469572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109420-130C-19CD-255D-5D090A9D41D7}"/>
              </a:ext>
            </a:extLst>
          </p:cNvPr>
          <p:cNvSpPr/>
          <p:nvPr/>
        </p:nvSpPr>
        <p:spPr>
          <a:xfrm>
            <a:off x="8991599" y="2188029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F15EABF-D6B7-D10E-9F56-6178DC828E4D}"/>
              </a:ext>
            </a:extLst>
          </p:cNvPr>
          <p:cNvSpPr/>
          <p:nvPr/>
        </p:nvSpPr>
        <p:spPr>
          <a:xfrm>
            <a:off x="8741228" y="2993572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0D5A27-99C4-3FC3-F6D1-FD3824FF0EC1}"/>
              </a:ext>
            </a:extLst>
          </p:cNvPr>
          <p:cNvSpPr/>
          <p:nvPr/>
        </p:nvSpPr>
        <p:spPr>
          <a:xfrm>
            <a:off x="6836228" y="3831772"/>
            <a:ext cx="827315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D0D222B-5967-FF81-07B9-D93A93CF7D68}"/>
              </a:ext>
            </a:extLst>
          </p:cNvPr>
          <p:cNvSpPr/>
          <p:nvPr/>
        </p:nvSpPr>
        <p:spPr>
          <a:xfrm>
            <a:off x="7304314" y="4550229"/>
            <a:ext cx="957943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FC696E3-A7CA-6572-C066-CE8347AA419E}"/>
              </a:ext>
            </a:extLst>
          </p:cNvPr>
          <p:cNvSpPr/>
          <p:nvPr/>
        </p:nvSpPr>
        <p:spPr>
          <a:xfrm>
            <a:off x="6596742" y="5334000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E5AF254-2BC8-A94D-3AD1-1220B0546A01}"/>
              </a:ext>
            </a:extLst>
          </p:cNvPr>
          <p:cNvSpPr/>
          <p:nvPr/>
        </p:nvSpPr>
        <p:spPr>
          <a:xfrm>
            <a:off x="7946571" y="5344886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6E8BBB1-A376-0FF4-A027-9424953E5C37}"/>
              </a:ext>
            </a:extLst>
          </p:cNvPr>
          <p:cNvSpPr/>
          <p:nvPr/>
        </p:nvSpPr>
        <p:spPr>
          <a:xfrm>
            <a:off x="2710543" y="1524000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9EB2227-3399-61FA-1D34-5692251DADE3}"/>
              </a:ext>
            </a:extLst>
          </p:cNvPr>
          <p:cNvSpPr/>
          <p:nvPr/>
        </p:nvSpPr>
        <p:spPr>
          <a:xfrm>
            <a:off x="2394857" y="2144485"/>
            <a:ext cx="979714" cy="52251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30CCF76-BA9D-57B4-39C4-375809659B61}"/>
              </a:ext>
            </a:extLst>
          </p:cNvPr>
          <p:cNvSpPr/>
          <p:nvPr/>
        </p:nvSpPr>
        <p:spPr>
          <a:xfrm>
            <a:off x="2427515" y="2982686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36648CE-534D-6870-3C63-1E770F5C43DE}"/>
              </a:ext>
            </a:extLst>
          </p:cNvPr>
          <p:cNvSpPr/>
          <p:nvPr/>
        </p:nvSpPr>
        <p:spPr>
          <a:xfrm>
            <a:off x="8763001" y="1469573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E51272D-D2B8-544F-2F9E-06ADB140F654}"/>
              </a:ext>
            </a:extLst>
          </p:cNvPr>
          <p:cNvSpPr/>
          <p:nvPr/>
        </p:nvSpPr>
        <p:spPr>
          <a:xfrm>
            <a:off x="8948058" y="2177144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0FE8EE2-024A-0AEA-A3B2-46CC750564B7}"/>
              </a:ext>
            </a:extLst>
          </p:cNvPr>
          <p:cNvSpPr/>
          <p:nvPr/>
        </p:nvSpPr>
        <p:spPr>
          <a:xfrm>
            <a:off x="8708572" y="2982688"/>
            <a:ext cx="80554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027FAEE-1009-7F75-728E-7B3179176B24}"/>
              </a:ext>
            </a:extLst>
          </p:cNvPr>
          <p:cNvSpPr/>
          <p:nvPr/>
        </p:nvSpPr>
        <p:spPr>
          <a:xfrm>
            <a:off x="6836229" y="3831771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9CF483B-C962-BB7E-E421-80B5A9B8BB48}"/>
              </a:ext>
            </a:extLst>
          </p:cNvPr>
          <p:cNvSpPr/>
          <p:nvPr/>
        </p:nvSpPr>
        <p:spPr>
          <a:xfrm>
            <a:off x="7304315" y="4539342"/>
            <a:ext cx="95794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70450E0-C9A5-BAB1-7BC2-383AD8D411E0}"/>
              </a:ext>
            </a:extLst>
          </p:cNvPr>
          <p:cNvSpPr/>
          <p:nvPr/>
        </p:nvSpPr>
        <p:spPr>
          <a:xfrm>
            <a:off x="6585857" y="5344885"/>
            <a:ext cx="729343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E7DD7D3-E9F3-2C6A-8299-7A4AD8B56993}"/>
              </a:ext>
            </a:extLst>
          </p:cNvPr>
          <p:cNvSpPr/>
          <p:nvPr/>
        </p:nvSpPr>
        <p:spPr>
          <a:xfrm>
            <a:off x="7957457" y="5333999"/>
            <a:ext cx="729343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7612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871BC80-FE1D-4416-A68B-929E5BA13CC3}"/>
              </a:ext>
            </a:extLst>
          </p:cNvPr>
          <p:cNvSpPr txBox="1"/>
          <p:nvPr/>
        </p:nvSpPr>
        <p:spPr>
          <a:xfrm>
            <a:off x="925285" y="174172"/>
            <a:ext cx="10820399" cy="17032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buClr>
                <a:srgbClr val="FFFA00"/>
              </a:buClr>
              <a:defRPr sz="28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A00"/>
              </a:buClr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 câu trả lời đúng</a:t>
            </a:r>
          </a:p>
          <a:p>
            <a:pPr lvl="0" algn="just"/>
            <a:r>
              <a:rPr lang="vi-VN" altLang="zh-CN" sz="3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mặt bàn học của Việt có dạng hình chữ nhật. Diện tích mặt bàn đó khoảng: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0CF2E9-C695-EEBB-6D97-553832B6BB83}"/>
              </a:ext>
            </a:extLst>
          </p:cNvPr>
          <p:cNvSpPr/>
          <p:nvPr/>
        </p:nvSpPr>
        <p:spPr>
          <a:xfrm>
            <a:off x="152400" y="206829"/>
            <a:ext cx="555171" cy="50074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1B1C2-4055-8C3A-10DC-68FE69D31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457" y="2087763"/>
            <a:ext cx="5023076" cy="4108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246D7C-824C-7A8A-78E4-A9EC3F09440D}"/>
              </a:ext>
            </a:extLst>
          </p:cNvPr>
          <p:cNvSpPr txBox="1"/>
          <p:nvPr/>
        </p:nvSpPr>
        <p:spPr>
          <a:xfrm>
            <a:off x="772886" y="2471057"/>
            <a:ext cx="5377543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50 cm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50 dm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50 m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50 ha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5B1D15F-840F-5E1F-99E4-05ABAB6B97B5}"/>
              </a:ext>
            </a:extLst>
          </p:cNvPr>
          <p:cNvSpPr/>
          <p:nvPr/>
        </p:nvSpPr>
        <p:spPr>
          <a:xfrm>
            <a:off x="772886" y="3461657"/>
            <a:ext cx="478971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6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5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575" y="1820788"/>
            <a:ext cx="6011032" cy="50372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C9796D1-5A05-E1F3-DBC4-2F32E866EFAA}"/>
              </a:ext>
            </a:extLst>
          </p:cNvPr>
          <p:cNvSpPr/>
          <p:nvPr/>
        </p:nvSpPr>
        <p:spPr>
          <a:xfrm>
            <a:off x="3820886" y="783771"/>
            <a:ext cx="6291943" cy="1926772"/>
          </a:xfrm>
          <a:prstGeom prst="wedgeRoundRectCallout">
            <a:avLst>
              <a:gd name="adj1" fmla="val -36025"/>
              <a:gd name="adj2" fmla="val 6137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Ước lượng số đo diện tích của một số đồ vật trong lớp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7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163560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822" y="0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281" y="1296947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507" y="3744766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6105" y="3744766"/>
            <a:ext cx="3862971" cy="3055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E122CC-1D41-5280-FC83-6760E10627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25" y="547099"/>
            <a:ext cx="2892548" cy="2267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AF9EF-0BF2-E89E-9102-A7739DEE6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1757" y="2272807"/>
            <a:ext cx="9035055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723" y="37247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055416F-776A-47F6-916F-9F9ABE958581}"/>
              </a:ext>
            </a:extLst>
          </p:cNvPr>
          <p:cNvSpPr txBox="1"/>
          <p:nvPr/>
        </p:nvSpPr>
        <p:spPr>
          <a:xfrm>
            <a:off x="2019300" y="1817433"/>
            <a:ext cx="8153400" cy="241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KHỞI ĐỘNG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Appleberry" panose="020406030505060202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971B679-297C-4E96-8129-7B85642B6C57}"/>
              </a:ext>
            </a:extLst>
          </p:cNvPr>
          <p:cNvSpPr txBox="1"/>
          <p:nvPr/>
        </p:nvSpPr>
        <p:spPr>
          <a:xfrm>
            <a:off x="3783488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7BE849E-9B14-435C-B921-4AC14ED468A3}"/>
              </a:ext>
            </a:extLst>
          </p:cNvPr>
          <p:cNvSpPr txBox="1"/>
          <p:nvPr/>
        </p:nvSpPr>
        <p:spPr>
          <a:xfrm>
            <a:off x="6253348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5AEBF2E-A51D-4FDA-954B-9EC014C35E40}"/>
              </a:ext>
            </a:extLst>
          </p:cNvPr>
          <p:cNvSpPr txBox="1"/>
          <p:nvPr/>
        </p:nvSpPr>
        <p:spPr>
          <a:xfrm>
            <a:off x="7458784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282812-7742-4FBA-DD79-1C61D99D7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507" y="4231431"/>
            <a:ext cx="2673927" cy="24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5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92A8D4-129B-4368-B465-33F248F3B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673"/>
            <a:ext cx="6850748" cy="68507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551265-54D9-4C19-B7B3-33AFB6BC5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50" y="1901371"/>
            <a:ext cx="5810257" cy="4648205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2825319" y="1729796"/>
            <a:ext cx="6165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sng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1</a:t>
            </a: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1768032" y="2803172"/>
            <a:ext cx="3574742" cy="909540"/>
          </a:xfrm>
          <a:prstGeom prst="roundRect">
            <a:avLst/>
          </a:prstGeom>
          <a:solidFill>
            <a:srgbClr val="0A3152"/>
          </a:solidFill>
          <a:ln w="19050">
            <a:solidFill>
              <a:srgbClr val="0A31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36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…?.. ha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52265D-6F43-9502-B30E-8CB173B167CF}"/>
              </a:ext>
            </a:extLst>
          </p:cNvPr>
          <p:cNvSpPr txBox="1"/>
          <p:nvPr/>
        </p:nvSpPr>
        <p:spPr>
          <a:xfrm>
            <a:off x="2623457" y="3800236"/>
            <a:ext cx="5784332" cy="897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638BAE-53FB-AE82-94CC-3CFA6EF1B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95" y="155799"/>
            <a:ext cx="2647373" cy="264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7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92A8D4-129B-4368-B465-33F248F3B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673"/>
            <a:ext cx="6850748" cy="68507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551265-54D9-4C19-B7B3-33AFB6BC5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50" y="1901371"/>
            <a:ext cx="5810257" cy="4648205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2825319" y="1729796"/>
            <a:ext cx="61655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sng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2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1317171" y="2803172"/>
            <a:ext cx="4582885" cy="909540"/>
          </a:xfrm>
          <a:prstGeom prst="roundRect">
            <a:avLst/>
          </a:prstGeom>
          <a:solidFill>
            <a:srgbClr val="0A3152"/>
          </a:solidFill>
          <a:ln w="19050">
            <a:solidFill>
              <a:srgbClr val="0A31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250000"/>
              </a:lnSpc>
            </a:pPr>
            <a:r>
              <a:rPr lang="nl-NL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000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ha =..?.. 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36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52265D-6F43-9502-B30E-8CB173B167CF}"/>
              </a:ext>
            </a:extLst>
          </p:cNvPr>
          <p:cNvSpPr txBox="1"/>
          <p:nvPr/>
        </p:nvSpPr>
        <p:spPr>
          <a:xfrm>
            <a:off x="2931504" y="3778589"/>
            <a:ext cx="6130030" cy="997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500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299679-1011-4B44-2F5D-57F3A6D01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62" y="228295"/>
            <a:ext cx="2729306" cy="272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92A8D4-129B-4368-B465-33F248F3B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673"/>
            <a:ext cx="6850748" cy="68507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551265-54D9-4C19-B7B3-33AFB6BC5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50" y="1901371"/>
            <a:ext cx="5810257" cy="4648205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2825319" y="1729796"/>
            <a:ext cx="61655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sng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3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947057" y="2803172"/>
            <a:ext cx="5050971" cy="909540"/>
          </a:xfrm>
          <a:prstGeom prst="roundRect">
            <a:avLst/>
          </a:prstGeom>
          <a:solidFill>
            <a:srgbClr val="0A3152"/>
          </a:solidFill>
          <a:ln w="19050">
            <a:solidFill>
              <a:srgbClr val="0A31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r>
              <a:rPr lang="nl-NL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56 800 ha = ..?..</a:t>
            </a:r>
            <a:r>
              <a:rPr lang="en-US" sz="4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km</a:t>
            </a:r>
            <a:r>
              <a:rPr lang="en-US" sz="40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52265D-6F43-9502-B30E-8CB173B167CF}"/>
              </a:ext>
            </a:extLst>
          </p:cNvPr>
          <p:cNvSpPr txBox="1"/>
          <p:nvPr/>
        </p:nvSpPr>
        <p:spPr>
          <a:xfrm>
            <a:off x="2598048" y="3778589"/>
            <a:ext cx="2278752" cy="997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568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16AE5D-5716-F9DB-1E80-D9FB61440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91" y="308424"/>
            <a:ext cx="2619664" cy="261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3" y="1"/>
            <a:ext cx="12193873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603" y="4245405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951" y="521109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4466" y="3941818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9688" y="4385976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7750" y="3877390"/>
            <a:ext cx="3862971" cy="305522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FDC637F-2C03-FD85-98D0-80BE73B7B1E1}"/>
              </a:ext>
            </a:extLst>
          </p:cNvPr>
          <p:cNvSpPr/>
          <p:nvPr/>
        </p:nvSpPr>
        <p:spPr>
          <a:xfrm>
            <a:off x="688258" y="2801969"/>
            <a:ext cx="3141630" cy="208874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400" b="1" i="0" u="sng" strike="noStrike" kern="1200" cap="none" spc="0" normalizeH="0" noProof="0" dirty="0" smtClean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Times New Roman" panose="02020603050405020304" pitchFamily="18" charset="0"/>
              </a:rPr>
              <a:t> 34: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id="{C2A87D94-F015-3BC1-C733-3B66B9393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989" y="491612"/>
            <a:ext cx="2316340" cy="2690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4BC97A-0B0A-9DA7-B303-EA60F9D9783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026" t="8513" r="27971" b="25446"/>
          <a:stretch/>
        </p:blipFill>
        <p:spPr>
          <a:xfrm>
            <a:off x="5504662" y="132009"/>
            <a:ext cx="2380104" cy="1556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FA22A9-04C1-C5C2-C033-16F2A400BB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5637" y="1104088"/>
            <a:ext cx="6578154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AF8C0ED-7F3D-45A9-B201-2FBB044C5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95" y="952156"/>
            <a:ext cx="5396577" cy="49468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983B5-B886-4EDE-0B08-80B00ACC0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042" y="3796427"/>
            <a:ext cx="3524250" cy="2857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F4FEB8-2CFB-1E9B-FDCF-F46D59622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33880"/>
            <a:ext cx="6224555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8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e_ngoi_tri_202510222149_a1bp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715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306384-A42C-CEF8-2B7C-B39E841DF50A}"/>
              </a:ext>
            </a:extLst>
          </p:cNvPr>
          <p:cNvSpPr/>
          <p:nvPr/>
        </p:nvSpPr>
        <p:spPr>
          <a:xfrm>
            <a:off x="457200" y="359229"/>
            <a:ext cx="11244943" cy="60524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6285A406-09C4-7157-20FE-CB4970217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11655" y="0"/>
            <a:ext cx="1758659" cy="6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D01045-E8A0-1D23-066D-EADE90BAAFDB}"/>
              </a:ext>
            </a:extLst>
          </p:cNvPr>
          <p:cNvSpPr txBox="1"/>
          <p:nvPr/>
        </p:nvSpPr>
        <p:spPr>
          <a:xfrm>
            <a:off x="3624943" y="566057"/>
            <a:ext cx="5225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87EE8-01DB-8DD6-7D34-9FB4BEC45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28" y="1678440"/>
            <a:ext cx="10865762" cy="320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224</Words>
  <Application>Microsoft Office PowerPoint</Application>
  <PresentationFormat>Widescreen</PresentationFormat>
  <Paragraphs>62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微软雅黑</vt:lpstr>
      <vt:lpstr>#9Slide07 SVNAppleberry</vt:lpstr>
      <vt:lpstr>Arial</vt:lpstr>
      <vt:lpstr>Calibri</vt:lpstr>
      <vt:lpstr>Cambria</vt:lpstr>
      <vt:lpstr>SVN-The Voice</vt:lpstr>
      <vt:lpstr>Times New Roman</vt:lpstr>
      <vt:lpstr>思源黑体 CN Bold</vt:lpstr>
      <vt:lpstr>思源黑体 CN Heavy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6</cp:lastModifiedBy>
  <cp:revision>20</cp:revision>
  <dcterms:created xsi:type="dcterms:W3CDTF">2024-07-23T11:00:22Z</dcterms:created>
  <dcterms:modified xsi:type="dcterms:W3CDTF">2025-10-22T14:57:38Z</dcterms:modified>
</cp:coreProperties>
</file>