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7"/>
  </p:notesMasterIdLst>
  <p:sldIdLst>
    <p:sldId id="449" r:id="rId2"/>
    <p:sldId id="445" r:id="rId3"/>
    <p:sldId id="428" r:id="rId4"/>
    <p:sldId id="442" r:id="rId5"/>
    <p:sldId id="421" r:id="rId6"/>
    <p:sldId id="423" r:id="rId7"/>
    <p:sldId id="447" r:id="rId8"/>
    <p:sldId id="448" r:id="rId9"/>
    <p:sldId id="396" r:id="rId10"/>
    <p:sldId id="397" r:id="rId11"/>
    <p:sldId id="398" r:id="rId12"/>
    <p:sldId id="443" r:id="rId13"/>
    <p:sldId id="432" r:id="rId14"/>
    <p:sldId id="444" r:id="rId15"/>
    <p:sldId id="43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 varScale="1">
        <p:scale>
          <a:sx n="73" d="100"/>
          <a:sy n="73" d="100"/>
        </p:scale>
        <p:origin x="387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9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  <p:sldLayoutId id="2147483682" r:id="rId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68841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94" y="-1345616"/>
            <a:ext cx="10011289" cy="102448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5303" y="1151623"/>
            <a:ext cx="753220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>
              <a:lnSpc>
                <a:spcPct val="150000"/>
              </a:lnSpc>
              <a:defRPr/>
            </a:pPr>
            <a:r>
              <a:rPr lang="en-US" altLang="zh-CN" sz="4400" b="1" smtClean="0">
                <a:solidFill>
                  <a:srgbClr val="FF0000"/>
                </a:solidFill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MỪNG CÁC EM ĐẾN VỚI TIẾT HỌC MÔN TOÁN </a:t>
            </a:r>
            <a:endParaRPr lang="zh-CN" altLang="en-US" sz="4400" b="1" dirty="0">
              <a:solidFill>
                <a:srgbClr val="FF0000"/>
              </a:solidFill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0">
            <a:extLst>
              <a:ext uri="{FF2B5EF4-FFF2-40B4-BE49-F238E27FC236}">
                <a16:creationId xmlns:a16="http://schemas.microsoft.com/office/drawing/2014/main" id="{3055416F-776A-47F6-916F-9F9ABE958581}"/>
              </a:ext>
            </a:extLst>
          </p:cNvPr>
          <p:cNvSpPr txBox="1"/>
          <p:nvPr/>
        </p:nvSpPr>
        <p:spPr>
          <a:xfrm>
            <a:off x="2097460" y="4045153"/>
            <a:ext cx="815340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viên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: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Đỗ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Appleberry" panose="020406030505060202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Thúy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Appleberry" panose="020406030505060202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35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75010"/>
            <a:ext cx="12325350" cy="693301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630016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1615" y="1342625"/>
            <a:ext cx="7123313" cy="2669626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BFDC637F-2C03-FD85-98D0-80BE73B7B1E1}"/>
              </a:ext>
            </a:extLst>
          </p:cNvPr>
          <p:cNvSpPr/>
          <p:nvPr/>
        </p:nvSpPr>
        <p:spPr>
          <a:xfrm>
            <a:off x="101814" y="1342808"/>
            <a:ext cx="3052866" cy="19266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sng" strike="noStrike" kern="1200" cap="none" spc="0" normalizeH="0" noProof="0" dirty="0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sng" strike="noStrike" kern="1200" cap="none" spc="0" normalizeH="0" noProof="0" dirty="0" smtClean="0">
                <a:ln>
                  <a:noFill/>
                </a:ln>
                <a:solidFill>
                  <a:srgbClr val="0A3152"/>
                </a:solidFill>
                <a:effectLst/>
                <a:uLnTx/>
                <a:uFillTx/>
                <a:latin typeface="SVN-The Voice" panose="02040603050506020204" pitchFamily="18" charset="0"/>
                <a:ea typeface="+mn-ea"/>
                <a:cs typeface="Times New Roman" panose="02020603050405020304" pitchFamily="18" charset="0"/>
              </a:rPr>
              <a:t>27: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rgbClr val="0A315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03419" y="3668176"/>
            <a:ext cx="2398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>
                <a:solidFill>
                  <a:srgbClr val="0A3152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0A3152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 3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752385" y="1366371"/>
            <a:ext cx="5343929" cy="3631763"/>
            <a:chOff x="1913313" y="2371625"/>
            <a:chExt cx="8168387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51335" y="2371625"/>
              <a:ext cx="8030365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913313" y="2371625"/>
              <a:ext cx="8030367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5939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400" y="65815"/>
            <a:ext cx="3190325" cy="6726371"/>
          </a:xfrm>
          <a:custGeom>
            <a:avLst/>
            <a:gdLst/>
            <a:ahLst/>
            <a:cxnLst/>
            <a:rect l="l" t="t" r="r" b="b"/>
            <a:pathLst>
              <a:path w="4785487" h="10089556">
                <a:moveTo>
                  <a:pt x="0" y="0"/>
                </a:moveTo>
                <a:lnTo>
                  <a:pt x="4785487" y="0"/>
                </a:lnTo>
                <a:lnTo>
                  <a:pt x="4785487" y="10089556"/>
                </a:lnTo>
                <a:lnTo>
                  <a:pt x="0" y="100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93430" b="-639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9050" y="0"/>
            <a:ext cx="1045014" cy="1139048"/>
          </a:xfrm>
          <a:custGeom>
            <a:avLst/>
            <a:gdLst/>
            <a:ahLst/>
            <a:cxnLst/>
            <a:rect l="l" t="t" r="r" b="b"/>
            <a:pathLst>
              <a:path w="1567521" h="1708572">
                <a:moveTo>
                  <a:pt x="0" y="0"/>
                </a:moveTo>
                <a:lnTo>
                  <a:pt x="1567521" y="0"/>
                </a:lnTo>
                <a:lnTo>
                  <a:pt x="1567521" y="1708572"/>
                </a:lnTo>
                <a:lnTo>
                  <a:pt x="0" y="17085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39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87973" y="0"/>
            <a:ext cx="3004027" cy="6726371"/>
          </a:xfrm>
          <a:custGeom>
            <a:avLst/>
            <a:gdLst/>
            <a:ahLst/>
            <a:cxnLst/>
            <a:rect l="l" t="t" r="r" b="b"/>
            <a:pathLst>
              <a:path w="4506041" h="10089556">
                <a:moveTo>
                  <a:pt x="0" y="0"/>
                </a:moveTo>
                <a:lnTo>
                  <a:pt x="4506041" y="0"/>
                </a:lnTo>
                <a:lnTo>
                  <a:pt x="4506041" y="10089556"/>
                </a:lnTo>
                <a:lnTo>
                  <a:pt x="0" y="100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426" b="-639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783925" y="384437"/>
            <a:ext cx="6404047" cy="6237216"/>
            <a:chOff x="0" y="0"/>
            <a:chExt cx="1329158" cy="13361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9158" cy="1336148"/>
            </a:xfrm>
            <a:custGeom>
              <a:avLst/>
              <a:gdLst/>
              <a:ahLst/>
              <a:cxnLst/>
              <a:rect l="l" t="t" r="r" b="b"/>
              <a:pathLst>
                <a:path w="1329158" h="1336148">
                  <a:moveTo>
                    <a:pt x="1169138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176128"/>
                  </a:lnTo>
                  <a:lnTo>
                    <a:pt x="160020" y="1336148"/>
                  </a:lnTo>
                  <a:lnTo>
                    <a:pt x="1169138" y="1336148"/>
                  </a:lnTo>
                  <a:lnTo>
                    <a:pt x="1329158" y="1176128"/>
                  </a:lnTo>
                  <a:lnTo>
                    <a:pt x="1329158" y="160020"/>
                  </a:lnTo>
                  <a:lnTo>
                    <a:pt x="1169138" y="0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63500" y="25400"/>
              <a:ext cx="1202158" cy="12472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407599" y="609659"/>
            <a:ext cx="390405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24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PHIẾU BÀI TẬP</a:t>
            </a:r>
          </a:p>
          <a:p>
            <a:pPr algn="ctr">
              <a:lnSpc>
                <a:spcPts val="4550"/>
              </a:lnSpc>
            </a:pPr>
            <a:r>
              <a:rPr lang="en-US" sz="324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Team </a:t>
            </a:r>
            <a:r>
              <a:rPr lang="en-US" sz="324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cô</a:t>
            </a:r>
            <a:r>
              <a:rPr lang="en-US" sz="324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Đỗ</a:t>
            </a:r>
            <a:r>
              <a:rPr lang="en-US" sz="324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24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Thúy</a:t>
            </a:r>
            <a:endParaRPr lang="en-US" sz="3249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9800" y="1811570"/>
            <a:ext cx="573907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:………………………………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6258" y="2515940"/>
            <a:ext cx="7093242" cy="3374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( </a:t>
            </a:r>
            <a:r>
              <a:rPr lang="en-US" sz="21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45)</a:t>
            </a:r>
          </a:p>
          <a:p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8m7dm = ……..m		</a:t>
            </a:r>
            <a:r>
              <a:rPr lang="en-US" sz="2133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) 215cm = ………m </a:t>
            </a:r>
          </a:p>
          <a:p>
            <a:endParaRPr lang="en-US" sz="21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   4m8cm = ……...</a:t>
            </a:r>
            <a:r>
              <a:rPr lang="en-US" sz="2133" dirty="0" smtClean="0">
                <a:latin typeface="Cambria" panose="02040503050406030204" pitchFamily="18" charset="0"/>
                <a:ea typeface="Cambria" panose="02040503050406030204" pitchFamily="18" charset="0"/>
              </a:rPr>
              <a:t>m		 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76mm = ………..cm</a:t>
            </a:r>
          </a:p>
          <a:p>
            <a:endParaRPr lang="en-US" sz="21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    5cm6mm = </a:t>
            </a:r>
            <a:r>
              <a:rPr lang="en-US" sz="2133" dirty="0" smtClean="0">
                <a:latin typeface="Cambria" panose="02040503050406030204" pitchFamily="18" charset="0"/>
                <a:ea typeface="Cambria" panose="02040503050406030204" pitchFamily="18" charset="0"/>
              </a:rPr>
              <a:t>……….cm   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133" dirty="0" smtClean="0">
                <a:latin typeface="Cambria" panose="02040503050406030204" pitchFamily="18" charset="0"/>
                <a:ea typeface="Cambria" panose="02040503050406030204" pitchFamily="18" charset="0"/>
              </a:rPr>
              <a:t>9mm </a:t>
            </a:r>
            <a:r>
              <a:rPr lang="en-US" sz="2133" dirty="0">
                <a:latin typeface="Cambria" panose="02040503050406030204" pitchFamily="18" charset="0"/>
                <a:ea typeface="Cambria" panose="02040503050406030204" pitchFamily="18" charset="0"/>
              </a:rPr>
              <a:t>= ….........cm    </a:t>
            </a:r>
          </a:p>
          <a:p>
            <a:endParaRPr lang="en-US" sz="2133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03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98520" y="175768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37560" y="2551228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79520" y="3268576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88120" y="1798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16060" y="2532178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8989060" y="3273454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457</Words>
  <Application>Microsoft Office PowerPoint</Application>
  <PresentationFormat>Widescreen</PresentationFormat>
  <Paragraphs>94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微软雅黑</vt:lpstr>
      <vt:lpstr>#9Slide07 SVNAppleberry</vt:lpstr>
      <vt:lpstr>Arial</vt:lpstr>
      <vt:lpstr>Calibri</vt:lpstr>
      <vt:lpstr>Cambria</vt:lpstr>
      <vt:lpstr>Paytone One</vt:lpstr>
      <vt:lpstr>SVN-Cookies</vt:lpstr>
      <vt:lpstr>SVN-The Voice</vt:lpstr>
      <vt:lpstr>Times New Roman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6</cp:lastModifiedBy>
  <cp:revision>60</cp:revision>
  <dcterms:created xsi:type="dcterms:W3CDTF">2022-05-26T07:07:17Z</dcterms:created>
  <dcterms:modified xsi:type="dcterms:W3CDTF">2025-10-22T15:04:04Z</dcterms:modified>
</cp:coreProperties>
</file>