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34"/>
  </p:notesMasterIdLst>
  <p:sldIdLst>
    <p:sldId id="256" r:id="rId4"/>
    <p:sldId id="1062" r:id="rId5"/>
    <p:sldId id="1063" r:id="rId6"/>
    <p:sldId id="1065" r:id="rId7"/>
    <p:sldId id="1064" r:id="rId8"/>
    <p:sldId id="318" r:id="rId9"/>
    <p:sldId id="1066" r:id="rId10"/>
    <p:sldId id="1067" r:id="rId11"/>
    <p:sldId id="321" r:id="rId12"/>
    <p:sldId id="869" r:id="rId13"/>
    <p:sldId id="870" r:id="rId14"/>
    <p:sldId id="1068" r:id="rId15"/>
    <p:sldId id="1069" r:id="rId16"/>
    <p:sldId id="1070" r:id="rId17"/>
    <p:sldId id="1071" r:id="rId18"/>
    <p:sldId id="1072" r:id="rId19"/>
    <p:sldId id="330" r:id="rId20"/>
    <p:sldId id="1073" r:id="rId21"/>
    <p:sldId id="264" r:id="rId22"/>
    <p:sldId id="265" r:id="rId23"/>
    <p:sldId id="267" r:id="rId24"/>
    <p:sldId id="1075" r:id="rId25"/>
    <p:sldId id="1076" r:id="rId26"/>
    <p:sldId id="1077" r:id="rId27"/>
    <p:sldId id="1085" r:id="rId28"/>
    <p:sldId id="371" r:id="rId29"/>
    <p:sldId id="729" r:id="rId30"/>
    <p:sldId id="329" r:id="rId31"/>
    <p:sldId id="1081" r:id="rId32"/>
    <p:sldId id="26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EAB"/>
    <a:srgbClr val="E4B3B4"/>
    <a:srgbClr val="F7A160"/>
    <a:srgbClr val="B97A57"/>
    <a:srgbClr val="FCD54C"/>
    <a:srgbClr val="548235"/>
    <a:srgbClr val="92D050"/>
    <a:srgbClr val="27BDEF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 autoAdjust="0"/>
    <p:restoredTop sz="85583" autoAdjust="0"/>
  </p:normalViewPr>
  <p:slideViewPr>
    <p:cSldViewPr snapToGrid="0">
      <p:cViewPr varScale="1">
        <p:scale>
          <a:sx n="73" d="100"/>
          <a:sy n="73" d="100"/>
        </p:scale>
        <p:origin x="614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Review all the toy words with Ss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structures then the toy box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first letter(s) of each word for Ss to guess what toy it is</a:t>
            </a:r>
          </a:p>
          <a:p>
            <a:pPr marL="171450" indent="-171450">
              <a:buFontTx/>
              <a:buChar char="-"/>
            </a:pPr>
            <a:r>
              <a:rPr lang="en-US" dirty="0"/>
              <a:t>Check their guess by showing the picture and the full words</a:t>
            </a:r>
          </a:p>
          <a:p>
            <a:pPr marL="0" indent="0">
              <a:buFontTx/>
              <a:buNone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4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3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88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58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3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6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sz="1600" dirty="0"/>
              <a:t>Have Ss take out notebook or give them paper.</a:t>
            </a:r>
          </a:p>
          <a:p>
            <a:pPr marL="171450" indent="-171450">
              <a:buFontTx/>
              <a:buChar char="-"/>
            </a:pPr>
            <a:r>
              <a:rPr lang="en-SG" sz="1600" dirty="0"/>
              <a:t>Ask them to draw a toy, then write down the question “Is it a bike?” and the answer “Yes, it is.” or “No, it isn’t.” depending on the drawing.</a:t>
            </a:r>
          </a:p>
          <a:p>
            <a:pPr marL="171450" indent="-171450">
              <a:buFontTx/>
              <a:buChar char="-"/>
            </a:pPr>
            <a:r>
              <a:rPr lang="en-SG" sz="1600" dirty="0"/>
              <a:t>Show 2 examples for Ss to follow.</a:t>
            </a:r>
          </a:p>
          <a:p>
            <a:pPr marL="171450" indent="-171450">
              <a:buFontTx/>
              <a:buChar char="-"/>
            </a:pPr>
            <a:r>
              <a:rPr lang="en-SG" sz="1600" dirty="0"/>
              <a:t>Ask Ss to keep their drawing for the next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3909-8535-4BAF-B82C-78FD5E759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7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2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1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1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1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1200" b="0" i="0" dirty="0">
                <a:solidFill>
                  <a:srgbClr val="9CDAE8"/>
                </a:solidFill>
                <a:latin typeface="Calibri" panose="020F0502020204030204"/>
              </a:rPr>
              <a:t>on “CHECK” 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reveal the answers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arrow on the top right corner to move to the next slide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3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Compliment Ss on their great performance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8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Set the scene</a:t>
            </a:r>
          </a:p>
          <a:p>
            <a:pPr marL="171450" indent="-171450">
              <a:buFontTx/>
              <a:buChar char="-"/>
            </a:pPr>
            <a:r>
              <a:rPr lang="en-SG" dirty="0"/>
              <a:t>Remind Ss of Marie and Lucy. Tell Ss that Marie has a new toy and she invite Lucy to come and play with her. </a:t>
            </a:r>
          </a:p>
          <a:p>
            <a:pPr marL="171450" indent="-171450">
              <a:buFontTx/>
              <a:buChar char="-"/>
            </a:pPr>
            <a:r>
              <a:rPr lang="en-SG" dirty="0"/>
              <a:t>Marie tells Lucy to guess what her new toy is. </a:t>
            </a:r>
          </a:p>
          <a:p>
            <a:pPr marL="171450" indent="-171450">
              <a:buFontTx/>
              <a:buChar char="-"/>
            </a:pPr>
            <a:r>
              <a:rPr lang="en-SG" dirty="0"/>
              <a:t>And Lucy makes her guesses using the structure “Is it a…?” while Marie responds with either “Yes, it is.” or No, it isn’t?”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recall how Lucy guesses Marie</a:t>
            </a:r>
            <a:r>
              <a:rPr lang="en-SG" dirty="0"/>
              <a:t>’s new toy 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structures, say aloud and have Ss repeat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6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2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2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03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40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1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0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23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0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75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3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30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21194-7572-7A91-9E08-531846CCC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B4C0B-33EC-286F-FC1A-E2FEBE0B0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776B3-9119-DE04-048F-69B97C4A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53320-CB83-BBAC-C502-E1A47066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2AEE8-9FD9-A1FE-163E-6CA759D9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4007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4D1D-2D17-E034-47FA-9EFCCF34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59332-AC58-06B1-8551-1BBB1367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DE65-FFB9-865F-D188-5D6054D1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E9657-38DB-5198-D8A9-75D40E93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A00D4-5CBD-F444-12EB-E8930C2F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89133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9CD5-24CF-5682-B500-EB32C0A1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BD0CD-F4B0-BEA6-12A9-21C522B4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881E-E2E2-50E1-6A14-7985382D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DA8-2735-8A6D-AED6-09242954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048F3-90DF-97FE-A2CD-68D9B2D4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6869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307-CC80-A32D-F26E-4B25B72F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01694-E3EC-AA37-1B99-13BD72BB5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84AA5-8AF9-B00E-235F-17110F67C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61F72-0D2B-9CD4-75EA-44FEDF22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B2A00-09DE-840C-95E6-ECD9E13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1631C-9A77-6FE5-B054-1D3FB5FA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0861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21BC-4C2D-DD63-D0D0-04FDB80A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08AA-C91A-B164-BC65-60AA5C45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88161-D004-451C-90A3-C1C6A1312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ED3F1-A16F-3FFD-56BD-AF457C693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F3545-2C5A-52B1-0A69-52C455F97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FB814-88F9-9C50-301F-A00AD33F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2445F-3E8E-20CF-97E9-DFE1B5EF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743BF-434E-6FB1-CC57-CA8CDCA3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4607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0EE7-2635-AF33-ED33-9589C10D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4957C-DD33-F4EC-1A49-2130D071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84FB-2CED-BCF9-8E4A-C0D2CC13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DC21-DF8F-E43D-05E3-D06D200F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5767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3DB77-8CDE-6F86-EF4E-1C5E592A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2BFB00-101C-C82F-5A43-2A14F66E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6319-0A85-E6B9-7361-4091841B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31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A0EA-29DB-09D1-C2EB-148642D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FCAB-7F77-566D-8553-A8E645F24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19B75-287C-0380-9D47-5B5998264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8610C-8B1E-C1D3-988F-4E269069B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79B54-DBF4-53A6-4440-22DA56B2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03D44-65C0-9BF9-EF0F-995EC80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56948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89C6-A739-6B1F-A4AF-65533661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FC04B0-F704-1E04-6A44-6F7C23C1D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1044-BF58-120E-4FEF-B6AEE380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EF0C0-040F-7240-B101-F5195DC1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345E5-6A19-1D68-AB00-9269D3D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4AB8-5D9B-89B3-9E68-786BB297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2997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75E7-E9E2-4206-55D4-3242614D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E5DA6-BA33-7F4D-6964-DE3D6B18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D786E-16B8-6334-5D62-D67C804D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4BD9-BFCA-8F37-8E71-534177C4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B84DF-1752-775A-C4DE-B7B2124C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4716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87F10-27F8-BC85-1668-C15E26802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194F3-B531-3751-C7CD-4554847E1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DD2A6-C155-47E6-5C14-DAD5398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805D-9CEA-59C6-514D-7CADBD2F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4950A-AE41-76FC-3D3D-02C3D8AC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77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3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72F7B-BF06-B85B-7F01-7CD69D22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72A71-DF76-1325-085A-C21DAD73C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4096B-C72D-2EEA-C51F-1B9F52972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A7B93-4829-45C4-AB31-DAD6B6AB1910}" type="datetimeFigureOut">
              <a:rPr lang="en-SG" smtClean="0"/>
              <a:t>21/10/2025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E6B9-0B0C-8AE2-61B2-19878A8BE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1B2FD-0B8C-B2B1-56C7-901AA197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25A9B-C5AB-474F-B626-8654968242B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6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1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26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microsoft.com/office/2007/relationships/hdphoto" Target="../media/hdphoto1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tiff"/><Relationship Id="rId4" Type="http://schemas.openxmlformats.org/officeDocument/2006/relationships/image" Target="../media/image34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tiff"/><Relationship Id="rId4" Type="http://schemas.openxmlformats.org/officeDocument/2006/relationships/image" Target="../media/image27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5" Type="http://schemas.microsoft.com/office/2007/relationships/hdphoto" Target="../media/hdphoto12.wdp"/><Relationship Id="rId10" Type="http://schemas.microsoft.com/office/2007/relationships/hdphoto" Target="../media/hdphoto14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5" Type="http://schemas.microsoft.com/office/2007/relationships/hdphoto" Target="../media/hdphoto11.wdp"/><Relationship Id="rId10" Type="http://schemas.microsoft.com/office/2007/relationships/hdphoto" Target="../media/hdphoto14.wdp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29.png"/><Relationship Id="rId9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microsoft.com/office/2007/relationships/hdphoto" Target="../media/hdphoto1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audio" Target="../media/audio6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0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43.png"/><Relationship Id="rId17" Type="http://schemas.microsoft.com/office/2007/relationships/hdphoto" Target="../media/hdphoto22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microsoft.com/office/2007/relationships/hdphoto" Target="../media/hdphoto18.wdp"/><Relationship Id="rId5" Type="http://schemas.openxmlformats.org/officeDocument/2006/relationships/audio" Target="../media/audio8.wav"/><Relationship Id="rId15" Type="http://schemas.openxmlformats.org/officeDocument/2006/relationships/image" Target="../media/image49.png"/><Relationship Id="rId10" Type="http://schemas.openxmlformats.org/officeDocument/2006/relationships/image" Target="../media/image42.png"/><Relationship Id="rId19" Type="http://schemas.microsoft.com/office/2007/relationships/hdphoto" Target="../media/hdphoto23.wdp"/><Relationship Id="rId4" Type="http://schemas.openxmlformats.org/officeDocument/2006/relationships/audio" Target="../media/audio7.wav"/><Relationship Id="rId9" Type="http://schemas.microsoft.com/office/2007/relationships/hdphoto" Target="../media/hdphoto11.wdp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47.png"/><Relationship Id="rId17" Type="http://schemas.microsoft.com/office/2007/relationships/hdphoto" Target="../media/hdphoto23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2.wdp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8.wdp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1.wdp"/><Relationship Id="rId11" Type="http://schemas.openxmlformats.org/officeDocument/2006/relationships/image" Target="../media/image47.png"/><Relationship Id="rId5" Type="http://schemas.openxmlformats.org/officeDocument/2006/relationships/image" Target="../media/image50.png"/><Relationship Id="rId1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audio" Target="../media/audio8.wav"/><Relationship Id="rId9" Type="http://schemas.openxmlformats.org/officeDocument/2006/relationships/image" Target="../media/image43.png"/><Relationship Id="rId14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47.png"/><Relationship Id="rId17" Type="http://schemas.microsoft.com/office/2007/relationships/hdphoto" Target="../media/hdphoto23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2.wdp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8.wdp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12" Type="http://schemas.openxmlformats.org/officeDocument/2006/relationships/image" Target="../media/image47.png"/><Relationship Id="rId17" Type="http://schemas.microsoft.com/office/2007/relationships/hdphoto" Target="../media/hdphoto23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microsoft.com/office/2007/relationships/hdphoto" Target="../media/hdphoto22.wdp"/><Relationship Id="rId10" Type="http://schemas.openxmlformats.org/officeDocument/2006/relationships/image" Target="../media/image43.png"/><Relationship Id="rId19" Type="http://schemas.microsoft.com/office/2007/relationships/hdphoto" Target="../media/hdphoto12.wdp"/><Relationship Id="rId4" Type="http://schemas.openxmlformats.org/officeDocument/2006/relationships/audio" Target="../media/audio7.wav"/><Relationship Id="rId9" Type="http://schemas.microsoft.com/office/2007/relationships/hdphoto" Target="../media/hdphoto18.wdp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microsoft.com/office/2007/relationships/hdphoto" Target="../media/hdphoto2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18" Type="http://schemas.microsoft.com/office/2007/relationships/hdphoto" Target="../media/hdphoto12.wdp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microsoft.com/office/2007/relationships/hdphoto" Target="../media/hdphoto11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microsoft.com/office/2007/relationships/hdphoto" Target="../media/hdphoto5.wdp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microsoft.com/office/2007/relationships/hdphoto" Target="../media/hdphoto12.wdp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audio" Target="../media/audio6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685518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5A – Vocabulary &amp; Grammar 3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Open door cartoon colorful flat Royalty Free Vector Image">
            <a:extLst>
              <a:ext uri="{FF2B5EF4-FFF2-40B4-BE49-F238E27FC236}">
                <a16:creationId xmlns:a16="http://schemas.microsoft.com/office/drawing/2014/main" id="{F56E35AE-5A9C-FCAD-71D9-F3A8F89B6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958" y="-607091"/>
            <a:ext cx="7210338" cy="692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Download Jerry – Tom And Jerry PNG Image for Free">
            <a:extLst>
              <a:ext uri="{FF2B5EF4-FFF2-40B4-BE49-F238E27FC236}">
                <a16:creationId xmlns:a16="http://schemas.microsoft.com/office/drawing/2014/main" id="{CF437C3D-DCD8-D34E-ACDF-3B0668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4042" y="2529841"/>
            <a:ext cx="2123778" cy="22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5423186" y="760853"/>
            <a:ext cx="5921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JERRY’S DOOR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700E2-2442-F541-B1C1-6E7B1BC3C8F4}"/>
              </a:ext>
            </a:extLst>
          </p:cNvPr>
          <p:cNvSpPr/>
          <p:nvPr/>
        </p:nvSpPr>
        <p:spPr>
          <a:xfrm>
            <a:off x="1324042" y="5439450"/>
            <a:ext cx="296214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342056-9954-4460-9785-96EA3FD7B9C1}"/>
              </a:ext>
            </a:extLst>
          </p:cNvPr>
          <p:cNvSpPr txBox="1"/>
          <p:nvPr/>
        </p:nvSpPr>
        <p:spPr>
          <a:xfrm>
            <a:off x="5423186" y="2218927"/>
            <a:ext cx="6477000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students play in one turn.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guess the toys behind the doors then ask and answer the questions.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get 1 point for each correct answer.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whole class repeats questions and answers.</a:t>
            </a:r>
          </a:p>
        </p:txBody>
      </p:sp>
    </p:spTree>
    <p:extLst>
      <p:ext uri="{BB962C8B-B14F-4D97-AF65-F5344CB8AC3E}">
        <p14:creationId xmlns:p14="http://schemas.microsoft.com/office/powerpoint/2010/main" val="9373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ute Kite PNG Free Download | PNG All">
            <a:extLst>
              <a:ext uri="{FF2B5EF4-FFF2-40B4-BE49-F238E27FC236}">
                <a16:creationId xmlns:a16="http://schemas.microsoft.com/office/drawing/2014/main" id="{FDCA4B28-73AB-61E8-7C24-DB1085275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7"/>
          <a:stretch/>
        </p:blipFill>
        <p:spPr bwMode="auto">
          <a:xfrm flipH="1">
            <a:off x="2361507" y="14273"/>
            <a:ext cx="7472732" cy="508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596188" y="2179531"/>
            <a:ext cx="1104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548235"/>
                </a:solidFill>
              </a:rPr>
              <a:t>KITE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82242"/>
            <a:ext cx="13269143" cy="8225969"/>
            <a:chOff x="-2455347" y="-1257455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2455347" y="-1257455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1524000" y="-14609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pic>
        <p:nvPicPr>
          <p:cNvPr id="6148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1039270C-0441-FA83-8F82-59025D41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9DCF7681-1BFA-B3E2-688A-2763CD5C4634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6BD8414-FDF1-54AC-837C-CC5CDAD44BE3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…</a:t>
            </a: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55B0E"/>
                </a:solidFill>
                <a:latin typeface="Calibri" panose="020F0502020204030204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4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D620A4C4-11A7-DA8D-7539-49967F4B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320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FEB1D8-5257-428E-8507-5F1FFA135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35" y="2037842"/>
            <a:ext cx="4502361" cy="42563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257129" y="110698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67969"/>
            <a:ext cx="13269143" cy="8225969"/>
            <a:chOff x="-1350761" y="1745091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350761" y="1745091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419414" y="285644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46022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C3854FD-01B8-82E9-2577-B39A56F5D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594" y="497954"/>
            <a:ext cx="4552020" cy="48242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4597949" y="1347386"/>
            <a:ext cx="1689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67969"/>
            <a:ext cx="13269143" cy="8225969"/>
            <a:chOff x="-1350761" y="1745091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350761" y="1745091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419414" y="285644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19202693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B9C50F60-8E80-D0D6-A688-E542A937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61" y="1228288"/>
            <a:ext cx="5975411" cy="487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345466" y="1228288"/>
            <a:ext cx="2166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77143" y="-1367969"/>
            <a:ext cx="13269143" cy="8225969"/>
            <a:chOff x="-1350761" y="1745091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350761" y="1745091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419414" y="2856448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35565819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04BC4D4E-3EAA-EA6B-77D2-65823EA2A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92" y="1111155"/>
            <a:ext cx="4949594" cy="42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7955D8-0392-D11B-8262-A9006CB6FA7E}"/>
              </a:ext>
            </a:extLst>
          </p:cNvPr>
          <p:cNvSpPr txBox="1"/>
          <p:nvPr/>
        </p:nvSpPr>
        <p:spPr>
          <a:xfrm>
            <a:off x="5569484" y="1906109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B4023-9828-471E-92FC-E7D2685BFC53}"/>
              </a:ext>
            </a:extLst>
          </p:cNvPr>
          <p:cNvSpPr/>
          <p:nvPr/>
        </p:nvSpPr>
        <p:spPr>
          <a:xfrm>
            <a:off x="0" y="6391275"/>
            <a:ext cx="12192000" cy="466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7022861-95D2-7843-8367-89D09CD96F6B}"/>
              </a:ext>
            </a:extLst>
          </p:cNvPr>
          <p:cNvGrpSpPr/>
          <p:nvPr/>
        </p:nvGrpSpPr>
        <p:grpSpPr>
          <a:xfrm>
            <a:off x="-1065088" y="-1367969"/>
            <a:ext cx="13269143" cy="8225969"/>
            <a:chOff x="-1662810" y="4466315"/>
            <a:chExt cx="11599347" cy="667854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AE338199-0EE9-DB4A-8CD7-59D5028058B9}"/>
                </a:ext>
              </a:extLst>
            </p:cNvPr>
            <p:cNvSpPr/>
            <p:nvPr/>
          </p:nvSpPr>
          <p:spPr>
            <a:xfrm rot="19500877">
              <a:off x="-1662810" y="4466315"/>
              <a:ext cx="9863712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54C92DE-CE02-2D4C-BA08-010E96361AE9}"/>
                </a:ext>
              </a:extLst>
            </p:cNvPr>
            <p:cNvSpPr/>
            <p:nvPr/>
          </p:nvSpPr>
          <p:spPr>
            <a:xfrm>
              <a:off x="-731463" y="5577672"/>
              <a:ext cx="10668000" cy="5567184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62460" y="76818"/>
            <a:ext cx="720839" cy="741031"/>
          </a:xfrm>
          <a:prstGeom prst="rect">
            <a:avLst/>
          </a:prstGeom>
        </p:spPr>
      </p:pic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28FB5FF9-0ECD-8AE8-A10E-22B6F61EAE0A}"/>
              </a:ext>
            </a:extLst>
          </p:cNvPr>
          <p:cNvSpPr/>
          <p:nvPr/>
        </p:nvSpPr>
        <p:spPr>
          <a:xfrm>
            <a:off x="83059" y="76818"/>
            <a:ext cx="193878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7BCE28F-8F04-5AB2-CB53-DFD2D012FE2B}"/>
              </a:ext>
            </a:extLst>
          </p:cNvPr>
          <p:cNvSpPr/>
          <p:nvPr/>
        </p:nvSpPr>
        <p:spPr>
          <a:xfrm>
            <a:off x="9279376" y="5057855"/>
            <a:ext cx="1660749" cy="579833"/>
          </a:xfrm>
          <a:prstGeom prst="wedgeRoundRectCallout">
            <a:avLst>
              <a:gd name="adj1" fmla="val 66669"/>
              <a:gd name="adj2" fmla="val 48011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…</a:t>
            </a:r>
          </a:p>
        </p:txBody>
      </p:sp>
      <p:pic>
        <p:nvPicPr>
          <p:cNvPr id="19" name="Picture 10" descr="Tom And Jerry Png Transparent Image7, Png Download - 7881x8000(#923555) -  PngFind">
            <a:extLst>
              <a:ext uri="{FF2B5EF4-FFF2-40B4-BE49-F238E27FC236}">
                <a16:creationId xmlns:a16="http://schemas.microsoft.com/office/drawing/2014/main" id="{273C7F0D-EEC3-FEE0-BEE7-489D9180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3498" l="3929" r="96905">
                        <a14:foregroundMark x1="9762" y1="20404" x2="11190" y2="29933"/>
                        <a14:foregroundMark x1="5595" y1="24776" x2="5595" y2="24776"/>
                        <a14:foregroundMark x1="34524" y1="9193" x2="34524" y2="9193"/>
                        <a14:foregroundMark x1="33690" y1="5942" x2="33690" y2="5942"/>
                        <a14:foregroundMark x1="3929" y1="22197" x2="3929" y2="22197"/>
                        <a14:foregroundMark x1="43214" y1="26682" x2="47738" y2="31951"/>
                        <a14:foregroundMark x1="42262" y1="23543" x2="52857" y2="36547"/>
                        <a14:foregroundMark x1="55476" y1="21749" x2="59286" y2="34978"/>
                        <a14:foregroundMark x1="90714" y1="59529" x2="90714" y2="59529"/>
                        <a14:foregroundMark x1="90119" y1="53587" x2="90119" y2="53587"/>
                        <a14:foregroundMark x1="93690" y1="84193" x2="92976" y2="89238"/>
                        <a14:foregroundMark x1="87500" y1="93498" x2="87500" y2="93498"/>
                        <a14:foregroundMark x1="96905" y1="84865" x2="96905" y2="8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8370" y="5347772"/>
            <a:ext cx="1493630" cy="15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 illustration, Tom Cat Tom and Jerry Jerry Mouse Cartoon Network, tom  and jerry transparent background PNG clipart - PNG - Free transparent image">
            <a:extLst>
              <a:ext uri="{FF2B5EF4-FFF2-40B4-BE49-F238E27FC236}">
                <a16:creationId xmlns:a16="http://schemas.microsoft.com/office/drawing/2014/main" id="{ACA70C9C-EAF5-5834-6990-25BDE013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36" b="93582" l="10000" r="90000">
                        <a14:foregroundMark x1="38611" y1="4478" x2="38611" y2="4478"/>
                        <a14:foregroundMark x1="59722" y1="2985" x2="59722" y2="2985"/>
                        <a14:foregroundMark x1="27361" y1="70299" x2="27361" y2="70299"/>
                        <a14:foregroundMark x1="26944" y1="71642" x2="29306" y2="77612"/>
                        <a14:foregroundMark x1="77083" y1="77313" x2="74583" y2="88060"/>
                        <a14:foregroundMark x1="78750" y1="73433" x2="73750" y2="82836"/>
                        <a14:foregroundMark x1="80139" y1="72985" x2="74583" y2="81791"/>
                        <a14:foregroundMark x1="73194" y1="74776" x2="71806" y2="85224"/>
                        <a14:foregroundMark x1="70278" y1="86716" x2="70556" y2="93582"/>
                        <a14:foregroundMark x1="83194" y1="73582" x2="87083" y2="80299"/>
                        <a14:foregroundMark x1="86944" y1="73433" x2="85417" y2="80597"/>
                        <a14:foregroundMark x1="82639" y1="79104" x2="83472" y2="86269"/>
                        <a14:foregroundMark x1="54444" y1="54328" x2="57639" y2="63881"/>
                        <a14:foregroundMark x1="74861" y1="50746" x2="76111" y2="58358"/>
                        <a14:foregroundMark x1="70773" y1="56269" x2="70556" y2="57015"/>
                        <a14:foregroundMark x1="70860" y1="55970" x2="70773" y2="56269"/>
                        <a14:foregroundMark x1="72639" y1="49851" x2="70860" y2="55970"/>
                        <a14:foregroundMark x1="77222" y1="60149" x2="79306" y2="66119"/>
                        <a14:foregroundMark x1="61250" y1="27463" x2="54028" y2="32090"/>
                        <a14:foregroundMark x1="48750" y1="28060" x2="53889" y2="35522"/>
                        <a14:foregroundMark x1="63194" y1="30597" x2="63194" y2="30597"/>
                        <a14:backgroundMark x1="70972" y1="56866" x2="70972" y2="56866"/>
                        <a14:backgroundMark x1="70694" y1="55970" x2="70694" y2="55970"/>
                        <a14:backgroundMark x1="71389" y1="56269" x2="71389" y2="56269"/>
                        <a14:backgroundMark x1="70972" y1="55970" x2="70972" y2="55970"/>
                        <a14:backgroundMark x1="70833" y1="56269" x2="70833" y2="56269"/>
                        <a14:backgroundMark x1="70694" y1="57015" x2="70694" y2="57015"/>
                        <a14:backgroundMark x1="70694" y1="55821" x2="70694" y2="55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97" y="4253037"/>
            <a:ext cx="2874158" cy="2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1CADFB90-2E59-14EA-53F5-EFA09B619ADC}"/>
              </a:ext>
            </a:extLst>
          </p:cNvPr>
          <p:cNvSpPr/>
          <p:nvPr/>
        </p:nvSpPr>
        <p:spPr>
          <a:xfrm>
            <a:off x="356970" y="3355468"/>
            <a:ext cx="2404154" cy="709382"/>
          </a:xfrm>
          <a:prstGeom prst="wedgeRoundRectCallout">
            <a:avLst>
              <a:gd name="adj1" fmla="val 1839"/>
              <a:gd name="adj2" fmla="val 9711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</p:txBody>
      </p:sp>
    </p:spTree>
    <p:extLst>
      <p:ext uri="{BB962C8B-B14F-4D97-AF65-F5344CB8AC3E}">
        <p14:creationId xmlns:p14="http://schemas.microsoft.com/office/powerpoint/2010/main" val="40458583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Open door cartoon colorful flat Royalty Free Vector Image">
            <a:extLst>
              <a:ext uri="{FF2B5EF4-FFF2-40B4-BE49-F238E27FC236}">
                <a16:creationId xmlns:a16="http://schemas.microsoft.com/office/drawing/2014/main" id="{F56E35AE-5A9C-FCAD-71D9-F3A8F89B6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7" r="3489" b="14680"/>
          <a:stretch/>
        </p:blipFill>
        <p:spPr bwMode="auto">
          <a:xfrm>
            <a:off x="2580924" y="87471"/>
            <a:ext cx="10291796" cy="70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7FE70-057C-6763-AD71-D6DFBA551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1244740"/>
            <a:ext cx="4295775" cy="5267325"/>
          </a:xfrm>
          <a:prstGeom prst="rect">
            <a:avLst/>
          </a:prstGeom>
        </p:spPr>
      </p:pic>
      <p:pic>
        <p:nvPicPr>
          <p:cNvPr id="13314" name="Picture 2" descr="Good Job Sticker Transparent - Great Job Stars Clip Art Png Transparent PNG  - 1024x851 - Free Download on NicePNG">
            <a:extLst>
              <a:ext uri="{FF2B5EF4-FFF2-40B4-BE49-F238E27FC236}">
                <a16:creationId xmlns:a16="http://schemas.microsoft.com/office/drawing/2014/main" id="{83AA60B5-E967-E72C-D12A-4DB18F87B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18" b="93792" l="8537" r="93049">
                        <a14:foregroundMark x1="8537" y1="48646" x2="25244" y2="41535"/>
                        <a14:foregroundMark x1="23049" y1="44695" x2="57805" y2="55305"/>
                        <a14:foregroundMark x1="49512" y1="21670" x2="45854" y2="40858"/>
                        <a14:foregroundMark x1="40610" y1="5643" x2="40610" y2="5643"/>
                        <a14:foregroundMark x1="93049" y1="27314" x2="85366" y2="39165"/>
                        <a14:foregroundMark x1="85366" y1="39165" x2="85366" y2="39391"/>
                        <a14:foregroundMark x1="82317" y1="30023" x2="65366" y2="44018"/>
                        <a14:foregroundMark x1="48293" y1="37359" x2="51341" y2="44131"/>
                        <a14:foregroundMark x1="50854" y1="39391" x2="50976" y2="44921"/>
                        <a14:foregroundMark x1="48537" y1="61174" x2="49512" y2="67946"/>
                        <a14:foregroundMark x1="42927" y1="90406" x2="44268" y2="90858"/>
                        <a14:foregroundMark x1="43415" y1="93792" x2="43415" y2="93792"/>
                        <a14:foregroundMark x1="79878" y1="71219" x2="81707" y2="71896"/>
                        <a14:foregroundMark x1="70976" y1="47968" x2="80610" y2="59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2312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8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FF25E95-2087-309C-B211-BDCFE7C2D578}"/>
              </a:ext>
            </a:extLst>
          </p:cNvPr>
          <p:cNvSpPr/>
          <p:nvPr/>
        </p:nvSpPr>
        <p:spPr>
          <a:xfrm>
            <a:off x="741380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Yes, it is.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F145BD11-9678-9698-F6BE-49020546AE1E}"/>
              </a:ext>
            </a:extLst>
          </p:cNvPr>
          <p:cNvSpPr/>
          <p:nvPr/>
        </p:nvSpPr>
        <p:spPr>
          <a:xfrm>
            <a:off x="741380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No, it isn’t.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AC7D2B8B-2791-9FA4-48D8-BF365BD9495C}"/>
              </a:ext>
            </a:extLst>
          </p:cNvPr>
          <p:cNvSpPr/>
          <p:nvPr/>
        </p:nvSpPr>
        <p:spPr>
          <a:xfrm>
            <a:off x="8293605" y="1105607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Is it a </a:t>
            </a:r>
            <a:r>
              <a:rPr lang="en-US" sz="2600" b="1" u="sng" dirty="0">
                <a:solidFill>
                  <a:schemeClr val="bg1"/>
                </a:solidFill>
              </a:rPr>
              <a:t>bike</a:t>
            </a:r>
            <a:r>
              <a:rPr lang="en-US" sz="2600" b="1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18F56-557B-F261-7FB2-74FD9C46E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7" b="95885" l="5673" r="96834">
                        <a14:foregroundMark x1="8839" y1="57613" x2="8311" y2="69547"/>
                        <a14:foregroundMark x1="6332" y1="55967" x2="5673" y2="55144"/>
                        <a14:foregroundMark x1="12533" y1="87243" x2="21108" y2="86831"/>
                        <a14:foregroundMark x1="21108" y1="86831" x2="21636" y2="86008"/>
                        <a14:foregroundMark x1="31530" y1="72016" x2="47361" y2="73663"/>
                        <a14:foregroundMark x1="31135" y1="64609" x2="35884" y2="65844"/>
                        <a14:foregroundMark x1="27968" y1="67078" x2="29288" y2="76955"/>
                        <a14:foregroundMark x1="33113" y1="30658" x2="41161" y2="31276"/>
                        <a14:foregroundMark x1="58575" y1="10288" x2="62269" y2="10082"/>
                        <a14:foregroundMark x1="72032" y1="15638" x2="75726" y2="20782"/>
                        <a14:foregroundMark x1="81266" y1="13580" x2="70712" y2="10082"/>
                        <a14:foregroundMark x1="69525" y1="10288" x2="71636" y2="19959"/>
                        <a14:foregroundMark x1="69393" y1="20782" x2="73879" y2="24074"/>
                        <a14:foregroundMark x1="71504" y1="25514" x2="73087" y2="25720"/>
                        <a14:foregroundMark x1="74934" y1="34979" x2="72823" y2="37243"/>
                        <a14:foregroundMark x1="86412" y1="60288" x2="87335" y2="76132"/>
                        <a14:foregroundMark x1="96834" y1="70988" x2="96834" y2="70988"/>
                        <a14:foregroundMark x1="81266" y1="85597" x2="81266" y2="85597"/>
                        <a14:foregroundMark x1="5673" y1="61934" x2="5673" y2="61934"/>
                        <a14:foregroundMark x1="81662" y1="95062" x2="81662" y2="95062"/>
                        <a14:foregroundMark x1="23615" y1="95885" x2="23615" y2="95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445" y="2549220"/>
            <a:ext cx="3601681" cy="2309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C0A3D-8A51-BA0A-F5B4-D2A47BB56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66480"/>
          <a:stretch/>
        </p:blipFill>
        <p:spPr>
          <a:xfrm flipH="1">
            <a:off x="8333975" y="1656693"/>
            <a:ext cx="1765878" cy="377256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40F2236-DAB5-BC8F-250A-72380D668769}"/>
              </a:ext>
            </a:extLst>
          </p:cNvPr>
          <p:cNvSpPr/>
          <p:nvPr/>
        </p:nvSpPr>
        <p:spPr>
          <a:xfrm>
            <a:off x="741378" y="1074346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No, it isn’t.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AB33B1F-46B8-E6E1-76A9-80EB7CA2B0C3}"/>
              </a:ext>
            </a:extLst>
          </p:cNvPr>
          <p:cNvSpPr/>
          <p:nvPr/>
        </p:nvSpPr>
        <p:spPr>
          <a:xfrm>
            <a:off x="8293603" y="1091410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Is it a </a:t>
            </a:r>
            <a:r>
              <a:rPr lang="en-US" sz="2600" b="1" u="sng" dirty="0">
                <a:solidFill>
                  <a:schemeClr val="bg1"/>
                </a:solidFill>
              </a:rPr>
              <a:t>slide</a:t>
            </a:r>
            <a:r>
              <a:rPr lang="en-US" sz="2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BA27088-34D3-DA2F-561B-DFBD42282CD1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Is it a…? – Yes, it is. / No, it isn’t.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D76CE7B-50C6-5CDD-6567-14679A1971F0}"/>
              </a:ext>
            </a:extLst>
          </p:cNvPr>
          <p:cNvSpPr/>
          <p:nvPr/>
        </p:nvSpPr>
        <p:spPr>
          <a:xfrm>
            <a:off x="8293603" y="1098508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Is it a </a:t>
            </a:r>
            <a:r>
              <a:rPr lang="en-US" sz="2600" b="1" u="sng" dirty="0">
                <a:solidFill>
                  <a:schemeClr val="bg1"/>
                </a:solidFill>
              </a:rPr>
              <a:t>swing</a:t>
            </a:r>
            <a:r>
              <a:rPr lang="en-US" sz="26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749994-FAB7-4159-21D0-755B80DB8493}"/>
              </a:ext>
            </a:extLst>
          </p:cNvPr>
          <p:cNvSpPr/>
          <p:nvPr/>
        </p:nvSpPr>
        <p:spPr>
          <a:xfrm>
            <a:off x="8581648" y="5147596"/>
            <a:ext cx="1404595" cy="563315"/>
          </a:xfrm>
          <a:prstGeom prst="roundRect">
            <a:avLst/>
          </a:prstGeom>
          <a:solidFill>
            <a:srgbClr val="D96EAB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t>Lucy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EE5733-51C0-F788-08BA-E44050812237}"/>
              </a:ext>
            </a:extLst>
          </p:cNvPr>
          <p:cNvSpPr/>
          <p:nvPr/>
        </p:nvSpPr>
        <p:spPr>
          <a:xfrm>
            <a:off x="2357044" y="5147596"/>
            <a:ext cx="1404595" cy="563315"/>
          </a:xfrm>
          <a:prstGeom prst="roundRect">
            <a:avLst/>
          </a:prstGeom>
          <a:solidFill>
            <a:srgbClr val="D96EAB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Marie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571171-89A1-0014-B8D9-AF56626899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96" y="2131308"/>
            <a:ext cx="1575200" cy="31450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51E7D5-A0C5-8490-0327-9EEFA165E601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7" b="95885" l="5673" r="96834">
                        <a14:foregroundMark x1="8839" y1="57613" x2="8311" y2="69547"/>
                        <a14:foregroundMark x1="6332" y1="55967" x2="5673" y2="55144"/>
                        <a14:foregroundMark x1="12533" y1="87243" x2="21108" y2="86831"/>
                        <a14:foregroundMark x1="21108" y1="86831" x2="21636" y2="86008"/>
                        <a14:foregroundMark x1="31530" y1="72016" x2="47361" y2="73663"/>
                        <a14:foregroundMark x1="31135" y1="64609" x2="35884" y2="65844"/>
                        <a14:foregroundMark x1="27968" y1="67078" x2="29288" y2="76955"/>
                        <a14:foregroundMark x1="33113" y1="30658" x2="41161" y2="31276"/>
                        <a14:foregroundMark x1="58575" y1="10288" x2="62269" y2="10082"/>
                        <a14:foregroundMark x1="72032" y1="15638" x2="75726" y2="20782"/>
                        <a14:foregroundMark x1="81266" y1="13580" x2="70712" y2="10082"/>
                        <a14:foregroundMark x1="69525" y1="10288" x2="71636" y2="19959"/>
                        <a14:foregroundMark x1="69393" y1="20782" x2="73879" y2="24074"/>
                        <a14:foregroundMark x1="71504" y1="25514" x2="73087" y2="25720"/>
                        <a14:foregroundMark x1="74934" y1="34979" x2="72823" y2="37243"/>
                        <a14:foregroundMark x1="86412" y1="60288" x2="87335" y2="76132"/>
                        <a14:foregroundMark x1="96834" y1="70988" x2="96834" y2="70988"/>
                        <a14:foregroundMark x1="81266" y1="85597" x2="81266" y2="85597"/>
                        <a14:foregroundMark x1="5673" y1="61934" x2="5673" y2="61934"/>
                        <a14:foregroundMark x1="81662" y1="95062" x2="81662" y2="95062"/>
                        <a14:foregroundMark x1="23615" y1="95885" x2="23615" y2="95885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445" y="2549219"/>
            <a:ext cx="3601681" cy="2309257"/>
          </a:xfrm>
          <a:prstGeom prst="rect">
            <a:avLst/>
          </a:prstGeom>
        </p:spPr>
      </p:pic>
      <p:pic>
        <p:nvPicPr>
          <p:cNvPr id="10" name="E5TGJKV-bicycle-bell">
            <a:hlinkClick r:id="" action="ppaction://media"/>
            <a:extLst>
              <a:ext uri="{FF2B5EF4-FFF2-40B4-BE49-F238E27FC236}">
                <a16:creationId xmlns:a16="http://schemas.microsoft.com/office/drawing/2014/main" id="{B960B325-463F-67D2-917F-30953D2C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4880" y="-18947"/>
            <a:ext cx="487363" cy="4873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FA5E577-EF0A-4FD1-BB8B-2A2164AF0D82}"/>
              </a:ext>
            </a:extLst>
          </p:cNvPr>
          <p:cNvSpPr/>
          <p:nvPr/>
        </p:nvSpPr>
        <p:spPr>
          <a:xfrm>
            <a:off x="7835154" y="1084311"/>
            <a:ext cx="2885440" cy="749684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That sounds great!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085CF604-504B-EE67-4AE5-095ADAAAABE4}"/>
              </a:ext>
            </a:extLst>
          </p:cNvPr>
          <p:cNvSpPr/>
          <p:nvPr/>
        </p:nvSpPr>
        <p:spPr>
          <a:xfrm>
            <a:off x="706120" y="1135096"/>
            <a:ext cx="2526383" cy="825701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Look! </a:t>
            </a:r>
            <a:br>
              <a:rPr lang="en-US" sz="2600" b="1" dirty="0"/>
            </a:br>
            <a:r>
              <a:rPr lang="en-US" sz="2600" b="1" dirty="0"/>
              <a:t>What’s this?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2CBFE2-E5F5-5267-0F8B-576DEB8E6BCE}"/>
              </a:ext>
            </a:extLst>
          </p:cNvPr>
          <p:cNvSpPr/>
          <p:nvPr/>
        </p:nvSpPr>
        <p:spPr>
          <a:xfrm>
            <a:off x="325976" y="1026807"/>
            <a:ext cx="3065815" cy="964020"/>
          </a:xfrm>
          <a:prstGeom prst="wedgeRoundRectCallout">
            <a:avLst>
              <a:gd name="adj1" fmla="val 32358"/>
              <a:gd name="adj2" fmla="val 91413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Come and play with my new toy, Lucy!</a:t>
            </a:r>
          </a:p>
        </p:txBody>
      </p:sp>
    </p:spTree>
    <p:extLst>
      <p:ext uri="{BB962C8B-B14F-4D97-AF65-F5344CB8AC3E}">
        <p14:creationId xmlns:p14="http://schemas.microsoft.com/office/powerpoint/2010/main" val="2448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27" grpId="1" animBg="1"/>
      <p:bldP spid="26" grpId="0" animBg="1"/>
      <p:bldP spid="21" grpId="0" animBg="1"/>
      <p:bldP spid="21" grpId="1" animBg="1"/>
      <p:bldP spid="22" grpId="0" animBg="1"/>
      <p:bldP spid="22" grpId="1" animBg="1"/>
      <p:bldP spid="20" grpId="0" animBg="1"/>
      <p:bldP spid="20" grpId="1" animBg="1"/>
      <p:bldP spid="17" grpId="0" animBg="1"/>
      <p:bldP spid="17" grpId="1" animBg="1"/>
      <p:bldP spid="29" grpId="0" animBg="1"/>
      <p:bldP spid="29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E4FFA59-1C01-3D9C-069A-735553676956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GRAMMAR: Is it a…? – Yes, it is. / No, it isn’t.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85797E-A77E-EAB8-71D4-81D67FC198CB}"/>
              </a:ext>
            </a:extLst>
          </p:cNvPr>
          <p:cNvGrpSpPr/>
          <p:nvPr/>
        </p:nvGrpSpPr>
        <p:grpSpPr>
          <a:xfrm>
            <a:off x="4007354" y="552728"/>
            <a:ext cx="4497804" cy="2876272"/>
            <a:chOff x="4007354" y="552728"/>
            <a:chExt cx="4497804" cy="2876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9636-1010-6BA6-4636-933DF351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550004" y="552728"/>
              <a:ext cx="3091992" cy="2876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571DD-3044-3273-18F0-0FB2B39677D1}"/>
                </a:ext>
              </a:extLst>
            </p:cNvPr>
            <p:cNvSpPr txBox="1"/>
            <p:nvPr/>
          </p:nvSpPr>
          <p:spPr>
            <a:xfrm>
              <a:off x="4007354" y="1061199"/>
              <a:ext cx="449780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Is it a </a:t>
              </a:r>
              <a:b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</a:b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__________?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623DC-D4ED-A65D-F81F-72719B3FD36B}"/>
              </a:ext>
            </a:extLst>
          </p:cNvPr>
          <p:cNvGrpSpPr/>
          <p:nvPr/>
        </p:nvGrpSpPr>
        <p:grpSpPr>
          <a:xfrm>
            <a:off x="7789962" y="2977745"/>
            <a:ext cx="2460261" cy="1898680"/>
            <a:chOff x="7614967" y="2965551"/>
            <a:chExt cx="2460261" cy="1898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0A795-220F-B886-3C05-9E893D49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614967" y="2965551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BE67-E5A3-688F-0B65-8D229E2B3AAB}"/>
                </a:ext>
              </a:extLst>
            </p:cNvPr>
            <p:cNvSpPr txBox="1"/>
            <p:nvPr/>
          </p:nvSpPr>
          <p:spPr>
            <a:xfrm>
              <a:off x="7910898" y="3570104"/>
              <a:ext cx="1868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0000"/>
                  </a:solidFill>
                  <a:cs typeface="Arial"/>
                  <a:sym typeface="Arial"/>
                </a:rPr>
                <a:t>No, it isn’t.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30A323-6C48-2D08-8227-643F7A81D3FF}"/>
              </a:ext>
            </a:extLst>
          </p:cNvPr>
          <p:cNvGrpSpPr/>
          <p:nvPr/>
        </p:nvGrpSpPr>
        <p:grpSpPr>
          <a:xfrm>
            <a:off x="1941777" y="2885141"/>
            <a:ext cx="2460261" cy="1898680"/>
            <a:chOff x="1361862" y="2965552"/>
            <a:chExt cx="2460261" cy="1898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9F99B-76ED-BDAE-B899-D9B411F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1862" y="2965552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3A150-F0B5-FBAD-8B3B-563FCA73D101}"/>
                </a:ext>
              </a:extLst>
            </p:cNvPr>
            <p:cNvSpPr txBox="1"/>
            <p:nvPr/>
          </p:nvSpPr>
          <p:spPr>
            <a:xfrm>
              <a:off x="1679967" y="3570104"/>
              <a:ext cx="1822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00B050"/>
                  </a:solidFill>
                  <a:cs typeface="Arial"/>
                  <a:sym typeface="Arial"/>
                </a:rPr>
                <a:t>Yes, it is.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38AA5-176F-3B27-DF2A-684267F3A9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6" y="4158387"/>
            <a:ext cx="1359201" cy="1430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27F6B-2B6E-AB48-DD2D-F74B07EE74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223" y="4326545"/>
            <a:ext cx="1111136" cy="1093865"/>
          </a:xfrm>
          <a:prstGeom prst="rect">
            <a:avLst/>
          </a:prstGeom>
        </p:spPr>
      </p:pic>
      <p:pic>
        <p:nvPicPr>
          <p:cNvPr id="2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2CBA1AD2-20B7-2264-F936-7BE4FD4F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12" y="3109548"/>
            <a:ext cx="2573053" cy="20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DCCB1-EBAC-CAB8-AEC3-0F7A28B220D0}"/>
              </a:ext>
            </a:extLst>
          </p:cNvPr>
          <p:cNvSpPr txBox="1"/>
          <p:nvPr/>
        </p:nvSpPr>
        <p:spPr>
          <a:xfrm>
            <a:off x="5450840" y="1821806"/>
            <a:ext cx="129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  <a:endParaRPr lang="en-SG" sz="1200" b="1" dirty="0">
              <a:solidFill>
                <a:srgbClr val="C0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A48E9A-94D7-ED37-AD9A-B816F5E850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55" y="3293078"/>
            <a:ext cx="1934405" cy="20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30746" y="133574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4A7509-E4E3-3D0B-2ED9-E8CE9C236F9B}"/>
              </a:ext>
            </a:extLst>
          </p:cNvPr>
          <p:cNvSpPr txBox="1">
            <a:spLocks/>
          </p:cNvSpPr>
          <p:nvPr/>
        </p:nvSpPr>
        <p:spPr>
          <a:xfrm>
            <a:off x="4425907" y="317991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1"/>
                </a:solidFill>
              </a:rPr>
              <a:t>Song: Don’t Stop Baby Bot Dance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3" name="DON'T STOP BABY BOT DANCE 🤖🎶🕺- Dance Song for Kids - Lingokids">
            <a:hlinkClick r:id="" action="ppaction://media"/>
            <a:extLst>
              <a:ext uri="{FF2B5EF4-FFF2-40B4-BE49-F238E27FC236}">
                <a16:creationId xmlns:a16="http://schemas.microsoft.com/office/drawing/2014/main" id="{CC4EAEB6-5C20-7C81-29E3-3F5220D55E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8488" y="1291039"/>
            <a:ext cx="8095436" cy="4553580"/>
          </a:xfrm>
          <a:ln>
            <a:solidFill>
              <a:srgbClr val="D14F99"/>
            </a:solidFill>
          </a:ln>
        </p:spPr>
      </p:pic>
    </p:spTree>
    <p:extLst>
      <p:ext uri="{BB962C8B-B14F-4D97-AF65-F5344CB8AC3E}">
        <p14:creationId xmlns:p14="http://schemas.microsoft.com/office/powerpoint/2010/main" val="277891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80328" y="5722070"/>
            <a:ext cx="1356285" cy="66764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2348DC-0FB8-F8E9-58F9-274B1516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61" y="72740"/>
            <a:ext cx="5890678" cy="817204"/>
          </a:xfrm>
        </p:spPr>
        <p:txBody>
          <a:bodyPr>
            <a:normAutofit/>
          </a:bodyPr>
          <a:lstStyle/>
          <a:p>
            <a:pPr algn="ctr"/>
            <a:r>
              <a:rPr lang="en-US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Rescue SNOW WHITE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7554C5-5434-C10A-AC29-446477E8E7BD}"/>
              </a:ext>
            </a:extLst>
          </p:cNvPr>
          <p:cNvSpPr txBox="1">
            <a:spLocks/>
          </p:cNvSpPr>
          <p:nvPr/>
        </p:nvSpPr>
        <p:spPr>
          <a:xfrm>
            <a:off x="2595716" y="647396"/>
            <a:ext cx="7644531" cy="240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70000"/>
              </a:lnSpc>
              <a:buClr>
                <a:schemeClr val="accent4"/>
              </a:buClr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</a:p>
          <a:p>
            <a:pPr marL="342900" indent="-342900">
              <a:lnSpc>
                <a:spcPct val="17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 students ask the question. </a:t>
            </a:r>
          </a:p>
          <a:p>
            <a:pPr marL="342900" indent="-342900">
              <a:lnSpc>
                <a:spcPct val="17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student answers by choosing 1 apple A or B.</a:t>
            </a:r>
          </a:p>
          <a:p>
            <a:pPr marL="342900" indent="-342900">
              <a:lnSpc>
                <a:spcPct val="17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CD5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whole class repeats the questions and answers.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E15FF2-D17F-E912-670E-CD7151801C09}"/>
              </a:ext>
            </a:extLst>
          </p:cNvPr>
          <p:cNvGrpSpPr/>
          <p:nvPr/>
        </p:nvGrpSpPr>
        <p:grpSpPr>
          <a:xfrm>
            <a:off x="3902763" y="3446038"/>
            <a:ext cx="1068018" cy="1278108"/>
            <a:chOff x="3866447" y="3698195"/>
            <a:chExt cx="1068018" cy="12781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51602F-6589-B96C-A5A7-682321911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09DA44-4C66-86A9-0482-970209FD1582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A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72E23C-2283-CBF3-7845-D021535B319B}"/>
              </a:ext>
            </a:extLst>
          </p:cNvPr>
          <p:cNvGrpSpPr/>
          <p:nvPr/>
        </p:nvGrpSpPr>
        <p:grpSpPr>
          <a:xfrm>
            <a:off x="6786124" y="3471124"/>
            <a:ext cx="1068018" cy="1278108"/>
            <a:chOff x="3862798" y="3489338"/>
            <a:chExt cx="1068018" cy="12781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35F103-5E6D-28BA-4911-2D1E08E3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915697-2151-5E53-0B1D-D4EA56AAE4C1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B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</a:rPr>
              <a:t>1.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 Is this a </a:t>
            </a:r>
            <a:r>
              <a:rPr lang="en-US" sz="3200" b="1" u="sng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slide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199627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17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D134B39B-146F-54C0-523B-E9738ED0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32" y="120579"/>
            <a:ext cx="1931593" cy="1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A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B</a:t>
              </a:r>
              <a:endParaRPr lang="en-US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199627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FB8C67-ADE1-1EA0-7650-9CDB7462E9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56" y="101086"/>
            <a:ext cx="1538555" cy="16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7961" y="1988537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F6761C-DD7D-4E6C-816E-BBA5C81FE7E7}"/>
              </a:ext>
            </a:extLst>
          </p:cNvPr>
          <p:cNvGrpSpPr/>
          <p:nvPr/>
        </p:nvGrpSpPr>
        <p:grpSpPr>
          <a:xfrm>
            <a:off x="324465" y="56349"/>
            <a:ext cx="11592232" cy="1828800"/>
            <a:chOff x="324465" y="56349"/>
            <a:chExt cx="11592232" cy="1828800"/>
          </a:xfrm>
        </p:grpSpPr>
        <p:sp>
          <p:nvSpPr>
            <p:cNvPr id="11" name="Rounded Rectangle 10"/>
            <p:cNvSpPr/>
            <p:nvPr/>
          </p:nvSpPr>
          <p:spPr>
            <a:xfrm>
              <a:off x="324465" y="56349"/>
              <a:ext cx="11592232" cy="18288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Is this a 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scooter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4F2B24-E961-43AA-8E28-708F6CCB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694" y="269461"/>
              <a:ext cx="1584055" cy="1497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4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091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7961" y="1988537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19" name="Picture 2" descr="Cute Kite PNG Free Download | PNG All">
            <a:extLst>
              <a:ext uri="{FF2B5EF4-FFF2-40B4-BE49-F238E27FC236}">
                <a16:creationId xmlns:a16="http://schemas.microsoft.com/office/drawing/2014/main" id="{E2DEDD5C-62DA-D2B9-E2E6-45BFEDF7C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7"/>
          <a:stretch/>
        </p:blipFill>
        <p:spPr bwMode="auto">
          <a:xfrm flipH="1">
            <a:off x="7779430" y="102003"/>
            <a:ext cx="2614929" cy="17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09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B11B9B3-1EBD-E47A-07F8-9C639D06A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67" l="10000" r="90000">
                        <a14:foregroundMark x1="36389" y1="16000" x2="40278" y2="52889"/>
                        <a14:foregroundMark x1="32639" y1="20111" x2="33056" y2="45556"/>
                        <a14:foregroundMark x1="40694" y1="18111" x2="45139" y2="29889"/>
                        <a14:foregroundMark x1="42986" y1="19222" x2="43403" y2="27778"/>
                        <a14:foregroundMark x1="44167" y1="20111" x2="44306" y2="27333"/>
                        <a14:foregroundMark x1="26667" y1="84556" x2="25694" y2="89889"/>
                        <a14:foregroundMark x1="28542" y1="83111" x2="30417" y2="91667"/>
                        <a14:foregroundMark x1="27431" y1="83667" x2="27708" y2="91222"/>
                        <a14:foregroundMark x1="36806" y1="77111" x2="56111" y2="81333"/>
                        <a14:foregroundMark x1="38125" y1="84333" x2="57292" y2="94889"/>
                        <a14:foregroundMark x1="32639" y1="75111" x2="35069" y2="95111"/>
                        <a14:foregroundMark x1="64931" y1="74333" x2="65208" y2="77667"/>
                        <a14:foregroundMark x1="36111" y1="16667" x2="31042" y2="23556"/>
                        <a14:foregroundMark x1="43125" y1="17111" x2="42986" y2="21111"/>
                        <a14:foregroundMark x1="42153" y1="16000" x2="43611" y2="19667"/>
                        <a14:backgroundMark x1="21806" y1="53333" x2="20694" y2="86556"/>
                        <a14:backgroundMark x1="56806" y1="52111" x2="61111" y2="64111"/>
                        <a14:backgroundMark x1="66389" y1="54778" x2="66944" y2="77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9237" t="9695" r="30032" b="30312"/>
          <a:stretch/>
        </p:blipFill>
        <p:spPr>
          <a:xfrm flipH="1">
            <a:off x="8545794" y="3551223"/>
            <a:ext cx="4462852" cy="3331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56349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Is this a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bike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1981183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Yes, it is.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7961" y="1988537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No, it isn’t.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0DFED-C1FC-6FAB-0205-26518D660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9" y="2115801"/>
            <a:ext cx="825582" cy="86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24D343-653F-7D8E-154B-E87A26F34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56" y="2265667"/>
            <a:ext cx="674906" cy="6644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A25F9-E93F-F89D-D5F2-90F56D0D7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39" y="4746439"/>
            <a:ext cx="6676103" cy="3338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44B1A-4DD6-3BA8-A93C-33E80970C8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" y="3203168"/>
            <a:ext cx="2806290" cy="36593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E1F6141-6F3B-8A96-A225-38DF7BC72C7C}"/>
              </a:ext>
            </a:extLst>
          </p:cNvPr>
          <p:cNvGrpSpPr/>
          <p:nvPr/>
        </p:nvGrpSpPr>
        <p:grpSpPr>
          <a:xfrm>
            <a:off x="3828051" y="4278192"/>
            <a:ext cx="1068018" cy="1278108"/>
            <a:chOff x="3866447" y="3698195"/>
            <a:chExt cx="1068018" cy="12781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12E078-560D-3097-AA72-DE20C741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6447" y="3698195"/>
              <a:ext cx="1068018" cy="12781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2CF45F-5E8D-0432-C696-21522077B09F}"/>
                </a:ext>
              </a:extLst>
            </p:cNvPr>
            <p:cNvSpPr txBox="1"/>
            <p:nvPr/>
          </p:nvSpPr>
          <p:spPr>
            <a:xfrm>
              <a:off x="4145091" y="4134177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285939-D19D-F94F-CFF5-1B1A3109FA95}"/>
              </a:ext>
            </a:extLst>
          </p:cNvPr>
          <p:cNvGrpSpPr/>
          <p:nvPr/>
        </p:nvGrpSpPr>
        <p:grpSpPr>
          <a:xfrm>
            <a:off x="6711412" y="4303278"/>
            <a:ext cx="1068018" cy="1278108"/>
            <a:chOff x="3862798" y="3489338"/>
            <a:chExt cx="1068018" cy="12781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53DDB6E-80F7-C321-FEC3-5BE86138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2798" y="3489338"/>
              <a:ext cx="1068018" cy="127810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C2BCF3-42DE-3E63-5F7C-0C6137CCE2CB}"/>
                </a:ext>
              </a:extLst>
            </p:cNvPr>
            <p:cNvSpPr txBox="1"/>
            <p:nvPr/>
          </p:nvSpPr>
          <p:spPr>
            <a:xfrm>
              <a:off x="4170771" y="3969693"/>
              <a:ext cx="519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5F634-41B6-CD95-BE4E-FCA97489BE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" b="100000" l="10000" r="90000">
                        <a14:foregroundMark x1="39600" y1="12242" x2="63000" y2="30843"/>
                        <a14:foregroundMark x1="33000" y1="18442" x2="32600" y2="35135"/>
                        <a14:foregroundMark x1="47200" y1="7472" x2="61800" y2="21145"/>
                        <a14:foregroundMark x1="35800" y1="11288" x2="36200" y2="16375"/>
                        <a14:backgroundMark x1="20200" y1="75835" x2="16200" y2="85851"/>
                        <a14:backgroundMark x1="18200" y1="72814" x2="16600" y2="89825"/>
                        <a14:backgroundMark x1="63200" y1="71224" x2="64000" y2="7837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9494"/>
          <a:stretch/>
        </p:blipFill>
        <p:spPr>
          <a:xfrm flipH="1">
            <a:off x="9202994" y="3382240"/>
            <a:ext cx="3494293" cy="3475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96F74E-1071-16D2-18E3-9A96142352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13" l="2558" r="99872">
                        <a14:foregroundMark x1="26471" y1="84034" x2="62020" y2="97992"/>
                        <a14:foregroundMark x1="21100" y1="92639" x2="91176" y2="97419"/>
                        <a14:foregroundMark x1="67136" y1="80593" x2="74297" y2="88432"/>
                        <a14:foregroundMark x1="17008" y1="97610" x2="58184" y2="97801"/>
                        <a14:backgroundMark x1="19565" y1="71797" x2="13939" y2="93021"/>
                        <a14:backgroundMark x1="61125" y1="2677" x2="95141" y2="464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1" b="21654"/>
          <a:stretch/>
        </p:blipFill>
        <p:spPr>
          <a:xfrm flipH="1">
            <a:off x="9615552" y="3727319"/>
            <a:ext cx="2856176" cy="3154943"/>
          </a:xfrm>
          <a:prstGeom prst="rect">
            <a:avLst/>
          </a:prstGeom>
        </p:spPr>
      </p:pic>
      <p:pic>
        <p:nvPicPr>
          <p:cNvPr id="2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E8E13366-AFFF-6534-68D0-3114A8AE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22" y="-39685"/>
            <a:ext cx="2283095" cy="18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4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A09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5798A-1C3C-3C27-EFEE-53F254E26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0" y="592609"/>
            <a:ext cx="9451132" cy="533813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5DF7E3A-B6C5-8DD3-7736-A83D913D0691}"/>
              </a:ext>
            </a:extLst>
          </p:cNvPr>
          <p:cNvSpPr/>
          <p:nvPr/>
        </p:nvSpPr>
        <p:spPr>
          <a:xfrm>
            <a:off x="8732520" y="1825786"/>
            <a:ext cx="1524000" cy="4829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E45499-3680-3AFB-21B7-E4DCEA33ECC0}"/>
              </a:ext>
            </a:extLst>
          </p:cNvPr>
          <p:cNvSpPr txBox="1"/>
          <p:nvPr/>
        </p:nvSpPr>
        <p:spPr>
          <a:xfrm>
            <a:off x="3272236" y="489174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SG" sz="2800" b="1" dirty="0">
              <a:solidFill>
                <a:srgbClr val="FF0000"/>
              </a:solidFill>
            </a:endParaRPr>
          </a:p>
        </p:txBody>
      </p:sp>
      <p:pic>
        <p:nvPicPr>
          <p:cNvPr id="12" name="U2_13">
            <a:hlinkClick r:id="" action="ppaction://media"/>
            <a:extLst>
              <a:ext uri="{FF2B5EF4-FFF2-40B4-BE49-F238E27FC236}">
                <a16:creationId xmlns:a16="http://schemas.microsoft.com/office/drawing/2014/main" id="{B39EE109-1F67-8D3F-1922-F00E4DB6F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800" y="1825786"/>
            <a:ext cx="487363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7C4AB6-DD5F-9DB8-434C-CA2050E9B6D4}"/>
              </a:ext>
            </a:extLst>
          </p:cNvPr>
          <p:cNvSpPr txBox="1"/>
          <p:nvPr/>
        </p:nvSpPr>
        <p:spPr>
          <a:xfrm>
            <a:off x="9393555" y="465045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5F7C1E-24E3-3D40-37B5-1517EDF8FEF2}"/>
              </a:ext>
            </a:extLst>
          </p:cNvPr>
          <p:cNvSpPr txBox="1"/>
          <p:nvPr/>
        </p:nvSpPr>
        <p:spPr>
          <a:xfrm>
            <a:off x="6858716" y="248174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365B0C-EB97-A98C-64A7-B719303FC12F}"/>
              </a:ext>
            </a:extLst>
          </p:cNvPr>
          <p:cNvSpPr txBox="1"/>
          <p:nvPr/>
        </p:nvSpPr>
        <p:spPr>
          <a:xfrm>
            <a:off x="4684077" y="4127233"/>
            <a:ext cx="9239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4FD13C-5958-CD2F-0450-EABC5E05F550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“Answers” 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8584366-CE88-BBCD-8217-1C0AB3235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6" y="2018399"/>
            <a:ext cx="4730522" cy="4152524"/>
          </a:xfrm>
          <a:prstGeom prst="rect">
            <a:avLst/>
          </a:prstGeom>
        </p:spPr>
      </p:pic>
      <p:sp>
        <p:nvSpPr>
          <p:cNvPr id="32" name="Google Shape;281;p15">
            <a:extLst>
              <a:ext uri="{FF2B5EF4-FFF2-40B4-BE49-F238E27FC236}">
                <a16:creationId xmlns:a16="http://schemas.microsoft.com/office/drawing/2014/main" id="{7A944AB8-C750-03FE-72F5-7AD191D7B13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889C8C49-A30E-4826-2A1B-045A3ABA6477}"/>
              </a:ext>
            </a:extLst>
          </p:cNvPr>
          <p:cNvSpPr/>
          <p:nvPr/>
        </p:nvSpPr>
        <p:spPr>
          <a:xfrm>
            <a:off x="3323915" y="657046"/>
            <a:ext cx="6110939" cy="1179629"/>
          </a:xfrm>
          <a:prstGeom prst="wedgeRoundRectCallout">
            <a:avLst>
              <a:gd name="adj1" fmla="val -49037"/>
              <a:gd name="adj2" fmla="val 1861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Draw a toy. Is it a bike?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Write “Yes, it is.” or “No, it isn’t.” </a:t>
            </a:r>
          </a:p>
        </p:txBody>
      </p:sp>
      <p:sp>
        <p:nvSpPr>
          <p:cNvPr id="34" name="Rounded Rectangular Callout 8">
            <a:extLst>
              <a:ext uri="{FF2B5EF4-FFF2-40B4-BE49-F238E27FC236}">
                <a16:creationId xmlns:a16="http://schemas.microsoft.com/office/drawing/2014/main" id="{C3DF9685-94C5-9086-9D4A-903313B8C803}"/>
              </a:ext>
            </a:extLst>
          </p:cNvPr>
          <p:cNvSpPr/>
          <p:nvPr/>
        </p:nvSpPr>
        <p:spPr>
          <a:xfrm>
            <a:off x="446476" y="4419694"/>
            <a:ext cx="5149461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Is it a bike?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-&gt; 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9CE9AA-BE57-6D37-EA37-15EF0047F80C}"/>
              </a:ext>
            </a:extLst>
          </p:cNvPr>
          <p:cNvSpPr txBox="1"/>
          <p:nvPr/>
        </p:nvSpPr>
        <p:spPr>
          <a:xfrm>
            <a:off x="2483658" y="4970233"/>
            <a:ext cx="146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Yes, it is.</a:t>
            </a:r>
          </a:p>
        </p:txBody>
      </p:sp>
      <p:pic>
        <p:nvPicPr>
          <p:cNvPr id="36" name="Picture 2" descr="How to Draw a Bike for Kids - How to Draw Easy">
            <a:extLst>
              <a:ext uri="{FF2B5EF4-FFF2-40B4-BE49-F238E27FC236}">
                <a16:creationId xmlns:a16="http://schemas.microsoft.com/office/drawing/2014/main" id="{2011E6A6-EFC5-46AC-51B4-21AD72EF2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96" y="2389239"/>
            <a:ext cx="3472860" cy="245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C81DCA-E9DC-CDF7-1D8E-20424BA9A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65" y="2005053"/>
            <a:ext cx="4730522" cy="4152524"/>
          </a:xfrm>
          <a:prstGeom prst="rect">
            <a:avLst/>
          </a:prstGeom>
        </p:spPr>
      </p:pic>
      <p:sp>
        <p:nvSpPr>
          <p:cNvPr id="38" name="Rounded Rectangular Callout 8">
            <a:extLst>
              <a:ext uri="{FF2B5EF4-FFF2-40B4-BE49-F238E27FC236}">
                <a16:creationId xmlns:a16="http://schemas.microsoft.com/office/drawing/2014/main" id="{784AFC37-836F-A329-8606-50D7DD6E3486}"/>
              </a:ext>
            </a:extLst>
          </p:cNvPr>
          <p:cNvSpPr/>
          <p:nvPr/>
        </p:nvSpPr>
        <p:spPr>
          <a:xfrm>
            <a:off x="6379385" y="4406348"/>
            <a:ext cx="5149461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Is it a bike?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-&gt; 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E3E293-07C5-E146-3508-1B00629484EE}"/>
              </a:ext>
            </a:extLst>
          </p:cNvPr>
          <p:cNvSpPr txBox="1"/>
          <p:nvPr/>
        </p:nvSpPr>
        <p:spPr>
          <a:xfrm>
            <a:off x="8228587" y="4946681"/>
            <a:ext cx="181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No, it isn’t.</a:t>
            </a:r>
          </a:p>
        </p:txBody>
      </p:sp>
      <p:pic>
        <p:nvPicPr>
          <p:cNvPr id="40" name="Picture 2" descr="tobogan in Crna Gora · Global Symbols">
            <a:extLst>
              <a:ext uri="{FF2B5EF4-FFF2-40B4-BE49-F238E27FC236}">
                <a16:creationId xmlns:a16="http://schemas.microsoft.com/office/drawing/2014/main" id="{063FC161-A214-F1CC-0479-DCA93A272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335" y="2495663"/>
            <a:ext cx="2312671" cy="23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8" grpId="0" animBg="1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D8FC49-E1B5-349F-25E0-D17CACC183C2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2050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F207E2C6-7C88-36D9-9046-67D82F17C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4211CD9-3100-A64B-AC01-2BE11080A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8C96A2-721D-C423-E3CE-3290A2022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0A96A-15E9-EF49-2456-A5E34E9C5181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It’s a…</a:t>
            </a:r>
            <a:endParaRPr lang="en-SG" sz="2800" b="1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6F06182-4C8B-412E-FDE7-0AA54744B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041" y="3442727"/>
            <a:ext cx="2879531" cy="2311736"/>
          </a:xfrm>
          <a:prstGeom prst="rect">
            <a:avLst/>
          </a:prstGeom>
        </p:spPr>
      </p:pic>
      <p:pic>
        <p:nvPicPr>
          <p:cNvPr id="58" name="Picture 2" descr="Red line arrow, arrow, gules, line png | PNGWing">
            <a:extLst>
              <a:ext uri="{FF2B5EF4-FFF2-40B4-BE49-F238E27FC236}">
                <a16:creationId xmlns:a16="http://schemas.microsoft.com/office/drawing/2014/main" id="{003CB76B-34A5-361D-1E26-1785DE3F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1508" y="2724509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HD Red Line Arrow PNG | Citypng">
            <a:extLst>
              <a:ext uri="{FF2B5EF4-FFF2-40B4-BE49-F238E27FC236}">
                <a16:creationId xmlns:a16="http://schemas.microsoft.com/office/drawing/2014/main" id="{B973528C-BA72-DBFD-430D-367F412B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33" y="2691730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HD Red Line Arrow PNG | Citypng">
            <a:extLst>
              <a:ext uri="{FF2B5EF4-FFF2-40B4-BE49-F238E27FC236}">
                <a16:creationId xmlns:a16="http://schemas.microsoft.com/office/drawing/2014/main" id="{C2482C37-D2A7-FA7E-1C33-752A0E10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488439" y="3466164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HD Red Line Arrow PNG | Citypng">
            <a:extLst>
              <a:ext uri="{FF2B5EF4-FFF2-40B4-BE49-F238E27FC236}">
                <a16:creationId xmlns:a16="http://schemas.microsoft.com/office/drawing/2014/main" id="{C2F50011-265E-3589-4F12-ED9E727F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6254" y="2691730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D Red Line Arrow PNG | Citypng">
            <a:extLst>
              <a:ext uri="{FF2B5EF4-FFF2-40B4-BE49-F238E27FC236}">
                <a16:creationId xmlns:a16="http://schemas.microsoft.com/office/drawing/2014/main" id="{11B2ED87-B00E-8E64-95AF-845A5585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096056" y="3395640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59534A4-F6AF-EEBF-52B9-1636509D8032}"/>
              </a:ext>
            </a:extLst>
          </p:cNvPr>
          <p:cNvSpPr txBox="1"/>
          <p:nvPr/>
        </p:nvSpPr>
        <p:spPr>
          <a:xfrm>
            <a:off x="3362232" y="4414597"/>
            <a:ext cx="107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slide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2F37A5-17D2-922D-508F-1CE040EA55FF}"/>
              </a:ext>
            </a:extLst>
          </p:cNvPr>
          <p:cNvSpPr txBox="1"/>
          <p:nvPr/>
        </p:nvSpPr>
        <p:spPr>
          <a:xfrm>
            <a:off x="3986529" y="2314570"/>
            <a:ext cx="160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scoo</a:t>
            </a:r>
            <a:r>
              <a:rPr lang="en-US" sz="36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EEFD5EF-CE0B-ABE5-9CB0-C970FA013C3A}"/>
              </a:ext>
            </a:extLst>
          </p:cNvPr>
          <p:cNvSpPr txBox="1"/>
          <p:nvPr/>
        </p:nvSpPr>
        <p:spPr>
          <a:xfrm>
            <a:off x="6751412" y="1963502"/>
            <a:ext cx="90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kite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C15A46-FA5F-102B-0737-4C5B8DD4773F}"/>
              </a:ext>
            </a:extLst>
          </p:cNvPr>
          <p:cNvSpPr txBox="1"/>
          <p:nvPr/>
        </p:nvSpPr>
        <p:spPr>
          <a:xfrm>
            <a:off x="9640891" y="2316420"/>
            <a:ext cx="139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bike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0D71F53-4664-65EF-764C-7B48C121E24E}"/>
              </a:ext>
            </a:extLst>
          </p:cNvPr>
          <p:cNvSpPr txBox="1"/>
          <p:nvPr/>
        </p:nvSpPr>
        <p:spPr>
          <a:xfrm>
            <a:off x="10407799" y="4414597"/>
            <a:ext cx="1293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swing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68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7EA2FAC9-14E1-A6A6-F207-6DF5DF14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69" y="2861073"/>
            <a:ext cx="1931593" cy="1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E8029FF2-A683-AB77-1E94-B0A18E48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65" y="779971"/>
            <a:ext cx="2028658" cy="16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43CDE9F-54E2-9405-7CC4-B3656559AD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72" y="2938255"/>
            <a:ext cx="1538555" cy="1630551"/>
          </a:xfrm>
          <a:prstGeom prst="rect">
            <a:avLst/>
          </a:prstGeom>
        </p:spPr>
      </p:pic>
      <p:pic>
        <p:nvPicPr>
          <p:cNvPr id="72" name="Picture 2" descr="Cute Kite PNG Free Download | PNG All">
            <a:extLst>
              <a:ext uri="{FF2B5EF4-FFF2-40B4-BE49-F238E27FC236}">
                <a16:creationId xmlns:a16="http://schemas.microsoft.com/office/drawing/2014/main" id="{2DBB285D-C5BE-B3A0-96CC-57211BF6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052" y="619944"/>
            <a:ext cx="2739506" cy="15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CE648-1A6C-47CB-ADCB-8E60705E18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55" y="725737"/>
            <a:ext cx="1806828" cy="17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" grpId="0"/>
      <p:bldP spid="64" grpId="0"/>
      <p:bldP spid="65" grpId="0"/>
      <p:bldP spid="66" grpId="0"/>
      <p:bldP spid="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E4FFA59-1C01-3D9C-069A-735553676956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85797E-A77E-EAB8-71D4-81D67FC198CB}"/>
              </a:ext>
            </a:extLst>
          </p:cNvPr>
          <p:cNvGrpSpPr/>
          <p:nvPr/>
        </p:nvGrpSpPr>
        <p:grpSpPr>
          <a:xfrm>
            <a:off x="4474714" y="552728"/>
            <a:ext cx="4497804" cy="2876272"/>
            <a:chOff x="4007354" y="552728"/>
            <a:chExt cx="4497804" cy="28762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3F9636-1010-6BA6-4636-933DF351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550004" y="552728"/>
              <a:ext cx="3091992" cy="28762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0571DD-3044-3273-18F0-0FB2B39677D1}"/>
                </a:ext>
              </a:extLst>
            </p:cNvPr>
            <p:cNvSpPr txBox="1"/>
            <p:nvPr/>
          </p:nvSpPr>
          <p:spPr>
            <a:xfrm>
              <a:off x="4007354" y="1061199"/>
              <a:ext cx="449780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Is this a </a:t>
              </a:r>
              <a:b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</a:br>
              <a:r>
                <a:rPr lang="en-US" sz="2800" kern="0" dirty="0">
                  <a:solidFill>
                    <a:srgbClr val="073763"/>
                  </a:solidFill>
                  <a:cs typeface="Arial"/>
                  <a:sym typeface="Arial"/>
                </a:rPr>
                <a:t>__________?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623DC-D4ED-A65D-F81F-72719B3FD36B}"/>
              </a:ext>
            </a:extLst>
          </p:cNvPr>
          <p:cNvGrpSpPr/>
          <p:nvPr/>
        </p:nvGrpSpPr>
        <p:grpSpPr>
          <a:xfrm>
            <a:off x="8257322" y="2977745"/>
            <a:ext cx="2460261" cy="1898680"/>
            <a:chOff x="7614967" y="2965551"/>
            <a:chExt cx="2460261" cy="1898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0A795-220F-B886-3C05-9E893D49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614967" y="2965551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AEBE67-E5A3-688F-0B65-8D229E2B3AAB}"/>
                </a:ext>
              </a:extLst>
            </p:cNvPr>
            <p:cNvSpPr txBox="1"/>
            <p:nvPr/>
          </p:nvSpPr>
          <p:spPr>
            <a:xfrm>
              <a:off x="7910898" y="3570104"/>
              <a:ext cx="1868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FF0000"/>
                  </a:solidFill>
                  <a:cs typeface="Arial"/>
                  <a:sym typeface="Arial"/>
                </a:rPr>
                <a:t>No, it isn’t.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30A323-6C48-2D08-8227-643F7A81D3FF}"/>
              </a:ext>
            </a:extLst>
          </p:cNvPr>
          <p:cNvGrpSpPr/>
          <p:nvPr/>
        </p:nvGrpSpPr>
        <p:grpSpPr>
          <a:xfrm>
            <a:off x="2409137" y="2885141"/>
            <a:ext cx="2460261" cy="1898680"/>
            <a:chOff x="1361862" y="2965552"/>
            <a:chExt cx="2460261" cy="1898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09F99B-76ED-BDAE-B899-D9B411F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1862" y="2965552"/>
              <a:ext cx="2460261" cy="1898680"/>
            </a:xfrm>
            <a:prstGeom prst="rect">
              <a:avLst/>
            </a:prstGeom>
            <a:effectLst>
              <a:outerShdw dist="139700" dir="6240000" algn="ctr" rotWithShape="0">
                <a:schemeClr val="bg1">
                  <a:lumMod val="75000"/>
                  <a:alpha val="55000"/>
                </a:scheme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E3A150-F0B5-FBAD-8B3B-563FCA73D101}"/>
                </a:ext>
              </a:extLst>
            </p:cNvPr>
            <p:cNvSpPr txBox="1"/>
            <p:nvPr/>
          </p:nvSpPr>
          <p:spPr>
            <a:xfrm>
              <a:off x="1679967" y="3570104"/>
              <a:ext cx="1822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00B050"/>
                  </a:solidFill>
                  <a:cs typeface="Arial"/>
                  <a:sym typeface="Arial"/>
                </a:rPr>
                <a:t>Yes, it is.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38AA5-176F-3B27-DF2A-684267F3A9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91341" l="4556" r="96889">
                        <a14:foregroundMark x1="61111" y1="21647" x2="80556" y2="26188"/>
                        <a14:foregroundMark x1="70667" y1="17846" x2="63444" y2="29989"/>
                        <a14:foregroundMark x1="78222" y1="16367" x2="76556" y2="27772"/>
                        <a14:foregroundMark x1="64667" y1="34952" x2="56333" y2="56494"/>
                        <a14:foregroundMark x1="73000" y1="5385" x2="75778" y2="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6" y="4158387"/>
            <a:ext cx="1359201" cy="14301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27F6B-2B6E-AB48-DD2D-F74B07EE74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83" y="4326545"/>
            <a:ext cx="1111136" cy="1093865"/>
          </a:xfrm>
          <a:prstGeom prst="rect">
            <a:avLst/>
          </a:prstGeom>
        </p:spPr>
      </p:pic>
      <p:pic>
        <p:nvPicPr>
          <p:cNvPr id="20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2CBA1AD2-20B7-2264-F936-7BE4FD4F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72" y="3109548"/>
            <a:ext cx="2573053" cy="20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5DCCB1-EBAC-CAB8-AEC3-0F7A28B220D0}"/>
              </a:ext>
            </a:extLst>
          </p:cNvPr>
          <p:cNvSpPr txBox="1"/>
          <p:nvPr/>
        </p:nvSpPr>
        <p:spPr>
          <a:xfrm>
            <a:off x="5918200" y="1821806"/>
            <a:ext cx="129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scooter</a:t>
            </a:r>
            <a:endParaRPr lang="en-SG" sz="1200" b="1" dirty="0">
              <a:solidFill>
                <a:srgbClr val="C0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A48E9A-94D7-ED37-AD9A-B816F5E850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32" y="3105633"/>
            <a:ext cx="1934405" cy="205007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36873A8-7C4C-1906-45CE-6C969FB4D067}"/>
              </a:ext>
            </a:extLst>
          </p:cNvPr>
          <p:cNvGrpSpPr/>
          <p:nvPr/>
        </p:nvGrpSpPr>
        <p:grpSpPr>
          <a:xfrm>
            <a:off x="178760" y="619944"/>
            <a:ext cx="3133433" cy="2543077"/>
            <a:chOff x="178760" y="619944"/>
            <a:chExt cx="3133433" cy="2543077"/>
          </a:xfrm>
        </p:grpSpPr>
        <p:pic>
          <p:nvPicPr>
            <p:cNvPr id="29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1371BDBC-3E23-838F-FC34-67BF193D6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50E15C2-642D-15D0-DDC6-EF30C8DD6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330" y="1700343"/>
              <a:ext cx="717863" cy="140811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E7D4A6-431C-1FEA-8E07-E60F55C96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FE8E334-1B0C-C863-4CCD-77D1DD5A5D33}"/>
              </a:ext>
            </a:extLst>
          </p:cNvPr>
          <p:cNvSpPr txBox="1"/>
          <p:nvPr/>
        </p:nvSpPr>
        <p:spPr>
          <a:xfrm>
            <a:off x="782738" y="1213497"/>
            <a:ext cx="2091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Is this a…?</a:t>
            </a:r>
          </a:p>
          <a:p>
            <a:r>
              <a:rPr lang="en-US" sz="2800" b="1" dirty="0"/>
              <a:t>- Yes, it is.</a:t>
            </a:r>
          </a:p>
          <a:p>
            <a:r>
              <a:rPr lang="en-SG" sz="2800" b="1" dirty="0"/>
              <a:t>-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239068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apartment-buzzer-bell-press-9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2DEA20-2C94-7EE6-3AB3-EC3459FB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5010" y="898866"/>
            <a:ext cx="1008546" cy="100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A29CA-26DD-156D-75F9-BE3337346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8938" y="912404"/>
            <a:ext cx="1010802" cy="995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D53E59-E356-9ACA-2DC3-498EE380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305" y="1895501"/>
            <a:ext cx="1024340" cy="1010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142" y="2365448"/>
            <a:ext cx="2103630" cy="1688829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02752" y="2060923"/>
            <a:ext cx="667357" cy="3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54" y="2035408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294367" y="2669159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8984" y="2066863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532048" y="2645051"/>
            <a:ext cx="597170" cy="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4054768" y="2850087"/>
            <a:ext cx="899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5127376" y="1858138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711255" y="1462438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375010" y="1858138"/>
            <a:ext cx="108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264229" y="2811683"/>
            <a:ext cx="1041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REVIEW: Toys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E01CF2-1950-037A-9468-B85C910BB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730" y="561576"/>
            <a:ext cx="1024340" cy="972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3C355-1C01-C782-5720-E21E0EBE27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1315" y="1855031"/>
            <a:ext cx="1004033" cy="9566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B97A6D-D4AA-E400-514B-21A3D96AD343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31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E2F2F41B-5364-3685-538F-369E96DD7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BC774E-E5B1-02F7-9396-2A6C1E60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01B27-7F06-FA80-D46A-615878CE2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4EA0A8-777C-1447-41A8-B36371FB7343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It’s a…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7F73E1B-0A5C-6BB0-3149-3DE9ABF495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4212648" y="3239743"/>
            <a:ext cx="768319" cy="1026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B1EBD6-8C4C-798E-FC5E-53957E8CE97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5400000">
            <a:off x="5080174" y="4139932"/>
            <a:ext cx="949510" cy="14476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97B44A-7404-5BB8-D0FF-950C5B8D0E8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5400000">
            <a:off x="6803735" y="4511260"/>
            <a:ext cx="885861" cy="10708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26DA21-1AC0-B2E9-5343-E29C63A1731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5400000">
            <a:off x="8560092" y="4087294"/>
            <a:ext cx="949511" cy="11930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5232E6-E77A-8B9B-11DE-810D6BF041C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5400000">
            <a:off x="9754530" y="3167623"/>
            <a:ext cx="916289" cy="1187142"/>
          </a:xfrm>
          <a:prstGeom prst="rect">
            <a:avLst/>
          </a:prstGeom>
        </p:spPr>
      </p:pic>
      <p:pic>
        <p:nvPicPr>
          <p:cNvPr id="40" name="Picture 2" descr="Red line arrow, arrow, gules, line png | PNGWing">
            <a:extLst>
              <a:ext uri="{FF2B5EF4-FFF2-40B4-BE49-F238E27FC236}">
                <a16:creationId xmlns:a16="http://schemas.microsoft.com/office/drawing/2014/main" id="{144B4C9B-F420-18D2-5457-CC2053F6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813151" y="4225085"/>
            <a:ext cx="654100" cy="37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D Red Line Arrow PNG | Citypng">
            <a:extLst>
              <a:ext uri="{FF2B5EF4-FFF2-40B4-BE49-F238E27FC236}">
                <a16:creationId xmlns:a16="http://schemas.microsoft.com/office/drawing/2014/main" id="{F34D6AC0-CF30-17EC-55CB-E26F795D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40229" y="3937056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D Red Line Arrow PNG | Citypng">
            <a:extLst>
              <a:ext uri="{FF2B5EF4-FFF2-40B4-BE49-F238E27FC236}">
                <a16:creationId xmlns:a16="http://schemas.microsoft.com/office/drawing/2014/main" id="{CDA4C1EF-C1B0-7445-9ECF-F18B5C80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V="1">
            <a:off x="8305279" y="3441709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D Red Line Arrow PNG | Citypng">
            <a:extLst>
              <a:ext uri="{FF2B5EF4-FFF2-40B4-BE49-F238E27FC236}">
                <a16:creationId xmlns:a16="http://schemas.microsoft.com/office/drawing/2014/main" id="{3F9670B8-809E-0AF5-3CE4-C21F8603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019077" y="3963934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D Red Line Arrow PNG | Citypng">
            <a:extLst>
              <a:ext uri="{FF2B5EF4-FFF2-40B4-BE49-F238E27FC236}">
                <a16:creationId xmlns:a16="http://schemas.microsoft.com/office/drawing/2014/main" id="{2F2A9F67-A208-40D1-C850-AE217105A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 flipH="1" flipV="1">
            <a:off x="5535542" y="3436230"/>
            <a:ext cx="641731" cy="6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5C066D0-3832-E0B9-0918-CAFC6FC31AFC}"/>
              </a:ext>
            </a:extLst>
          </p:cNvPr>
          <p:cNvSpPr txBox="1"/>
          <p:nvPr/>
        </p:nvSpPr>
        <p:spPr>
          <a:xfrm>
            <a:off x="4360935" y="4117495"/>
            <a:ext cx="639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car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4AFDD6-896F-EC1E-1E08-AF6AEFDC1A8C}"/>
              </a:ext>
            </a:extLst>
          </p:cNvPr>
          <p:cNvSpPr txBox="1"/>
          <p:nvPr/>
        </p:nvSpPr>
        <p:spPr>
          <a:xfrm>
            <a:off x="4961425" y="5211685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plane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359E56-F77A-F3D5-7BA4-834CBAADE363}"/>
              </a:ext>
            </a:extLst>
          </p:cNvPr>
          <p:cNvSpPr txBox="1"/>
          <p:nvPr/>
        </p:nvSpPr>
        <p:spPr>
          <a:xfrm>
            <a:off x="6864248" y="5384611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</a:t>
            </a:r>
            <a:r>
              <a:rPr lang="en-US" sz="2800" b="1" dirty="0">
                <a:solidFill>
                  <a:schemeClr val="accent1"/>
                </a:solidFill>
              </a:rPr>
              <a:t>zzle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69F704-338D-94A6-52BC-2E539621D58E}"/>
              </a:ext>
            </a:extLst>
          </p:cNvPr>
          <p:cNvSpPr txBox="1"/>
          <p:nvPr/>
        </p:nvSpPr>
        <p:spPr>
          <a:xfrm>
            <a:off x="8121537" y="5158590"/>
            <a:ext cx="202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buil</a:t>
            </a:r>
            <a:r>
              <a:rPr lang="en-US" sz="2800" b="1" dirty="0">
                <a:solidFill>
                  <a:schemeClr val="accent1"/>
                </a:solidFill>
              </a:rPr>
              <a:t>ding </a:t>
            </a:r>
            <a:r>
              <a:rPr lang="en-US" sz="2800" b="1" dirty="0">
                <a:solidFill>
                  <a:srgbClr val="C00000"/>
                </a:solidFill>
              </a:rPr>
              <a:t>set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B6ED25-4EF0-77FE-3443-831DB985258E}"/>
              </a:ext>
            </a:extLst>
          </p:cNvPr>
          <p:cNvSpPr txBox="1"/>
          <p:nvPr/>
        </p:nvSpPr>
        <p:spPr>
          <a:xfrm>
            <a:off x="9588924" y="4117495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di</a:t>
            </a:r>
            <a:r>
              <a:rPr lang="en-US" sz="2800" b="1" dirty="0">
                <a:solidFill>
                  <a:schemeClr val="accent1"/>
                </a:solidFill>
              </a:rPr>
              <a:t>nosaur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409DD-1477-956F-50A8-3FCD8A926DA2}"/>
              </a:ext>
            </a:extLst>
          </p:cNvPr>
          <p:cNvSpPr/>
          <p:nvPr/>
        </p:nvSpPr>
        <p:spPr>
          <a:xfrm>
            <a:off x="4610364" y="4162804"/>
            <a:ext cx="351061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711824-6AE6-9A13-4437-F48A8D668132}"/>
              </a:ext>
            </a:extLst>
          </p:cNvPr>
          <p:cNvSpPr/>
          <p:nvPr/>
        </p:nvSpPr>
        <p:spPr>
          <a:xfrm>
            <a:off x="5324703" y="5261021"/>
            <a:ext cx="62503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1B662F5-98C5-E627-BB1D-C140858167B9}"/>
              </a:ext>
            </a:extLst>
          </p:cNvPr>
          <p:cNvSpPr/>
          <p:nvPr/>
        </p:nvSpPr>
        <p:spPr>
          <a:xfrm>
            <a:off x="7329083" y="5435826"/>
            <a:ext cx="62503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0DD2CE-C7F0-1B29-5050-2B77B3BC834C}"/>
              </a:ext>
            </a:extLst>
          </p:cNvPr>
          <p:cNvSpPr/>
          <p:nvPr/>
        </p:nvSpPr>
        <p:spPr>
          <a:xfrm>
            <a:off x="8418956" y="5191292"/>
            <a:ext cx="1040730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9B29C51-7D12-88A5-59A5-7E40EEE7064B}"/>
              </a:ext>
            </a:extLst>
          </p:cNvPr>
          <p:cNvSpPr/>
          <p:nvPr/>
        </p:nvSpPr>
        <p:spPr>
          <a:xfrm>
            <a:off x="9631388" y="5191292"/>
            <a:ext cx="34128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4DEB67-A793-4057-84AC-05B6F10D4482}"/>
              </a:ext>
            </a:extLst>
          </p:cNvPr>
          <p:cNvSpPr/>
          <p:nvPr/>
        </p:nvSpPr>
        <p:spPr>
          <a:xfrm>
            <a:off x="9963150" y="4193331"/>
            <a:ext cx="1107363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27FBEF-017E-7539-595F-614A40E549C6}"/>
              </a:ext>
            </a:extLst>
          </p:cNvPr>
          <p:cNvSpPr/>
          <p:nvPr/>
        </p:nvSpPr>
        <p:spPr>
          <a:xfrm>
            <a:off x="9489512" y="2821219"/>
            <a:ext cx="815836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7DB291-D9F9-103F-83C8-492547F4E640}"/>
              </a:ext>
            </a:extLst>
          </p:cNvPr>
          <p:cNvSpPr/>
          <p:nvPr/>
        </p:nvSpPr>
        <p:spPr>
          <a:xfrm>
            <a:off x="8602477" y="1922360"/>
            <a:ext cx="708363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DE66DB-7F1B-C43C-F7E9-AE838C3C2F91}"/>
              </a:ext>
            </a:extLst>
          </p:cNvPr>
          <p:cNvSpPr/>
          <p:nvPr/>
        </p:nvSpPr>
        <p:spPr>
          <a:xfrm>
            <a:off x="7003293" y="1485258"/>
            <a:ext cx="37937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B68318-3D47-4F25-500C-9C4AAD817B60}"/>
              </a:ext>
            </a:extLst>
          </p:cNvPr>
          <p:cNvSpPr/>
          <p:nvPr/>
        </p:nvSpPr>
        <p:spPr>
          <a:xfrm>
            <a:off x="5410086" y="1896253"/>
            <a:ext cx="379377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6EBBDB-4265-2EA5-C76F-5F737D32B253}"/>
              </a:ext>
            </a:extLst>
          </p:cNvPr>
          <p:cNvSpPr/>
          <p:nvPr/>
        </p:nvSpPr>
        <p:spPr>
          <a:xfrm>
            <a:off x="4314785" y="2886182"/>
            <a:ext cx="616301" cy="420789"/>
          </a:xfrm>
          <a:prstGeom prst="rect">
            <a:avLst/>
          </a:prstGeom>
          <a:solidFill>
            <a:schemeClr val="bg1"/>
          </a:solidFill>
          <a:ln>
            <a:solidFill>
              <a:srgbClr val="D9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02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34" grpId="0"/>
      <p:bldP spid="45" grpId="0"/>
      <p:bldP spid="46" grpId="0"/>
      <p:bldP spid="47" grpId="0"/>
      <p:bldP spid="48" grpId="0"/>
      <p:bldP spid="49" grpId="0"/>
      <p:bldP spid="2" grpId="0" animBg="1"/>
      <p:bldP spid="2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CFA54D-D07B-7F72-E42C-2E70CBB3B732}"/>
              </a:ext>
            </a:extLst>
          </p:cNvPr>
          <p:cNvSpPr/>
          <p:nvPr/>
        </p:nvSpPr>
        <p:spPr>
          <a:xfrm>
            <a:off x="6891291" y="606118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6AB46-067E-55C1-981C-30DAB8C18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25" y="591466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720" y="3537364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20045" y="698070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2: Lesson 5A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00195" y="1187316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CA9B6-5CDB-B88F-6144-5E2C83378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866" y="1843880"/>
            <a:ext cx="4140343" cy="17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2162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slide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 end="59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2052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28CCEC89-D6AA-529C-5223-A2056D30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13" y="1381758"/>
            <a:ext cx="4783537" cy="40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796F3CB6-BE21-7E28-7997-54C60F9CE581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2A934364-6F59-3B03-1970-996C9C4A4022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47D076-85AE-8AEC-C6E6-B32AD59912FD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C57B3C78-0124-F42A-53EE-7A0089191D6C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2654ABB2-9F64-D3E6-291E-77E9037205C1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16E5B554-61FE-FB12-BCCA-63039A379D14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88DD48E-2501-11B7-F9F0-471B05A2907B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7D26085-8FF4-5E90-2F3B-C4027058B832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7823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1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19663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bike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 end="56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sp>
        <p:nvSpPr>
          <p:cNvPr id="18" name="Freeform 7">
            <a:extLst>
              <a:ext uri="{FF2B5EF4-FFF2-40B4-BE49-F238E27FC236}">
                <a16:creationId xmlns:a16="http://schemas.microsoft.com/office/drawing/2014/main" id="{7E0F93F3-79CA-7418-D6B6-644A193D2B4D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404778A3-B7B4-DEE2-5444-C8E855758FA7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D8864398-E179-F0C1-89D4-4839F30D15FE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C32B8C1-6379-D271-07D3-0928E13CE6B3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Oval Callout 8">
            <a:extLst>
              <a:ext uri="{FF2B5EF4-FFF2-40B4-BE49-F238E27FC236}">
                <a16:creationId xmlns:a16="http://schemas.microsoft.com/office/drawing/2014/main" id="{9CED06C5-899E-4C3D-901C-309F746AB387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82D331C-DDBF-4222-7F79-A2B6A3788116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1ABC16C-3F18-9AE4-C3C5-C77250477E19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9285C-A896-4BAB-A5B8-4BD2A364F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3553" y="1627988"/>
            <a:ext cx="3486329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33459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scoo</a:t>
            </a:r>
            <a:r>
              <a:rPr lang="en-US" sz="80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53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1032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FB48B5AE-2084-8EFE-7380-B84F7761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04" y="1183385"/>
            <a:ext cx="5023917" cy="409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ACDB217F-413E-EBAF-042C-E2F7FE497349}"/>
              </a:ext>
            </a:extLst>
          </p:cNvPr>
          <p:cNvSpPr/>
          <p:nvPr/>
        </p:nvSpPr>
        <p:spPr>
          <a:xfrm>
            <a:off x="1784938" y="46346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D4C596F0-A8E6-7CA4-9800-43F0186C0D51}"/>
              </a:ext>
            </a:extLst>
          </p:cNvPr>
          <p:cNvSpPr/>
          <p:nvPr/>
        </p:nvSpPr>
        <p:spPr>
          <a:xfrm>
            <a:off x="2442890" y="46346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3F9EDA27-E7EB-2AED-96EE-2F6A8E7B2F7E}"/>
              </a:ext>
            </a:extLst>
          </p:cNvPr>
          <p:cNvSpPr/>
          <p:nvPr/>
        </p:nvSpPr>
        <p:spPr>
          <a:xfrm>
            <a:off x="3096326" y="46346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EB9CEA15-D36E-C95C-77D8-5E6D882D3747}"/>
              </a:ext>
            </a:extLst>
          </p:cNvPr>
          <p:cNvSpPr/>
          <p:nvPr/>
        </p:nvSpPr>
        <p:spPr>
          <a:xfrm>
            <a:off x="3745818" y="46337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8" name="Oval Callout 8">
            <a:extLst>
              <a:ext uri="{FF2B5EF4-FFF2-40B4-BE49-F238E27FC236}">
                <a16:creationId xmlns:a16="http://schemas.microsoft.com/office/drawing/2014/main" id="{C5B43E6D-3069-B1C3-3013-4DD7EAB90DA6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9EA826E-7BC3-833F-D507-D246E3BD2184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8BE8555-103C-B67D-7B85-4A76D4A2FCBF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339462F1-48D9-F1BE-0DBA-E2113A3F4167}"/>
              </a:ext>
            </a:extLst>
          </p:cNvPr>
          <p:cNvSpPr/>
          <p:nvPr/>
        </p:nvSpPr>
        <p:spPr>
          <a:xfrm>
            <a:off x="4403770" y="4630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32" name="Freeform 17">
            <a:extLst>
              <a:ext uri="{FF2B5EF4-FFF2-40B4-BE49-F238E27FC236}">
                <a16:creationId xmlns:a16="http://schemas.microsoft.com/office/drawing/2014/main" id="{E0E80F8F-3C9B-8CBB-8CAB-77C92D8B1411}"/>
              </a:ext>
            </a:extLst>
          </p:cNvPr>
          <p:cNvSpPr/>
          <p:nvPr/>
        </p:nvSpPr>
        <p:spPr>
          <a:xfrm>
            <a:off x="5057206" y="46304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F2EB5804-297E-A9A6-95AB-87F1D3074F9E}"/>
              </a:ext>
            </a:extLst>
          </p:cNvPr>
          <p:cNvSpPr/>
          <p:nvPr/>
        </p:nvSpPr>
        <p:spPr>
          <a:xfrm>
            <a:off x="5706698" y="46295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17879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kite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50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16" name="Picture 2" descr="Cute Kite PNG Free Download | PNG All">
            <a:extLst>
              <a:ext uri="{FF2B5EF4-FFF2-40B4-BE49-F238E27FC236}">
                <a16:creationId xmlns:a16="http://schemas.microsoft.com/office/drawing/2014/main" id="{F932C408-6553-6726-495F-51FA817CF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7"/>
          <a:stretch/>
        </p:blipFill>
        <p:spPr bwMode="auto">
          <a:xfrm flipH="1">
            <a:off x="6846014" y="1429887"/>
            <a:ext cx="5026121" cy="34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5D23DA61-61B0-79BF-441F-8E7BE2230E75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k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50694D7D-B41F-0157-145C-8E12160109C8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7FCC2EA-816F-F975-0192-A7C059161560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EACBD69-9BA8-66B2-D1B7-A19BFF6AAA7C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769A42D6-C498-E1EC-3968-EB7E1F2A9B4A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90AB007-0D71-8C6B-F4B5-DDE489616673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5E42284-DDC7-4EB4-6594-88B0A715969E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20240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1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2640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swing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5" name="U2_13">
            <a:hlinkClick r:id="" action="ppaction://media"/>
            <a:extLst>
              <a:ext uri="{FF2B5EF4-FFF2-40B4-BE49-F238E27FC236}">
                <a16:creationId xmlns:a16="http://schemas.microsoft.com/office/drawing/2014/main" id="{24C215A9-E460-7A99-4447-9E430FC87A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47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619" y="3428998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FCF249-6B22-1AC2-FC47-109CAB3F0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73" y="1169302"/>
            <a:ext cx="4264407" cy="4519392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378E846-C1E5-B7DA-79B9-B0BFD591F459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2304D4E-AFDA-D21B-6237-38972A7E0808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ABF55BE-845F-CA35-7A2A-2EB8687A97D1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i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E992EB9-F991-8E7F-DD97-A98FB2E1060A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F8A72BCD-7A01-CFE1-2213-4CE8B868EF55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g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771932C2-09CB-13EA-5D2E-27696CF53ABE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3CD937B-D83D-6ECC-69D3-6330DDE9D74E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081F546-7E8A-6F0A-5ACD-93AF613CF58C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27039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1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601" y="3429000"/>
            <a:ext cx="2879531" cy="2311736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8068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3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174999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2814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3782616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048792" y="4400870"/>
            <a:ext cx="107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slide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2673089" y="2300843"/>
            <a:ext cx="160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scoo</a:t>
            </a:r>
            <a:r>
              <a:rPr lang="en-US" sz="3600" b="1" dirty="0">
                <a:solidFill>
                  <a:schemeClr val="accent1"/>
                </a:solidFill>
              </a:rPr>
              <a:t>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5437972" y="1949775"/>
            <a:ext cx="90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kite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327451" y="2302693"/>
            <a:ext cx="139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bike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9094359" y="4400870"/>
            <a:ext cx="1293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swing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6" name="Picture 4" descr="Tp Toys Crazywavy Apple Green Slide Body &amp; Stepset - Playground Slide, HD  Png Download - 900x900(#6915990) - PngFind">
            <a:extLst>
              <a:ext uri="{FF2B5EF4-FFF2-40B4-BE49-F238E27FC236}">
                <a16:creationId xmlns:a16="http://schemas.microsoft.com/office/drawing/2014/main" id="{9730A86A-D95D-84CD-68FF-5CCB0B937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9" b="91516" l="3929" r="94405">
                        <a14:foregroundMark x1="90357" y1="85675" x2="90357" y2="85675"/>
                        <a14:foregroundMark x1="94405" y1="85396" x2="94405" y2="85396"/>
                        <a14:foregroundMark x1="82381" y1="91933" x2="82381" y2="91933"/>
                        <a14:foregroundMark x1="19405" y1="51043" x2="19405" y2="51043"/>
                        <a14:foregroundMark x1="12619" y1="66898" x2="12619" y2="66898"/>
                        <a14:foregroundMark x1="5119" y1="68011" x2="5119" y2="68011"/>
                        <a14:foregroundMark x1="3929" y1="69124" x2="3929" y2="69124"/>
                        <a14:foregroundMark x1="36071" y1="61752" x2="36071" y2="61752"/>
                        <a14:foregroundMark x1="34762" y1="12517" x2="34762" y2="12517"/>
                        <a14:foregroundMark x1="44405" y1="7789" x2="44405" y2="7789"/>
                        <a14:foregroundMark x1="32976" y1="40195" x2="32976" y2="4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29" y="2847346"/>
            <a:ext cx="1931593" cy="16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Scooter Mail order Toy Kickboard, Toy scooters, child, company, baby Toys  png | PNGWing">
            <a:extLst>
              <a:ext uri="{FF2B5EF4-FFF2-40B4-BE49-F238E27FC236}">
                <a16:creationId xmlns:a16="http://schemas.microsoft.com/office/drawing/2014/main" id="{E5CA8162-7A5A-7F21-BE43-5C763822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4891" y1="77200" x2="23804" y2="82133"/>
                        <a14:foregroundMark x1="30761" y1="48933" x2="31630" y2="45333"/>
                        <a14:foregroundMark x1="28913" y1="51333" x2="29674" y2="52667"/>
                        <a14:foregroundMark x1="29891" y1="50133" x2="30435" y2="51200"/>
                        <a14:foregroundMark x1="24239" y1="74400" x2="26087" y2="75200"/>
                        <a14:foregroundMark x1="35435" y1="22267" x2="32391" y2="39333"/>
                        <a14:foregroundMark x1="31630" y1="39467" x2="31522" y2="43333"/>
                        <a14:foregroundMark x1="35543" y1="12933" x2="38370" y2="14533"/>
                        <a14:foregroundMark x1="35435" y1="22000" x2="35435" y2="22000"/>
                        <a14:foregroundMark x1="35543" y1="20667" x2="35870" y2="2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25" y="766244"/>
            <a:ext cx="2028658" cy="16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D21C5D-CB70-C98A-0D40-6B15F7A047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32" y="2924528"/>
            <a:ext cx="1538555" cy="1630551"/>
          </a:xfrm>
          <a:prstGeom prst="rect">
            <a:avLst/>
          </a:prstGeom>
        </p:spPr>
      </p:pic>
      <p:pic>
        <p:nvPicPr>
          <p:cNvPr id="7170" name="Picture 2" descr="Cute Kite PNG Free Download | PNG All">
            <a:extLst>
              <a:ext uri="{FF2B5EF4-FFF2-40B4-BE49-F238E27FC236}">
                <a16:creationId xmlns:a16="http://schemas.microsoft.com/office/drawing/2014/main" id="{84B78941-5EDA-8A87-E090-78EC8A80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1612" y="606217"/>
            <a:ext cx="2739506" cy="15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2679CA-D2F5-4592-A903-82AF007785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61014" y="766244"/>
            <a:ext cx="1639653" cy="15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962</Words>
  <Application>Microsoft Office PowerPoint</Application>
  <PresentationFormat>Widescreen</PresentationFormat>
  <Paragraphs>229</Paragraphs>
  <Slides>30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Rescue SNOW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PV</cp:lastModifiedBy>
  <cp:revision>537</cp:revision>
  <dcterms:created xsi:type="dcterms:W3CDTF">2021-05-20T08:47:48Z</dcterms:created>
  <dcterms:modified xsi:type="dcterms:W3CDTF">2025-10-21T03:15:44Z</dcterms:modified>
</cp:coreProperties>
</file>