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1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80" r:id="rId4"/>
    <p:sldId id="258" r:id="rId5"/>
    <p:sldId id="260" r:id="rId6"/>
    <p:sldId id="262" r:id="rId7"/>
    <p:sldId id="272" r:id="rId8"/>
    <p:sldId id="274" r:id="rId9"/>
    <p:sldId id="273" r:id="rId10"/>
    <p:sldId id="275" r:id="rId11"/>
    <p:sldId id="276" r:id="rId12"/>
    <p:sldId id="277" r:id="rId13"/>
    <p:sldId id="278" r:id="rId14"/>
    <p:sldId id="268" r:id="rId15"/>
    <p:sldId id="25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693C"/>
    <a:srgbClr val="F94848"/>
    <a:srgbClr val="FBFFE8"/>
    <a:srgbClr val="FEEAF5"/>
    <a:srgbClr val="D5B8AB"/>
    <a:srgbClr val="D4B0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8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B6E38-B51A-450A-91E9-CEB31297A9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80A45F-3B03-4A7F-8313-855CD3A103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CC08F-5AD3-48B7-A080-D50ADE65C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03F4C-8E09-4784-A78B-74F7B02F567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411B6-1104-4277-AB4E-0222F0D2D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79BD8-5D8F-41FC-AB4F-4B8C5AB2B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6D01-F00F-4C9F-B6B1-1A148DB5D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637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EF847-560D-491F-8B54-C560AF780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F3868-D766-4843-AFD7-3A95677D1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B28551-130A-4C9F-B4B8-7EB9EE9F1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03F4C-8E09-4784-A78B-74F7B02F567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DF682-EA6B-4DD3-AA04-288122E00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D0B9B-A415-443C-B59F-66A022359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6D01-F00F-4C9F-B6B1-1A148DB5D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050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FE8E99-678F-4554-B0B6-5FFAF57743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5A682F-9AD8-43D6-BD5C-AE928F88B2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0A517-6F70-47A0-A38F-78A88B706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03F4C-8E09-4784-A78B-74F7B02F567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BC96F-221A-4652-BFB3-150F7A0E9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B6206-B678-4B79-AE6F-ED8EE932A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6D01-F00F-4C9F-B6B1-1A148DB5D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118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F9B48-7CA7-43A0-B87E-76E5DA700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7DAE4-881D-4E18-9891-B1EDB762E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FF50D-1A5C-4938-B23F-3147D8068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03F4C-8E09-4784-A78B-74F7B02F567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215CB-6C9C-493F-996D-F1D2A14E3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D9B15-1C4E-4AA8-A884-39C9B2EE9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6D01-F00F-4C9F-B6B1-1A148DB5D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10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F7591-6058-421C-9B9B-0201B1D7D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77BFF0-07E1-4116-BFCD-959DF92BF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E6860-B30E-438D-B3DE-902F06A22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03F4C-8E09-4784-A78B-74F7B02F567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EA467-73B9-4B89-B932-535013012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71D87-0276-418C-8369-5EA595EB6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6D01-F00F-4C9F-B6B1-1A148DB5D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23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F8991-22A8-4D2E-AD64-FC21EB022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2F8E1-8B3B-4D8C-B3F9-233DE89AFC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C8FEB5-BEC4-4C48-9056-C906BE18DB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9CCD7C-E62B-492B-8862-B2752E93E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03F4C-8E09-4784-A78B-74F7B02F567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AB01AB-BBCD-474B-8A9E-5CAB15933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7D5FFA-9B65-4DD6-A479-4D9CE8C1B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6D01-F00F-4C9F-B6B1-1A148DB5D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87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CD634-D932-4CBB-BB91-A7B1B4AC0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7AFB5D-A9D5-479B-87E3-8F9DC89E2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9047A-ECEA-493E-8ADC-CD6E46F947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6E5944-3351-41C5-B69A-0A6B442EF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6FB02D-56D6-4D63-88E9-1504C0F24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F015D3-5B74-4A3C-A64C-5E1A00D27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03F4C-8E09-4784-A78B-74F7B02F567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290FE6-D7F0-465C-AB64-B6D4190C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E9ADD4-916D-4E64-8113-6C6188764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6D01-F00F-4C9F-B6B1-1A148DB5D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383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63002-F3BC-4765-9694-5415B11F8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E1608B-A25A-46A2-95D5-0EF4D9582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03F4C-8E09-4784-A78B-74F7B02F567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9C4522-0DC4-4864-8A61-FD232DF0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B0E066-F1B9-4517-B809-7271F8F5C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6D01-F00F-4C9F-B6B1-1A148DB5D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767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66BD8C-AF0B-4AA3-B3ED-0CC0BE6AA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03F4C-8E09-4784-A78B-74F7B02F567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E9998F-02F7-46BD-8F7D-41F551AAB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5635A-2536-4B96-9C5A-28DE943A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6D01-F00F-4C9F-B6B1-1A148DB5D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49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01706-A01E-4C1D-AC43-D92267646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90D05-A487-4941-90EC-D75FB3EB8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6446F0-76CC-4691-A125-BA58521CF1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CFF2CC-07C4-48C7-BC08-BA45A3590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03F4C-8E09-4784-A78B-74F7B02F567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8E32DA-D450-4BCF-B6BE-17B4395A0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678B01-17FA-4E94-A46C-0F2543092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6D01-F00F-4C9F-B6B1-1A148DB5D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068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878F4-AF63-440E-8DCF-DCAC378BB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8A0989-F303-4686-90ED-A72E111EDD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BC977D-F2DF-4C79-92D6-883440B119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71BDA0-CA38-4B51-8644-7EA98405C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03F4C-8E09-4784-A78B-74F7B02F567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73B7B6-ACB4-465B-BB4E-83830A975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7ED98B-1A63-435E-BCD7-74A16A68C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6D01-F00F-4C9F-B6B1-1A148DB5D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59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4D2935-0054-4D0D-945A-39ED12F63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CC3DF-0562-4273-9E31-7AE830516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B16EE-8E72-450D-AB52-0B0B91FFFF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03F4C-8E09-4784-A78B-74F7B02F567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31F19-0772-46D0-9DF4-8165BA765D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80B1D-B33A-47B7-9959-B54156B22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16D01-F00F-4C9F-B6B1-1A148DB5D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08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OV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AB7498-FE58-4E90-BA38-5097C15A763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t="-9302" b="-930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166767-70E1-4497-BB45-2129D2337433}"/>
              </a:ext>
            </a:extLst>
          </p:cNvPr>
          <p:cNvSpPr txBox="1"/>
          <p:nvPr/>
        </p:nvSpPr>
        <p:spPr>
          <a:xfrm>
            <a:off x="1235205" y="2767280"/>
            <a:ext cx="9721591" cy="1323439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CHÀO MỪNG CÁC EM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ĐẾN VỚI TIẾT HỌC HÔM NAY</a:t>
            </a:r>
          </a:p>
        </p:txBody>
      </p:sp>
    </p:spTree>
    <p:extLst>
      <p:ext uri="{BB962C8B-B14F-4D97-AF65-F5344CB8AC3E}">
        <p14:creationId xmlns:p14="http://schemas.microsoft.com/office/powerpoint/2010/main" val="199890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ổng hợp 100+ hình nền trắng đẹp cho điện thoại, máy tính">
            <a:extLst>
              <a:ext uri="{FF2B5EF4-FFF2-40B4-BE49-F238E27FC236}">
                <a16:creationId xmlns:a16="http://schemas.microsoft.com/office/drawing/2014/main" id="{35C9C7CB-5771-4D19-83E2-2DE59D4F73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4" t="44679" r="15068" b="38479"/>
          <a:stretch/>
        </p:blipFill>
        <p:spPr bwMode="auto">
          <a:xfrm>
            <a:off x="1" y="0"/>
            <a:ext cx="2197768" cy="97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039149-C3AC-450A-A71F-D2C5ECBF0A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608" t="57778"/>
          <a:stretch/>
        </p:blipFill>
        <p:spPr>
          <a:xfrm>
            <a:off x="10443411" y="5431063"/>
            <a:ext cx="1748589" cy="1426936"/>
          </a:xfrm>
          <a:prstGeom prst="rect">
            <a:avLst/>
          </a:prstGeom>
        </p:spPr>
      </p:pic>
      <p:pic>
        <p:nvPicPr>
          <p:cNvPr id="4" name="Picture 8" descr="Dưa Hấu Không Hạt Hữu Cơ 3kg – Cửa hàng thực phẩm hữu cơ Organicfood.vn">
            <a:extLst>
              <a:ext uri="{FF2B5EF4-FFF2-40B4-BE49-F238E27FC236}">
                <a16:creationId xmlns:a16="http://schemas.microsoft.com/office/drawing/2014/main" id="{46B5CA89-25B2-40F2-8B6E-689CC61DBB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7" b="12606"/>
          <a:stretch/>
        </p:blipFill>
        <p:spPr bwMode="auto">
          <a:xfrm>
            <a:off x="1562711" y="1205948"/>
            <a:ext cx="3629108" cy="256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62A6787-6E3E-4CCA-801B-F58084DF4FEC}"/>
              </a:ext>
            </a:extLst>
          </p:cNvPr>
          <p:cNvGrpSpPr/>
          <p:nvPr/>
        </p:nvGrpSpPr>
        <p:grpSpPr>
          <a:xfrm>
            <a:off x="6096000" y="533099"/>
            <a:ext cx="5499652" cy="3233485"/>
            <a:chOff x="6096000" y="533099"/>
            <a:chExt cx="5499652" cy="3233485"/>
          </a:xfrm>
        </p:grpSpPr>
        <p:pic>
          <p:nvPicPr>
            <p:cNvPr id="12292" name="Picture 4" descr="Hình ảnh Diều Xanh Tay Diều đẹp Vẽ Diều Hoạt Hình Diều PNG , Thả Diều,  Trang Trí Diều, Diều Minh Họa PNG miễn phí tải tập tin PSDComment và Vector">
              <a:extLst>
                <a:ext uri="{FF2B5EF4-FFF2-40B4-BE49-F238E27FC236}">
                  <a16:creationId xmlns:a16="http://schemas.microsoft.com/office/drawing/2014/main" id="{2868AE46-D8AC-4761-B947-D7D048962A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79" t="8495" r="13641" b="5456"/>
            <a:stretch/>
          </p:blipFill>
          <p:spPr bwMode="auto">
            <a:xfrm>
              <a:off x="6096000" y="533099"/>
              <a:ext cx="1948070" cy="3233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6" name="Picture 8" descr="Xem ngay clip hướng dẫn Vẽ phong cảnh thả diều bằng màu nước">
              <a:extLst>
                <a:ext uri="{FF2B5EF4-FFF2-40B4-BE49-F238E27FC236}">
                  <a16:creationId xmlns:a16="http://schemas.microsoft.com/office/drawing/2014/main" id="{FD740F2D-F0EC-446F-ACC6-3D1086E5F8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4070" y="533099"/>
              <a:ext cx="3551582" cy="3233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DD813AB-91C0-43F7-936B-DC0D71CACDBD}"/>
              </a:ext>
            </a:extLst>
          </p:cNvPr>
          <p:cNvSpPr txBox="1"/>
          <p:nvPr/>
        </p:nvSpPr>
        <p:spPr>
          <a:xfrm>
            <a:off x="2396953" y="4697981"/>
            <a:ext cx="279486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d</a:t>
            </a:r>
            <a:r>
              <a:rPr lang="en-US" sz="11000" b="1" dirty="0" err="1">
                <a:latin typeface="HP001 4 hàng" panose="020B0603050302020204" pitchFamily="34" charset="0"/>
              </a:rPr>
              <a:t>ưa</a:t>
            </a:r>
            <a:endParaRPr lang="en-US" sz="11000" b="1" dirty="0"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3C78F0-F837-4280-9AA3-46353EA479A5}"/>
              </a:ext>
            </a:extLst>
          </p:cNvPr>
          <p:cNvSpPr txBox="1"/>
          <p:nvPr/>
        </p:nvSpPr>
        <p:spPr>
          <a:xfrm>
            <a:off x="7527234" y="4697981"/>
            <a:ext cx="291617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d</a:t>
            </a:r>
            <a:r>
              <a:rPr lang="en-US" sz="11000" b="1" dirty="0" err="1">
                <a:latin typeface="HP001 4 hàng" panose="020B0603050302020204" pitchFamily="34" charset="0"/>
              </a:rPr>
              <a:t>iều</a:t>
            </a:r>
            <a:endParaRPr lang="en-US" sz="110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5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ổng hợp 100+ hình nền trắng đẹp cho điện thoại, máy tính">
            <a:extLst>
              <a:ext uri="{FF2B5EF4-FFF2-40B4-BE49-F238E27FC236}">
                <a16:creationId xmlns:a16="http://schemas.microsoft.com/office/drawing/2014/main" id="{35C9C7CB-5771-4D19-83E2-2DE59D4F73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4" t="44679" r="15068" b="38479"/>
          <a:stretch/>
        </p:blipFill>
        <p:spPr bwMode="auto">
          <a:xfrm>
            <a:off x="1" y="0"/>
            <a:ext cx="2197768" cy="97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039149-C3AC-450A-A71F-D2C5ECBF0A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608" t="57778"/>
          <a:stretch/>
        </p:blipFill>
        <p:spPr>
          <a:xfrm>
            <a:off x="10443411" y="5431063"/>
            <a:ext cx="1748589" cy="142693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32BAAB3-5CF6-4B89-9B74-ACFEDAA89C00}"/>
              </a:ext>
            </a:extLst>
          </p:cNvPr>
          <p:cNvGrpSpPr/>
          <p:nvPr/>
        </p:nvGrpSpPr>
        <p:grpSpPr>
          <a:xfrm>
            <a:off x="1613447" y="1539030"/>
            <a:ext cx="3829452" cy="2376013"/>
            <a:chOff x="1166190" y="1215326"/>
            <a:chExt cx="4134679" cy="250466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6DB1430-8D78-434C-B971-A7FB90CC9CA3}"/>
                </a:ext>
              </a:extLst>
            </p:cNvPr>
            <p:cNvSpPr/>
            <p:nvPr/>
          </p:nvSpPr>
          <p:spPr>
            <a:xfrm>
              <a:off x="1166190" y="1215326"/>
              <a:ext cx="4134679" cy="250466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tar: 5 Points 12">
              <a:extLst>
                <a:ext uri="{FF2B5EF4-FFF2-40B4-BE49-F238E27FC236}">
                  <a16:creationId xmlns:a16="http://schemas.microsoft.com/office/drawing/2014/main" id="{F92E0507-C4A6-43DA-BA2E-94BF5E0AF6D7}"/>
                </a:ext>
              </a:extLst>
            </p:cNvPr>
            <p:cNvSpPr/>
            <p:nvPr/>
          </p:nvSpPr>
          <p:spPr>
            <a:xfrm>
              <a:off x="2262469" y="1554693"/>
              <a:ext cx="1942120" cy="1825925"/>
            </a:xfrm>
            <a:prstGeom prst="star5">
              <a:avLst>
                <a:gd name="adj" fmla="val 19343"/>
                <a:gd name="hf" fmla="val 105146"/>
                <a:gd name="vf" fmla="val 110557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D525E64-991D-4AF0-B123-A29B846BC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3747" y="976786"/>
            <a:ext cx="3534806" cy="29537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66D558-178A-4121-A764-E0E6DB9D72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4325" y="4390411"/>
            <a:ext cx="1748589" cy="104065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51E0E08-C0A5-48D2-8FAB-62FA0D20F2AD}"/>
              </a:ext>
            </a:extLst>
          </p:cNvPr>
          <p:cNvGrpSpPr/>
          <p:nvPr/>
        </p:nvGrpSpPr>
        <p:grpSpPr>
          <a:xfrm>
            <a:off x="2308880" y="4433849"/>
            <a:ext cx="2495509" cy="953776"/>
            <a:chOff x="1397816" y="4477287"/>
            <a:chExt cx="2495509" cy="95377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957020E-35BB-4669-8785-44FEF583A5B9}"/>
                </a:ext>
              </a:extLst>
            </p:cNvPr>
            <p:cNvGrpSpPr/>
            <p:nvPr/>
          </p:nvGrpSpPr>
          <p:grpSpPr>
            <a:xfrm>
              <a:off x="2573733" y="4507733"/>
              <a:ext cx="1319592" cy="923330"/>
              <a:chOff x="9480884" y="2294021"/>
              <a:chExt cx="1319592" cy="923330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21E3856-7D8B-4DF8-AB6E-015AC4584B74}"/>
                  </a:ext>
                </a:extLst>
              </p:cNvPr>
              <p:cNvSpPr txBox="1"/>
              <p:nvPr/>
            </p:nvSpPr>
            <p:spPr>
              <a:xfrm>
                <a:off x="9480884" y="2294021"/>
                <a:ext cx="131959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4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  <a:r>
                  <a:rPr lang="vi-VN" sz="5400" b="1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Ơ</a:t>
                </a:r>
                <a:endParaRPr lang="en-US" sz="5400" b="1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FB4EB64-21F1-4EAA-8038-B2F236E9E5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33262" y="2347256"/>
                <a:ext cx="163234" cy="9534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9EE450B-FE08-418B-A2B8-6241C7C4E49A}"/>
                </a:ext>
              </a:extLst>
            </p:cNvPr>
            <p:cNvSpPr txBox="1"/>
            <p:nvPr/>
          </p:nvSpPr>
          <p:spPr>
            <a:xfrm>
              <a:off x="1397816" y="4477287"/>
              <a:ext cx="81785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Ơ</a:t>
              </a:r>
              <a:endParaRPr lang="en-US" sz="5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50E5AC1-EDC4-4A9A-A1F8-A4581208A8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147" t="11235" r="54734" b="-1"/>
          <a:stretch/>
        </p:blipFill>
        <p:spPr>
          <a:xfrm>
            <a:off x="7387612" y="4514017"/>
            <a:ext cx="646216" cy="91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2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ổng hợp 100+ hình nền trắng đẹp cho điện thoại, máy tính">
            <a:extLst>
              <a:ext uri="{FF2B5EF4-FFF2-40B4-BE49-F238E27FC236}">
                <a16:creationId xmlns:a16="http://schemas.microsoft.com/office/drawing/2014/main" id="{35C9C7CB-5771-4D19-83E2-2DE59D4F73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4" t="44679" r="15068" b="38479"/>
          <a:stretch/>
        </p:blipFill>
        <p:spPr bwMode="auto">
          <a:xfrm>
            <a:off x="1" y="0"/>
            <a:ext cx="2197768" cy="97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039149-C3AC-450A-A71F-D2C5ECBF0A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608" t="57778"/>
          <a:stretch/>
        </p:blipFill>
        <p:spPr>
          <a:xfrm>
            <a:off x="10443411" y="5431063"/>
            <a:ext cx="1748589" cy="1426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6777C95-A578-4F67-8B32-10369360BA1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583" y="976786"/>
            <a:ext cx="8898834" cy="445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351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ổng hợp 100+ hình nền trắng đẹp cho điện thoại, máy tính">
            <a:extLst>
              <a:ext uri="{FF2B5EF4-FFF2-40B4-BE49-F238E27FC236}">
                <a16:creationId xmlns:a16="http://schemas.microsoft.com/office/drawing/2014/main" id="{35C9C7CB-5771-4D19-83E2-2DE59D4F73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4" t="44679" r="15068" b="38479"/>
          <a:stretch/>
        </p:blipFill>
        <p:spPr bwMode="auto">
          <a:xfrm>
            <a:off x="1" y="0"/>
            <a:ext cx="2197768" cy="97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039149-C3AC-450A-A71F-D2C5ECBF0A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608" t="57778"/>
          <a:stretch/>
        </p:blipFill>
        <p:spPr>
          <a:xfrm>
            <a:off x="10443411" y="5431063"/>
            <a:ext cx="1748589" cy="1426936"/>
          </a:xfrm>
          <a:prstGeom prst="rect">
            <a:avLst/>
          </a:prstGeom>
        </p:spPr>
      </p:pic>
      <p:pic>
        <p:nvPicPr>
          <p:cNvPr id="4" name="RPReplay_Final1696777245">
            <a:hlinkClick r:id="" action="ppaction://media"/>
            <a:extLst>
              <a:ext uri="{FF2B5EF4-FFF2-40B4-BE49-F238E27FC236}">
                <a16:creationId xmlns:a16="http://schemas.microsoft.com/office/drawing/2014/main" id="{7FD64D19-70A9-4DB0-8190-8BFE35D21F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9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B78281-F099-49BA-BEB6-7721AEFA56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189E08-D0C0-4448-BBD3-F064B1D4842D}"/>
              </a:ext>
            </a:extLst>
          </p:cNvPr>
          <p:cNvSpPr txBox="1"/>
          <p:nvPr/>
        </p:nvSpPr>
        <p:spPr>
          <a:xfrm>
            <a:off x="1107243" y="2685666"/>
            <a:ext cx="9977511" cy="100959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Hẹn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gặp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các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em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vào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tiết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học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sau</a:t>
            </a:r>
            <a:r>
              <a:rPr lang="en-US" sz="4000" b="1" dirty="0">
                <a:solidFill>
                  <a:srgbClr val="FF0000"/>
                </a:solidFill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761021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A667D8-7E57-47F5-B8B0-B42D0C8F3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1" y="1143001"/>
            <a:ext cx="5715000" cy="571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26427E-1F30-488D-8EEF-8313B8087B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0512">
            <a:off x="9499889" y="1089349"/>
            <a:ext cx="1245691" cy="12456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5F3D2B-4D37-4DAE-B7AF-B1795061D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814" y="5559018"/>
            <a:ext cx="1388063" cy="13880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8B3561-DF8E-47BB-BED0-1297C1EC30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0256">
            <a:off x="10214349" y="3583011"/>
            <a:ext cx="1139991" cy="11399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6EAAB7-99F3-45FE-9AC8-0BD48F7FBF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6314">
            <a:off x="7579290" y="2643744"/>
            <a:ext cx="1325450" cy="132545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C55C0BC3-3509-469F-AE69-7C2B01C9DB9A}"/>
              </a:ext>
            </a:extLst>
          </p:cNvPr>
          <p:cNvGrpSpPr/>
          <p:nvPr/>
        </p:nvGrpSpPr>
        <p:grpSpPr>
          <a:xfrm>
            <a:off x="13073987" y="5274859"/>
            <a:ext cx="4104639" cy="2265528"/>
            <a:chOff x="235639" y="0"/>
            <a:chExt cx="6181685" cy="341194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BA1E53D-0C95-470D-B824-2BBD531D7B92}"/>
                </a:ext>
              </a:extLst>
            </p:cNvPr>
            <p:cNvSpPr/>
            <p:nvPr/>
          </p:nvSpPr>
          <p:spPr>
            <a:xfrm>
              <a:off x="235639" y="0"/>
              <a:ext cx="6181685" cy="3411940"/>
            </a:xfrm>
            <a:custGeom>
              <a:avLst/>
              <a:gdLst>
                <a:gd name="connsiteX0" fmla="*/ 1473179 w 6181685"/>
                <a:gd name="connsiteY0" fmla="*/ 0 h 3411940"/>
                <a:gd name="connsiteX1" fmla="*/ 4708506 w 6181685"/>
                <a:gd name="connsiteY1" fmla="*/ 0 h 3411940"/>
                <a:gd name="connsiteX2" fmla="*/ 6181685 w 6181685"/>
                <a:gd name="connsiteY2" fmla="*/ 1473179 h 3411940"/>
                <a:gd name="connsiteX3" fmla="*/ 5532175 w 6181685"/>
                <a:gd name="connsiteY3" fmla="*/ 2694762 h 3411940"/>
                <a:gd name="connsiteX4" fmla="*/ 5417169 w 6181685"/>
                <a:gd name="connsiteY4" fmla="*/ 2764630 h 3411940"/>
                <a:gd name="connsiteX5" fmla="*/ 5442127 w 6181685"/>
                <a:gd name="connsiteY5" fmla="*/ 2825522 h 3411940"/>
                <a:gd name="connsiteX6" fmla="*/ 6124218 w 6181685"/>
                <a:gd name="connsiteY6" fmla="*/ 3411940 h 3411940"/>
                <a:gd name="connsiteX7" fmla="*/ 4597441 w 6181685"/>
                <a:gd name="connsiteY7" fmla="*/ 2984926 h 3411940"/>
                <a:gd name="connsiteX8" fmla="*/ 4556782 w 6181685"/>
                <a:gd name="connsiteY8" fmla="*/ 2946358 h 3411940"/>
                <a:gd name="connsiteX9" fmla="*/ 1473179 w 6181685"/>
                <a:gd name="connsiteY9" fmla="*/ 2946358 h 3411940"/>
                <a:gd name="connsiteX10" fmla="*/ 0 w 6181685"/>
                <a:gd name="connsiteY10" fmla="*/ 1473179 h 3411940"/>
                <a:gd name="connsiteX11" fmla="*/ 1473179 w 6181685"/>
                <a:gd name="connsiteY11" fmla="*/ 0 h 3411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81685" h="3411940">
                  <a:moveTo>
                    <a:pt x="1473179" y="0"/>
                  </a:moveTo>
                  <a:lnTo>
                    <a:pt x="4708506" y="0"/>
                  </a:lnTo>
                  <a:cubicBezTo>
                    <a:pt x="5522120" y="0"/>
                    <a:pt x="6181685" y="659565"/>
                    <a:pt x="6181685" y="1473179"/>
                  </a:cubicBezTo>
                  <a:cubicBezTo>
                    <a:pt x="6181685" y="1981688"/>
                    <a:pt x="5924043" y="2430021"/>
                    <a:pt x="5532175" y="2694762"/>
                  </a:cubicBezTo>
                  <a:lnTo>
                    <a:pt x="5417169" y="2764630"/>
                  </a:lnTo>
                  <a:lnTo>
                    <a:pt x="5442127" y="2825522"/>
                  </a:lnTo>
                  <a:cubicBezTo>
                    <a:pt x="5526385" y="3014773"/>
                    <a:pt x="5651087" y="3169803"/>
                    <a:pt x="6124218" y="3411940"/>
                  </a:cubicBezTo>
                  <a:cubicBezTo>
                    <a:pt x="5272305" y="3405103"/>
                    <a:pt x="4872063" y="3223244"/>
                    <a:pt x="4597441" y="2984926"/>
                  </a:cubicBezTo>
                  <a:lnTo>
                    <a:pt x="4556782" y="2946358"/>
                  </a:lnTo>
                  <a:lnTo>
                    <a:pt x="1473179" y="2946358"/>
                  </a:lnTo>
                  <a:cubicBezTo>
                    <a:pt x="659565" y="2946358"/>
                    <a:pt x="0" y="2286793"/>
                    <a:pt x="0" y="1473179"/>
                  </a:cubicBezTo>
                  <a:cubicBezTo>
                    <a:pt x="0" y="659565"/>
                    <a:pt x="659565" y="0"/>
                    <a:pt x="1473179" y="0"/>
                  </a:cubicBezTo>
                  <a:close/>
                </a:path>
              </a:pathLst>
            </a:custGeom>
            <a:solidFill>
              <a:srgbClr val="FEEAF5"/>
            </a:solidFill>
            <a:ln w="76200">
              <a:solidFill>
                <a:srgbClr val="D5B8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E975CCB-8A3F-434C-A8C5-B57A16F356AB}"/>
                </a:ext>
              </a:extLst>
            </p:cNvPr>
            <p:cNvSpPr/>
            <p:nvPr/>
          </p:nvSpPr>
          <p:spPr>
            <a:xfrm>
              <a:off x="611554" y="265956"/>
              <a:ext cx="5429854" cy="2414447"/>
            </a:xfrm>
            <a:prstGeom prst="roundRect">
              <a:avLst>
                <a:gd name="adj" fmla="val 50000"/>
              </a:avLst>
            </a:prstGeom>
            <a:solidFill>
              <a:srgbClr val="FBFFE8"/>
            </a:solidFill>
            <a:ln w="57150">
              <a:solidFill>
                <a:srgbClr val="D5B8A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3FFC526-41B6-4115-A4BA-D00D0886A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90512">
              <a:off x="611524" y="1819713"/>
              <a:ext cx="1245691" cy="1245691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B514C39-4135-4166-819A-FA7F069FA0B5}"/>
              </a:ext>
            </a:extLst>
          </p:cNvPr>
          <p:cNvGrpSpPr/>
          <p:nvPr/>
        </p:nvGrpSpPr>
        <p:grpSpPr>
          <a:xfrm>
            <a:off x="538818" y="683052"/>
            <a:ext cx="6211996" cy="3420586"/>
            <a:chOff x="538818" y="683052"/>
            <a:chExt cx="6211996" cy="342058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A433567-E464-4EC1-B3B7-CCA8770EE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8818" y="683052"/>
              <a:ext cx="6211996" cy="342058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4F46626-9948-4CAA-A5D5-076D484C73D2}"/>
                </a:ext>
              </a:extLst>
            </p:cNvPr>
            <p:cNvSpPr txBox="1"/>
            <p:nvPr/>
          </p:nvSpPr>
          <p:spPr>
            <a:xfrm>
              <a:off x="1414784" y="1335968"/>
              <a:ext cx="46812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atin typeface="HP001 4 hàng" panose="020B0603050302020204" pitchFamily="34" charset="0"/>
                  <a:ea typeface="Verdana" panose="020B0604030504040204" pitchFamily="34" charset="0"/>
                </a:rPr>
                <a:t>Đây</a:t>
              </a:r>
              <a:r>
                <a:rPr lang="en-US" sz="4800" b="1" dirty="0">
                  <a:latin typeface="HP001 4 hàng" panose="020B0603050302020204" pitchFamily="34" charset="0"/>
                  <a:ea typeface="Verdana" panose="020B0604030504040204" pitchFamily="34" charset="0"/>
                </a:rPr>
                <a:t> </a:t>
              </a:r>
              <a:r>
                <a:rPr lang="en-US" sz="4800" b="1" dirty="0" err="1">
                  <a:latin typeface="HP001 4 hàng" panose="020B0603050302020204" pitchFamily="34" charset="0"/>
                  <a:ea typeface="Verdana" panose="020B0604030504040204" pitchFamily="34" charset="0"/>
                </a:rPr>
                <a:t>là</a:t>
              </a:r>
              <a:r>
                <a:rPr lang="en-US" sz="4800" b="1" dirty="0">
                  <a:latin typeface="HP001 4 hàng" panose="020B0603050302020204" pitchFamily="34" charset="0"/>
                  <a:ea typeface="Verdana" panose="020B0604030504040204" pitchFamily="34" charset="0"/>
                </a:rPr>
                <a:t> </a:t>
              </a:r>
              <a:r>
                <a:rPr lang="en-US" sz="4800" b="1" dirty="0" err="1">
                  <a:latin typeface="HP001 4 hàng" panose="020B0603050302020204" pitchFamily="34" charset="0"/>
                  <a:ea typeface="Verdana" panose="020B0604030504040204" pitchFamily="34" charset="0"/>
                </a:rPr>
                <a:t>âm</a:t>
              </a:r>
              <a:r>
                <a:rPr lang="en-US" sz="4800" b="1" dirty="0">
                  <a:latin typeface="HP001 4 hàng" panose="020B0603050302020204" pitchFamily="34" charset="0"/>
                  <a:ea typeface="Verdana" panose="020B0604030504040204" pitchFamily="34" charset="0"/>
                </a:rPr>
                <a:t> </a:t>
              </a:r>
              <a:r>
                <a:rPr lang="en-US" sz="4800" b="1" dirty="0" err="1">
                  <a:latin typeface="HP001 4 hàng" panose="020B0603050302020204" pitchFamily="34" charset="0"/>
                  <a:ea typeface="Verdana" panose="020B0604030504040204" pitchFamily="34" charset="0"/>
                </a:rPr>
                <a:t>gì</a:t>
              </a:r>
              <a:r>
                <a:rPr lang="en-US" sz="4800" b="1" dirty="0">
                  <a:latin typeface="HP001 4 hàng" panose="020B0603050302020204" pitchFamily="34" charset="0"/>
                  <a:ea typeface="Verdana" panose="020B0604030504040204" pitchFamily="34" charset="0"/>
                </a:rPr>
                <a:t>?</a:t>
              </a:r>
              <a:r>
                <a:rPr lang="en-US" sz="3200" dirty="0"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FF382C1-DC1E-467D-9651-580ADC640BC2}"/>
                </a:ext>
              </a:extLst>
            </p:cNvPr>
            <p:cNvSpPr txBox="1"/>
            <p:nvPr/>
          </p:nvSpPr>
          <p:spPr>
            <a:xfrm>
              <a:off x="2611774" y="1751466"/>
              <a:ext cx="260569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 b="1" dirty="0">
                  <a:latin typeface="HP001 4 hàng" panose="020B0603050302020204" pitchFamily="34" charset="0"/>
                  <a:ea typeface="Verdana" panose="020B0604030504040204" pitchFamily="34" charset="0"/>
                </a:rPr>
                <a:t>o, ô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C79056A-7004-49C5-BBEA-8CDCAC23ED70}"/>
              </a:ext>
            </a:extLst>
          </p:cNvPr>
          <p:cNvGrpSpPr/>
          <p:nvPr/>
        </p:nvGrpSpPr>
        <p:grpSpPr>
          <a:xfrm>
            <a:off x="423081" y="573206"/>
            <a:ext cx="6327733" cy="3494671"/>
            <a:chOff x="512293" y="2500427"/>
            <a:chExt cx="6211996" cy="342058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F389D27-9AD3-40CB-A5B9-C9CADBDAB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2293" y="2500427"/>
              <a:ext cx="6211996" cy="342058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F0B1E07-A9FC-47A7-9382-A143B3902414}"/>
                </a:ext>
              </a:extLst>
            </p:cNvPr>
            <p:cNvSpPr txBox="1"/>
            <p:nvPr/>
          </p:nvSpPr>
          <p:spPr>
            <a:xfrm>
              <a:off x="1316989" y="3004438"/>
              <a:ext cx="482375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HP001 4 hàng" panose="020B0603050302020204" pitchFamily="34" charset="0"/>
                  <a:ea typeface="Verdana" panose="020B0604030504040204" pitchFamily="34" charset="0"/>
                </a:rPr>
                <a:t>Tìm</a:t>
              </a:r>
              <a:r>
                <a:rPr lang="en-US" sz="3200" b="1" dirty="0">
                  <a:latin typeface="HP001 4 hàng" panose="020B0603050302020204" pitchFamily="34" charset="0"/>
                  <a:ea typeface="Verdana" panose="020B0604030504040204" pitchFamily="34" charset="0"/>
                </a:rPr>
                <a:t> </a:t>
              </a:r>
              <a:r>
                <a:rPr lang="en-US" sz="3200" b="1" dirty="0" err="1">
                  <a:latin typeface="HP001 4 hàng" panose="020B0603050302020204" pitchFamily="34" charset="0"/>
                  <a:ea typeface="Verdana" panose="020B0604030504040204" pitchFamily="34" charset="0"/>
                </a:rPr>
                <a:t>tiếng</a:t>
              </a:r>
              <a:r>
                <a:rPr lang="en-US" sz="3200" b="1" dirty="0">
                  <a:latin typeface="HP001 4 hàng" panose="020B0603050302020204" pitchFamily="34" charset="0"/>
                  <a:ea typeface="Verdana" panose="020B0604030504040204" pitchFamily="34" charset="0"/>
                </a:rPr>
                <a:t> </a:t>
              </a:r>
              <a:r>
                <a:rPr lang="en-US" sz="3200" b="1" dirty="0" err="1">
                  <a:latin typeface="HP001 4 hàng" panose="020B0603050302020204" pitchFamily="34" charset="0"/>
                  <a:ea typeface="Verdana" panose="020B0604030504040204" pitchFamily="34" charset="0"/>
                </a:rPr>
                <a:t>có</a:t>
              </a:r>
              <a:r>
                <a:rPr lang="en-US" sz="3200" b="1" dirty="0">
                  <a:latin typeface="HP001 4 hàng" panose="020B0603050302020204" pitchFamily="34" charset="0"/>
                  <a:ea typeface="Verdana" panose="020B0604030504040204" pitchFamily="34" charset="0"/>
                </a:rPr>
                <a:t> </a:t>
              </a:r>
              <a:r>
                <a:rPr lang="en-US" sz="3200" b="1" dirty="0" err="1">
                  <a:latin typeface="HP001 4 hàng" panose="020B0603050302020204" pitchFamily="34" charset="0"/>
                  <a:ea typeface="Verdana" panose="020B0604030504040204" pitchFamily="34" charset="0"/>
                </a:rPr>
                <a:t>chứa</a:t>
              </a:r>
              <a:r>
                <a:rPr lang="en-US" sz="3200" b="1" dirty="0">
                  <a:latin typeface="HP001 4 hàng" panose="020B0603050302020204" pitchFamily="34" charset="0"/>
                  <a:ea typeface="Verdana" panose="020B0604030504040204" pitchFamily="34" charset="0"/>
                </a:rPr>
                <a:t> </a:t>
              </a:r>
              <a:r>
                <a:rPr lang="en-US" sz="3200" b="1" dirty="0" err="1">
                  <a:latin typeface="HP001 4 hàng" panose="020B0603050302020204" pitchFamily="34" charset="0"/>
                  <a:ea typeface="Verdana" panose="020B0604030504040204" pitchFamily="34" charset="0"/>
                </a:rPr>
                <a:t>âm</a:t>
              </a:r>
              <a:r>
                <a:rPr lang="en-US" sz="3200" b="1" dirty="0">
                  <a:latin typeface="HP001 4 hàng" panose="020B0603050302020204" pitchFamily="34" charset="0"/>
                  <a:ea typeface="Verdana" panose="020B0604030504040204" pitchFamily="34" charset="0"/>
                </a:rPr>
                <a:t> </a:t>
              </a:r>
              <a:r>
                <a:rPr lang="en-US" sz="6000" b="1" dirty="0">
                  <a:latin typeface="HP001 4 hàng" panose="020B0603050302020204" pitchFamily="34" charset="0"/>
                  <a:ea typeface="Verdana" panose="020B0604030504040204" pitchFamily="34" charset="0"/>
                </a:rPr>
                <a:t>o</a:t>
              </a:r>
              <a:r>
                <a:rPr lang="en-US" sz="3200" b="1" dirty="0">
                  <a:latin typeface="HP001 4 hàng" panose="020B0603050302020204" pitchFamily="34" charset="0"/>
                  <a:ea typeface="Verdana" panose="020B0604030504040204" pitchFamily="34" charset="0"/>
                </a:rPr>
                <a:t>?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6F7F744-6B15-45FC-B1F2-E14AA50D1DAB}"/>
              </a:ext>
            </a:extLst>
          </p:cNvPr>
          <p:cNvSpPr txBox="1"/>
          <p:nvPr/>
        </p:nvSpPr>
        <p:spPr>
          <a:xfrm>
            <a:off x="1677887" y="2086107"/>
            <a:ext cx="4541628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latin typeface="HP001 4 hàng" panose="020B0603050302020204" pitchFamily="34" charset="0"/>
                <a:ea typeface="Verdana" panose="020B0604030504040204" pitchFamily="34" charset="0"/>
              </a:rPr>
              <a:t>Tiếng</a:t>
            </a:r>
            <a:r>
              <a:rPr lang="en-US" sz="4900" b="1" dirty="0">
                <a:latin typeface="HP001 4 hàng" panose="020B0603050302020204" pitchFamily="34" charset="0"/>
                <a:ea typeface="Verdana" panose="020B0604030504040204" pitchFamily="34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latin typeface="HP001 4 hàng" panose="020B0603050302020204" pitchFamily="34" charset="0"/>
                <a:ea typeface="Verdana" panose="020B0604030504040204" pitchFamily="34" charset="0"/>
              </a:rPr>
              <a:t>cỏ</a:t>
            </a:r>
            <a:r>
              <a:rPr lang="en-US" sz="4900" b="1" dirty="0">
                <a:solidFill>
                  <a:srgbClr val="FF0000"/>
                </a:solidFill>
                <a:latin typeface="HP001 4 hàng" panose="020B0603050302020204" pitchFamily="34" charset="0"/>
                <a:ea typeface="Verdana" panose="020B0604030504040204" pitchFamily="34" charset="0"/>
              </a:rPr>
              <a:t>, </a:t>
            </a:r>
            <a:r>
              <a:rPr lang="en-US" sz="4900" b="1" dirty="0" err="1">
                <a:solidFill>
                  <a:srgbClr val="FF0000"/>
                </a:solidFill>
                <a:latin typeface="HP001 4 hàng" panose="020B0603050302020204" pitchFamily="34" charset="0"/>
                <a:ea typeface="Verdana" panose="020B0604030504040204" pitchFamily="34" charset="0"/>
              </a:rPr>
              <a:t>cọ</a:t>
            </a:r>
            <a:r>
              <a:rPr lang="en-US" sz="4900" b="1" dirty="0">
                <a:solidFill>
                  <a:srgbClr val="FF0000"/>
                </a:solidFill>
                <a:latin typeface="HP001 4 hàng" panose="020B0603050302020204" pitchFamily="34" charset="0"/>
                <a:ea typeface="Verdana" panose="020B0604030504040204" pitchFamily="34" charset="0"/>
              </a:rPr>
              <a:t>, </a:t>
            </a:r>
            <a:r>
              <a:rPr lang="en-US" sz="4900" b="1" dirty="0" err="1">
                <a:solidFill>
                  <a:srgbClr val="FF0000"/>
                </a:solidFill>
                <a:latin typeface="HP001 4 hàng" panose="020B0603050302020204" pitchFamily="34" charset="0"/>
                <a:ea typeface="Verdana" panose="020B0604030504040204" pitchFamily="34" charset="0"/>
              </a:rPr>
              <a:t>cò</a:t>
            </a:r>
            <a:r>
              <a:rPr lang="en-US" sz="4900" b="1" dirty="0">
                <a:solidFill>
                  <a:srgbClr val="FF0000"/>
                </a:solidFill>
                <a:latin typeface="HP001 4 hàng" panose="020B0603050302020204" pitchFamily="34" charset="0"/>
                <a:ea typeface="Verdana" panose="020B0604030504040204" pitchFamily="34" charset="0"/>
              </a:rPr>
              <a:t>,…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2C550DF-35A8-4A41-BF2D-C6713D781118}"/>
              </a:ext>
            </a:extLst>
          </p:cNvPr>
          <p:cNvGrpSpPr/>
          <p:nvPr/>
        </p:nvGrpSpPr>
        <p:grpSpPr>
          <a:xfrm>
            <a:off x="396252" y="496191"/>
            <a:ext cx="6477859" cy="3648700"/>
            <a:chOff x="-1813489" y="800190"/>
            <a:chExt cx="6211996" cy="3420586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AD3B700-BAA7-428D-B5E8-9C92D03C1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813489" y="800190"/>
              <a:ext cx="6211996" cy="3420586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25EB307-481C-4086-8DEC-27D7632CDA3D}"/>
                </a:ext>
              </a:extLst>
            </p:cNvPr>
            <p:cNvSpPr txBox="1"/>
            <p:nvPr/>
          </p:nvSpPr>
          <p:spPr>
            <a:xfrm>
              <a:off x="-941426" y="1298230"/>
              <a:ext cx="51959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HP001 4 hàng" panose="020B0603050302020204" pitchFamily="34" charset="0"/>
                  <a:ea typeface="Verdana" panose="020B0604030504040204" pitchFamily="34" charset="0"/>
                </a:rPr>
                <a:t>Tìm</a:t>
              </a:r>
              <a:r>
                <a:rPr lang="en-US" sz="3200" b="1" dirty="0">
                  <a:latin typeface="HP001 4 hàng" panose="020B0603050302020204" pitchFamily="34" charset="0"/>
                  <a:ea typeface="Verdana" panose="020B0604030504040204" pitchFamily="34" charset="0"/>
                </a:rPr>
                <a:t> </a:t>
              </a:r>
              <a:r>
                <a:rPr lang="en-US" sz="3200" b="1" dirty="0" err="1">
                  <a:latin typeface="HP001 4 hàng" panose="020B0603050302020204" pitchFamily="34" charset="0"/>
                  <a:ea typeface="Verdana" panose="020B0604030504040204" pitchFamily="34" charset="0"/>
                </a:rPr>
                <a:t>tiếng</a:t>
              </a:r>
              <a:r>
                <a:rPr lang="en-US" sz="3200" b="1" dirty="0">
                  <a:latin typeface="HP001 4 hàng" panose="020B0603050302020204" pitchFamily="34" charset="0"/>
                  <a:ea typeface="Verdana" panose="020B0604030504040204" pitchFamily="34" charset="0"/>
                </a:rPr>
                <a:t> </a:t>
              </a:r>
              <a:r>
                <a:rPr lang="en-US" sz="3200" b="1" dirty="0" err="1">
                  <a:latin typeface="HP001 4 hàng" panose="020B0603050302020204" pitchFamily="34" charset="0"/>
                  <a:ea typeface="Verdana" panose="020B0604030504040204" pitchFamily="34" charset="0"/>
                </a:rPr>
                <a:t>có</a:t>
              </a:r>
              <a:r>
                <a:rPr lang="en-US" sz="3200" b="1" dirty="0">
                  <a:latin typeface="HP001 4 hàng" panose="020B0603050302020204" pitchFamily="34" charset="0"/>
                  <a:ea typeface="Verdana" panose="020B0604030504040204" pitchFamily="34" charset="0"/>
                </a:rPr>
                <a:t> </a:t>
              </a:r>
              <a:r>
                <a:rPr lang="en-US" sz="3200" b="1" dirty="0" err="1">
                  <a:latin typeface="HP001 4 hàng" panose="020B0603050302020204" pitchFamily="34" charset="0"/>
                  <a:ea typeface="Verdana" panose="020B0604030504040204" pitchFamily="34" charset="0"/>
                </a:rPr>
                <a:t>chứa</a:t>
              </a:r>
              <a:r>
                <a:rPr lang="en-US" sz="3200" b="1" dirty="0">
                  <a:latin typeface="HP001 4 hàng" panose="020B0603050302020204" pitchFamily="34" charset="0"/>
                  <a:ea typeface="Verdana" panose="020B0604030504040204" pitchFamily="34" charset="0"/>
                </a:rPr>
                <a:t> </a:t>
              </a:r>
              <a:r>
                <a:rPr lang="en-US" sz="3200" b="1" dirty="0" err="1">
                  <a:latin typeface="HP001 4 hàng" panose="020B0603050302020204" pitchFamily="34" charset="0"/>
                  <a:ea typeface="Verdana" panose="020B0604030504040204" pitchFamily="34" charset="0"/>
                </a:rPr>
                <a:t>âm</a:t>
              </a:r>
              <a:r>
                <a:rPr lang="en-US" sz="3200" b="1" dirty="0">
                  <a:latin typeface="HP001 4 hàng" panose="020B0603050302020204" pitchFamily="34" charset="0"/>
                  <a:ea typeface="Verdana" panose="020B0604030504040204" pitchFamily="34" charset="0"/>
                </a:rPr>
                <a:t> </a:t>
              </a:r>
              <a:r>
                <a:rPr lang="en-US" sz="6000" b="1" dirty="0">
                  <a:latin typeface="HP001 4 hàng" panose="020B0603050302020204" pitchFamily="34" charset="0"/>
                  <a:ea typeface="Verdana" panose="020B0604030504040204" pitchFamily="34" charset="0"/>
                </a:rPr>
                <a:t>ô</a:t>
              </a:r>
              <a:r>
                <a:rPr lang="en-US" sz="3200" b="1" dirty="0">
                  <a:latin typeface="HP001 4 hàng" panose="020B0603050302020204" pitchFamily="34" charset="0"/>
                  <a:ea typeface="Verdana" panose="020B0604030504040204" pitchFamily="34" charset="0"/>
                </a:rPr>
                <a:t>?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A7FD502E-7A84-4CA0-87BA-20346AD63E81}"/>
              </a:ext>
            </a:extLst>
          </p:cNvPr>
          <p:cNvSpPr txBox="1"/>
          <p:nvPr/>
        </p:nvSpPr>
        <p:spPr>
          <a:xfrm>
            <a:off x="1677887" y="2122755"/>
            <a:ext cx="4350871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latin typeface="HP001 4 hàng" panose="020B0603050302020204" pitchFamily="34" charset="0"/>
                <a:ea typeface="Verdana" panose="020B0604030504040204" pitchFamily="34" charset="0"/>
              </a:rPr>
              <a:t>Tiếng</a:t>
            </a:r>
            <a:r>
              <a:rPr lang="en-US" sz="4400" b="1" dirty="0">
                <a:latin typeface="HP001 4 hàng" panose="020B0603050302020204" pitchFamily="34" charset="0"/>
                <a:ea typeface="Verdana" panose="020B0604030504040204" pitchFamily="34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latin typeface="HP001 4 hàng" panose="020B0603050302020204" pitchFamily="34" charset="0"/>
                <a:ea typeface="Verdana" panose="020B0604030504040204" pitchFamily="34" charset="0"/>
              </a:rPr>
              <a:t>cổ</a:t>
            </a:r>
            <a:r>
              <a:rPr lang="en-US" sz="4900" b="1" dirty="0">
                <a:solidFill>
                  <a:srgbClr val="FF0000"/>
                </a:solidFill>
                <a:latin typeface="HP001 4 hàng" panose="020B0603050302020204" pitchFamily="34" charset="0"/>
                <a:ea typeface="Verdana" panose="020B0604030504040204" pitchFamily="34" charset="0"/>
              </a:rPr>
              <a:t>, </a:t>
            </a:r>
            <a:r>
              <a:rPr lang="en-US" sz="4900" b="1" dirty="0" err="1">
                <a:solidFill>
                  <a:srgbClr val="FF0000"/>
                </a:solidFill>
                <a:latin typeface="HP001 4 hàng" panose="020B0603050302020204" pitchFamily="34" charset="0"/>
                <a:ea typeface="Verdana" panose="020B0604030504040204" pitchFamily="34" charset="0"/>
              </a:rPr>
              <a:t>cộ</a:t>
            </a:r>
            <a:r>
              <a:rPr lang="en-US" sz="4900" b="1" dirty="0">
                <a:solidFill>
                  <a:srgbClr val="FF0000"/>
                </a:solidFill>
                <a:latin typeface="HP001 4 hàng" panose="020B0603050302020204" pitchFamily="34" charset="0"/>
                <a:ea typeface="Verdana" panose="020B0604030504040204" pitchFamily="34" charset="0"/>
              </a:rPr>
              <a:t>, </a:t>
            </a:r>
            <a:r>
              <a:rPr lang="en-US" sz="4900" b="1" dirty="0" err="1">
                <a:solidFill>
                  <a:srgbClr val="FF0000"/>
                </a:solidFill>
                <a:latin typeface="HP001 4 hàng" panose="020B0603050302020204" pitchFamily="34" charset="0"/>
                <a:ea typeface="Verdana" panose="020B0604030504040204" pitchFamily="34" charset="0"/>
              </a:rPr>
              <a:t>cô</a:t>
            </a:r>
            <a:r>
              <a:rPr lang="en-US" sz="4900" b="1" dirty="0">
                <a:solidFill>
                  <a:srgbClr val="FF0000"/>
                </a:solidFill>
                <a:latin typeface="HP001 4 hàng" panose="020B0603050302020204" pitchFamily="34" charset="0"/>
                <a:ea typeface="Verdana" panose="020B0604030504040204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411704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42" grpId="0"/>
      <p:bldP spid="4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hia sẻ với hơn 80 về hình nền powerpoint học tập đẹp - cdgdbentre.edu.vn">
            <a:extLst>
              <a:ext uri="{FF2B5EF4-FFF2-40B4-BE49-F238E27FC236}">
                <a16:creationId xmlns:a16="http://schemas.microsoft.com/office/drawing/2014/main" id="{0666A89F-9A6A-49A3-B5F6-C4C76693D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5C3AB6-C6E0-4A02-BD6B-6C324F9E7D73}"/>
              </a:ext>
            </a:extLst>
          </p:cNvPr>
          <p:cNvSpPr txBox="1"/>
          <p:nvPr/>
        </p:nvSpPr>
        <p:spPr>
          <a:xfrm>
            <a:off x="3086202" y="2133356"/>
            <a:ext cx="6019597" cy="2591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KHỞI ĐỘNG</a:t>
            </a:r>
          </a:p>
          <a:p>
            <a:pPr algn="ctr">
              <a:lnSpc>
                <a:spcPct val="150000"/>
              </a:lnSpc>
            </a:pPr>
            <a:r>
              <a:rPr lang="en-US" sz="5000" b="1" dirty="0" err="1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Trò</a:t>
            </a:r>
            <a:r>
              <a:rPr lang="en-US" sz="50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</a:t>
            </a:r>
            <a:r>
              <a:rPr lang="vi-VN" sz="50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ơ</a:t>
            </a:r>
            <a:r>
              <a:rPr lang="en-US" sz="5000" b="1" dirty="0" err="1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n-US" sz="50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con </a:t>
            </a:r>
            <a:r>
              <a:rPr lang="en-US" sz="5000" b="1" dirty="0" err="1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thỏ</a:t>
            </a:r>
            <a:endParaRPr lang="en-US" sz="5000" b="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83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ẽ Tay Phim Hoạt Hình Cỏ Png Miễn Phí | Công cụ đồ họa PSD Tải xuống miễn  phí - Pikbest">
            <a:extLst>
              <a:ext uri="{FF2B5EF4-FFF2-40B4-BE49-F238E27FC236}">
                <a16:creationId xmlns:a16="http://schemas.microsoft.com/office/drawing/2014/main" id="{DF480531-DCC3-4DD5-88D2-EBB4AD282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in on E~~~⛦⛯♌">
            <a:extLst>
              <a:ext uri="{FF2B5EF4-FFF2-40B4-BE49-F238E27FC236}">
                <a16:creationId xmlns:a16="http://schemas.microsoft.com/office/drawing/2014/main" id="{B2EDD6CB-EB4B-4787-9FBC-5E5DF017B0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043" y="2111349"/>
            <a:ext cx="4041913" cy="327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ute-music-26476">
            <a:hlinkClick r:id="" action="ppaction://media"/>
            <a:extLst>
              <a:ext uri="{FF2B5EF4-FFF2-40B4-BE49-F238E27FC236}">
                <a16:creationId xmlns:a16="http://schemas.microsoft.com/office/drawing/2014/main" id="{2D8E9529-C77B-4ADC-A0EE-695FEC19E8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1456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9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511115-29D5-4AD7-A149-2BC1256F6F7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t="-9302" b="-930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47CDFC-372F-4DAC-9CC1-7CC203BEAE8A}"/>
              </a:ext>
            </a:extLst>
          </p:cNvPr>
          <p:cNvSpPr txBox="1"/>
          <p:nvPr/>
        </p:nvSpPr>
        <p:spPr>
          <a:xfrm>
            <a:off x="3031434" y="2408706"/>
            <a:ext cx="6129131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u="sng" dirty="0" err="1">
                <a:solidFill>
                  <a:srgbClr val="C00000"/>
                </a:solidFill>
                <a:latin typeface="HP001 4 hàng" panose="020B0603050302020204" pitchFamily="34" charset="0"/>
              </a:rPr>
              <a:t>Bài</a:t>
            </a:r>
            <a:r>
              <a:rPr lang="en-US" sz="6600" b="1" u="sng" dirty="0">
                <a:solidFill>
                  <a:srgbClr val="C00000"/>
                </a:solidFill>
                <a:latin typeface="HP001 4 hàng" panose="020B0603050302020204" pitchFamily="34" charset="0"/>
              </a:rPr>
              <a:t> 6</a:t>
            </a:r>
            <a:r>
              <a:rPr lang="en-US" sz="6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:</a:t>
            </a:r>
            <a:r>
              <a:rPr lang="en-US" sz="5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 </a:t>
            </a:r>
            <a:r>
              <a:rPr lang="vi-VN" sz="12500" b="1" dirty="0">
                <a:solidFill>
                  <a:srgbClr val="C00000"/>
                </a:solidFill>
                <a:latin typeface="HP001 4 hàng" panose="020B0603050302020204" pitchFamily="34" charset="0"/>
              </a:rPr>
              <a:t>ơ</a:t>
            </a:r>
            <a:r>
              <a:rPr lang="en-US" sz="125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 d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87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AF4DDD-243A-42BB-B5EE-94EA5C7523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08" t="57778"/>
          <a:stretch/>
        </p:blipFill>
        <p:spPr>
          <a:xfrm>
            <a:off x="10443411" y="5431063"/>
            <a:ext cx="1748589" cy="1426936"/>
          </a:xfrm>
          <a:prstGeom prst="rect">
            <a:avLst/>
          </a:prstGeom>
        </p:spPr>
      </p:pic>
      <p:pic>
        <p:nvPicPr>
          <p:cNvPr id="1026" name="Picture 2" descr="Tổng hợp 100+ hình nền trắng đẹp cho điện thoại, máy tính">
            <a:extLst>
              <a:ext uri="{FF2B5EF4-FFF2-40B4-BE49-F238E27FC236}">
                <a16:creationId xmlns:a16="http://schemas.microsoft.com/office/drawing/2014/main" id="{51400862-4245-4AC2-89E2-4F85D50BFD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4" t="44679" r="15068" b="38479"/>
          <a:stretch/>
        </p:blipFill>
        <p:spPr bwMode="auto">
          <a:xfrm>
            <a:off x="1" y="0"/>
            <a:ext cx="2197768" cy="97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82F7A96-253B-4E16-9BF4-8AACEFEF01C4}"/>
              </a:ext>
            </a:extLst>
          </p:cNvPr>
          <p:cNvGrpSpPr/>
          <p:nvPr/>
        </p:nvGrpSpPr>
        <p:grpSpPr>
          <a:xfrm>
            <a:off x="3961965" y="1537302"/>
            <a:ext cx="4412014" cy="2951747"/>
            <a:chOff x="3785937" y="1925053"/>
            <a:chExt cx="4555958" cy="295174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677BE60-CF97-4A4D-A5B6-63259008C2A9}"/>
                </a:ext>
              </a:extLst>
            </p:cNvPr>
            <p:cNvSpPr/>
            <p:nvPr/>
          </p:nvSpPr>
          <p:spPr>
            <a:xfrm>
              <a:off x="3785937" y="1925053"/>
              <a:ext cx="4555958" cy="295174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tar: 5 Points 5">
              <a:extLst>
                <a:ext uri="{FF2B5EF4-FFF2-40B4-BE49-F238E27FC236}">
                  <a16:creationId xmlns:a16="http://schemas.microsoft.com/office/drawing/2014/main" id="{E87ACCB3-82E1-4D90-BF2F-3CC23578F19F}"/>
                </a:ext>
              </a:extLst>
            </p:cNvPr>
            <p:cNvSpPr/>
            <p:nvPr/>
          </p:nvSpPr>
          <p:spPr>
            <a:xfrm>
              <a:off x="5033211" y="2370221"/>
              <a:ext cx="2061411" cy="2061411"/>
            </a:xfrm>
            <a:prstGeom prst="star5">
              <a:avLst>
                <a:gd name="adj" fmla="val 19343"/>
                <a:gd name="hf" fmla="val 105146"/>
                <a:gd name="vf" fmla="val 110557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F46F959-A406-4A64-91E3-41AF9EA0F54A}"/>
              </a:ext>
            </a:extLst>
          </p:cNvPr>
          <p:cNvGrpSpPr/>
          <p:nvPr/>
        </p:nvGrpSpPr>
        <p:grpSpPr>
          <a:xfrm>
            <a:off x="5436204" y="4934217"/>
            <a:ext cx="1319592" cy="923330"/>
            <a:chOff x="9480884" y="2294021"/>
            <a:chExt cx="1319592" cy="92333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586B56C-45EE-41C9-9563-493515BE73C1}"/>
                </a:ext>
              </a:extLst>
            </p:cNvPr>
            <p:cNvSpPr txBox="1"/>
            <p:nvPr/>
          </p:nvSpPr>
          <p:spPr>
            <a:xfrm>
              <a:off x="9480884" y="2294021"/>
              <a:ext cx="131959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atin typeface="Verdana" panose="020B0604030504040204" pitchFamily="34" charset="0"/>
                  <a:ea typeface="Verdana" panose="020B0604030504040204" pitchFamily="34" charset="0"/>
                </a:rPr>
                <a:t>C</a:t>
              </a:r>
              <a:r>
                <a:rPr lang="vi-VN" sz="5400" b="1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Ơ</a:t>
              </a:r>
              <a:endParaRPr lang="en-US" sz="5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F3B38C2-0248-4502-BB0E-78CBB99FC1BB}"/>
                </a:ext>
              </a:extLst>
            </p:cNvPr>
            <p:cNvCxnSpPr>
              <a:cxnSpLocks/>
            </p:cNvCxnSpPr>
            <p:nvPr/>
          </p:nvCxnSpPr>
          <p:spPr>
            <a:xfrm>
              <a:off x="10333262" y="2347256"/>
              <a:ext cx="163234" cy="9534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2C4E239-477D-4F9F-B1AC-7E5ACE853522}"/>
              </a:ext>
            </a:extLst>
          </p:cNvPr>
          <p:cNvSpPr txBox="1"/>
          <p:nvPr/>
        </p:nvSpPr>
        <p:spPr>
          <a:xfrm>
            <a:off x="6096000" y="685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E2B9C2-51A4-46EF-8B1F-C743A6826892}"/>
              </a:ext>
            </a:extLst>
          </p:cNvPr>
          <p:cNvSpPr/>
          <p:nvPr/>
        </p:nvSpPr>
        <p:spPr>
          <a:xfrm>
            <a:off x="4819849" y="357514"/>
            <a:ext cx="2552302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u="sng" dirty="0" err="1"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u="sng" dirty="0"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quen</a:t>
            </a:r>
            <a:r>
              <a:rPr lang="en-US" sz="3200" b="1" dirty="0"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0EAA6FB-BB93-4B76-8089-44E3D2D77057}"/>
              </a:ext>
            </a:extLst>
          </p:cNvPr>
          <p:cNvGrpSpPr/>
          <p:nvPr/>
        </p:nvGrpSpPr>
        <p:grpSpPr>
          <a:xfrm>
            <a:off x="6952588" y="1793728"/>
            <a:ext cx="4086473" cy="2951747"/>
            <a:chOff x="6270171" y="2114369"/>
            <a:chExt cx="3724060" cy="256342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E991799-EE5A-4F86-83FE-91B0D0CDBCB9}"/>
                </a:ext>
              </a:extLst>
            </p:cNvPr>
            <p:cNvGrpSpPr/>
            <p:nvPr/>
          </p:nvGrpSpPr>
          <p:grpSpPr>
            <a:xfrm>
              <a:off x="6270171" y="2114369"/>
              <a:ext cx="3724060" cy="2212702"/>
              <a:chOff x="6270171" y="2114369"/>
              <a:chExt cx="3724060" cy="2212702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19D794FB-C69F-4A38-95BF-ED051A00A30A}"/>
                  </a:ext>
                </a:extLst>
              </p:cNvPr>
              <p:cNvGrpSpPr/>
              <p:nvPr/>
            </p:nvGrpSpPr>
            <p:grpSpPr>
              <a:xfrm>
                <a:off x="6270171" y="2114369"/>
                <a:ext cx="3724060" cy="2212702"/>
                <a:chOff x="6270171" y="2114369"/>
                <a:chExt cx="3724060" cy="2212702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DFF95327-DCBB-42B8-9A3F-A5E583E31264}"/>
                    </a:ext>
                  </a:extLst>
                </p:cNvPr>
                <p:cNvSpPr/>
                <p:nvPr/>
              </p:nvSpPr>
              <p:spPr>
                <a:xfrm>
                  <a:off x="6270171" y="2114369"/>
                  <a:ext cx="3724060" cy="2212702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EBEE7A6F-50C1-44E5-8DBE-31F4721192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31629" y="3220720"/>
                  <a:ext cx="0" cy="1106351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73E97F3D-8519-4666-AF7D-653229F03A28}"/>
                    </a:ext>
                  </a:extLst>
                </p:cNvPr>
                <p:cNvCxnSpPr>
                  <a:stCxn id="39" idx="1"/>
                </p:cNvCxnSpPr>
                <p:nvPr/>
              </p:nvCxnSpPr>
              <p:spPr>
                <a:xfrm>
                  <a:off x="6270171" y="3220720"/>
                  <a:ext cx="3724060" cy="28491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87FE806C-657C-48D1-9D01-0DDC616BF7CA}"/>
                  </a:ext>
                </a:extLst>
              </p:cNvPr>
              <p:cNvGrpSpPr/>
              <p:nvPr/>
            </p:nvGrpSpPr>
            <p:grpSpPr>
              <a:xfrm>
                <a:off x="7460276" y="2227853"/>
                <a:ext cx="1319592" cy="923330"/>
                <a:chOff x="9469327" y="2347625"/>
                <a:chExt cx="1319592" cy="923330"/>
              </a:xfrm>
            </p:grpSpPr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9C5B98A6-9489-4D0A-A3DD-A84BC1031987}"/>
                    </a:ext>
                  </a:extLst>
                </p:cNvPr>
                <p:cNvSpPr txBox="1"/>
                <p:nvPr/>
              </p:nvSpPr>
              <p:spPr>
                <a:xfrm>
                  <a:off x="9469327" y="2347625"/>
                  <a:ext cx="1319592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5400" b="1" dirty="0">
                      <a:latin typeface="Verdana" panose="020B0604030504040204" pitchFamily="34" charset="0"/>
                      <a:ea typeface="Verdana" panose="020B0604030504040204" pitchFamily="34" charset="0"/>
                    </a:rPr>
                    <a:t>C</a:t>
                  </a:r>
                  <a:r>
                    <a:rPr lang="vi-VN" sz="5400" b="1" dirty="0">
                      <a:solidFill>
                        <a:srgbClr val="FF000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Ơ</a:t>
                  </a:r>
                  <a:endParaRPr lang="en-US" sz="5400" b="1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FE6F0ABE-AF4B-472E-879B-7DD7D648C9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236647" y="2347625"/>
                  <a:ext cx="163234" cy="9534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17E7193-998E-41A0-8203-DAFDF81EC403}"/>
                  </a:ext>
                </a:extLst>
              </p:cNvPr>
              <p:cNvSpPr/>
              <p:nvPr/>
            </p:nvSpPr>
            <p:spPr>
              <a:xfrm>
                <a:off x="6856301" y="3441352"/>
                <a:ext cx="762103" cy="8018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400" b="1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  <a:endParaRPr lang="en-US" dirty="0"/>
              </a:p>
            </p:txBody>
          </p:sp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9721C07-322F-45C2-BAC5-493DDCBA77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7737" r="-1"/>
            <a:stretch/>
          </p:blipFill>
          <p:spPr>
            <a:xfrm>
              <a:off x="8719156" y="3220720"/>
              <a:ext cx="1025976" cy="14570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45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20781 -1.85185E-6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91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AF4DDD-243A-42BB-B5EE-94EA5C7523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08" t="57778"/>
          <a:stretch/>
        </p:blipFill>
        <p:spPr>
          <a:xfrm>
            <a:off x="10443411" y="5431063"/>
            <a:ext cx="1748589" cy="1426936"/>
          </a:xfrm>
          <a:prstGeom prst="rect">
            <a:avLst/>
          </a:prstGeom>
        </p:spPr>
      </p:pic>
      <p:pic>
        <p:nvPicPr>
          <p:cNvPr id="1026" name="Picture 2" descr="Tổng hợp 100+ hình nền trắng đẹp cho điện thoại, máy tính">
            <a:extLst>
              <a:ext uri="{FF2B5EF4-FFF2-40B4-BE49-F238E27FC236}">
                <a16:creationId xmlns:a16="http://schemas.microsoft.com/office/drawing/2014/main" id="{51400862-4245-4AC2-89E2-4F85D50BFD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4" t="44679" r="15068" b="38479"/>
          <a:stretch/>
        </p:blipFill>
        <p:spPr bwMode="auto">
          <a:xfrm>
            <a:off x="1" y="0"/>
            <a:ext cx="2197768" cy="97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08500C-937A-489C-BC69-9660AE2D1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751" y="1317979"/>
            <a:ext cx="3714498" cy="31038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230B39D-0F65-476B-B7AC-C26D5E5EBD0B}"/>
              </a:ext>
            </a:extLst>
          </p:cNvPr>
          <p:cNvSpPr/>
          <p:nvPr/>
        </p:nvSpPr>
        <p:spPr>
          <a:xfrm>
            <a:off x="4819849" y="357514"/>
            <a:ext cx="2552302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u="sng" dirty="0" err="1"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u="sng" dirty="0"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quen</a:t>
            </a:r>
            <a:r>
              <a:rPr lang="en-US" sz="3200" b="1" dirty="0"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2387B2-7CDD-4606-BD97-69FB3C3F3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4485" y="5026600"/>
            <a:ext cx="1748589" cy="95377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CD21F84-8BE5-40CD-84E8-F1DE5EB69926}"/>
              </a:ext>
            </a:extLst>
          </p:cNvPr>
          <p:cNvGrpSpPr/>
          <p:nvPr/>
        </p:nvGrpSpPr>
        <p:grpSpPr>
          <a:xfrm>
            <a:off x="6758609" y="1908313"/>
            <a:ext cx="3887226" cy="2499761"/>
            <a:chOff x="7203247" y="2114369"/>
            <a:chExt cx="3724060" cy="221270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F26CA07-01DD-4C60-96C5-8DC72F4A1638}"/>
                </a:ext>
              </a:extLst>
            </p:cNvPr>
            <p:cNvGrpSpPr/>
            <p:nvPr/>
          </p:nvGrpSpPr>
          <p:grpSpPr>
            <a:xfrm>
              <a:off x="7203247" y="2114369"/>
              <a:ext cx="3724060" cy="2212702"/>
              <a:chOff x="6270171" y="2114369"/>
              <a:chExt cx="3724060" cy="2212702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CE9F2D1-B5AB-4D77-A46F-56B82CA1B217}"/>
                  </a:ext>
                </a:extLst>
              </p:cNvPr>
              <p:cNvSpPr/>
              <p:nvPr/>
            </p:nvSpPr>
            <p:spPr>
              <a:xfrm>
                <a:off x="6270171" y="2114369"/>
                <a:ext cx="3724060" cy="221270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B77A2579-4FC0-448F-BB2A-9E28CD66D9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31629" y="3220720"/>
                <a:ext cx="0" cy="110635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42B69D05-1DC0-4F16-998B-E27D19E379C7}"/>
                  </a:ext>
                </a:extLst>
              </p:cNvPr>
              <p:cNvCxnSpPr>
                <a:stCxn id="21" idx="1"/>
              </p:cNvCxnSpPr>
              <p:nvPr/>
            </p:nvCxnSpPr>
            <p:spPr>
              <a:xfrm>
                <a:off x="6270171" y="3220720"/>
                <a:ext cx="3724060" cy="2849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A6BFD15-E58C-4C92-A1AE-283CD2D09B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186" b="8706"/>
            <a:stretch/>
          </p:blipFill>
          <p:spPr>
            <a:xfrm>
              <a:off x="8141664" y="2208412"/>
              <a:ext cx="1846082" cy="86706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2825161-48B2-458C-B4C6-B5D30E8191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147" t="11235" r="54734" b="-1"/>
            <a:stretch/>
          </p:blipFill>
          <p:spPr>
            <a:xfrm>
              <a:off x="7818556" y="3316529"/>
              <a:ext cx="646216" cy="91704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A270E68-9334-4863-A5C6-F4A05C5B72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6585" t="11235" r="19296" b="-1"/>
            <a:stretch/>
          </p:blipFill>
          <p:spPr>
            <a:xfrm>
              <a:off x="9690513" y="3341526"/>
              <a:ext cx="610987" cy="8670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212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0.19779 -0.00232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-11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ổng hợp 100+ hình nền trắng đẹp cho điện thoại, máy tính">
            <a:extLst>
              <a:ext uri="{FF2B5EF4-FFF2-40B4-BE49-F238E27FC236}">
                <a16:creationId xmlns:a16="http://schemas.microsoft.com/office/drawing/2014/main" id="{35C9C7CB-5771-4D19-83E2-2DE59D4F73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4" t="44679" r="15068" b="38479"/>
          <a:stretch/>
        </p:blipFill>
        <p:spPr bwMode="auto">
          <a:xfrm>
            <a:off x="1" y="0"/>
            <a:ext cx="2197768" cy="97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039149-C3AC-450A-A71F-D2C5ECBF0A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608" t="57778"/>
          <a:stretch/>
        </p:blipFill>
        <p:spPr>
          <a:xfrm>
            <a:off x="10443411" y="5431063"/>
            <a:ext cx="1748589" cy="14269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04AA0CF-298C-40F7-85C3-2F17A8473326}"/>
              </a:ext>
            </a:extLst>
          </p:cNvPr>
          <p:cNvSpPr/>
          <p:nvPr/>
        </p:nvSpPr>
        <p:spPr>
          <a:xfrm>
            <a:off x="4048425" y="357514"/>
            <a:ext cx="4095160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u="sng" dirty="0"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u="sng" dirty="0"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u="sng" dirty="0"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200" b="1" u="sng" dirty="0"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u="sng" dirty="0"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ơ</a:t>
            </a:r>
            <a:r>
              <a:rPr lang="en-US" sz="3200" b="1" dirty="0"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E309C9D-217E-467D-870C-7AF29F54ECC2}"/>
              </a:ext>
            </a:extLst>
          </p:cNvPr>
          <p:cNvGrpSpPr/>
          <p:nvPr/>
        </p:nvGrpSpPr>
        <p:grpSpPr>
          <a:xfrm>
            <a:off x="2784144" y="1173708"/>
            <a:ext cx="6523630" cy="4872252"/>
            <a:chOff x="2847831" y="1241946"/>
            <a:chExt cx="6496334" cy="442432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B6FE47B-48D8-49FA-B017-5C5F9F9CF0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683" r="6665" b="2018"/>
            <a:stretch/>
          </p:blipFill>
          <p:spPr>
            <a:xfrm>
              <a:off x="2847831" y="1241946"/>
              <a:ext cx="6496334" cy="442432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C3087F7-646C-4C8E-871A-17A9EAA8F9BB}"/>
                </a:ext>
              </a:extLst>
            </p:cNvPr>
            <p:cNvSpPr/>
            <p:nvPr/>
          </p:nvSpPr>
          <p:spPr>
            <a:xfrm>
              <a:off x="3057099" y="1241946"/>
              <a:ext cx="1992573" cy="2456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C75A761-9288-4DB3-9DE7-BEA56410E0D6}"/>
              </a:ext>
            </a:extLst>
          </p:cNvPr>
          <p:cNvSpPr txBox="1"/>
          <p:nvPr/>
        </p:nvSpPr>
        <p:spPr>
          <a:xfrm>
            <a:off x="4424149" y="1028740"/>
            <a:ext cx="1050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n</a:t>
            </a:r>
            <a:r>
              <a:rPr lang="vi-VN" sz="4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ơ</a:t>
            </a:r>
            <a:endParaRPr lang="en-US" sz="4800" b="1" dirty="0">
              <a:solidFill>
                <a:srgbClr val="00B050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488ED3-C993-43A4-A60C-858B76CB92C7}"/>
              </a:ext>
            </a:extLst>
          </p:cNvPr>
          <p:cNvSpPr txBox="1"/>
          <p:nvPr/>
        </p:nvSpPr>
        <p:spPr>
          <a:xfrm>
            <a:off x="9196434" y="1670006"/>
            <a:ext cx="1505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chợ</a:t>
            </a:r>
            <a:endParaRPr lang="en-US" sz="4800" b="1" dirty="0">
              <a:solidFill>
                <a:srgbClr val="00B050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CF66A9-20BA-43BC-AEBA-09C7D80AEAFB}"/>
              </a:ext>
            </a:extLst>
          </p:cNvPr>
          <p:cNvSpPr txBox="1"/>
          <p:nvPr/>
        </p:nvSpPr>
        <p:spPr>
          <a:xfrm>
            <a:off x="8655237" y="4600066"/>
            <a:ext cx="1505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rổ</a:t>
            </a:r>
            <a:endParaRPr lang="en-US" sz="4800" b="1" dirty="0">
              <a:solidFill>
                <a:srgbClr val="00B05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079B9B-6407-4B75-BFBF-88B7EA7BFD12}"/>
              </a:ext>
            </a:extLst>
          </p:cNvPr>
          <p:cNvSpPr txBox="1"/>
          <p:nvPr/>
        </p:nvSpPr>
        <p:spPr>
          <a:xfrm>
            <a:off x="5475026" y="6015012"/>
            <a:ext cx="1505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phở</a:t>
            </a:r>
            <a:endParaRPr lang="en-US" sz="4800" b="1" dirty="0">
              <a:solidFill>
                <a:srgbClr val="00B050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AA3FF0-E231-4253-A911-9F9CCE03C379}"/>
              </a:ext>
            </a:extLst>
          </p:cNvPr>
          <p:cNvSpPr txBox="1"/>
          <p:nvPr/>
        </p:nvSpPr>
        <p:spPr>
          <a:xfrm>
            <a:off x="2465264" y="4515535"/>
            <a:ext cx="1505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mơ</a:t>
            </a:r>
            <a:endParaRPr lang="en-US" sz="4800" b="1" dirty="0">
              <a:solidFill>
                <a:srgbClr val="00B050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D32EF9-1CAE-44DA-B10B-10299EB8C168}"/>
              </a:ext>
            </a:extLst>
          </p:cNvPr>
          <p:cNvSpPr txBox="1"/>
          <p:nvPr/>
        </p:nvSpPr>
        <p:spPr>
          <a:xfrm>
            <a:off x="649358" y="2429123"/>
            <a:ext cx="2344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xe</a:t>
            </a:r>
            <a:r>
              <a:rPr lang="en-US" sz="4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máy</a:t>
            </a:r>
            <a:endParaRPr lang="en-US" sz="4800" b="1" dirty="0">
              <a:solidFill>
                <a:srgbClr val="00B05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B3AFB80-45E1-4CC2-B8E1-FB2782B8241E}"/>
              </a:ext>
            </a:extLst>
          </p:cNvPr>
          <p:cNvCxnSpPr>
            <a:cxnSpLocks/>
          </p:cNvCxnSpPr>
          <p:nvPr/>
        </p:nvCxnSpPr>
        <p:spPr>
          <a:xfrm flipH="1" flipV="1">
            <a:off x="5759859" y="2584593"/>
            <a:ext cx="119371" cy="68875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C0B6D12-3879-42B4-85C9-E3034A924EDE}"/>
              </a:ext>
            </a:extLst>
          </p:cNvPr>
          <p:cNvCxnSpPr>
            <a:cxnSpLocks/>
          </p:cNvCxnSpPr>
          <p:nvPr/>
        </p:nvCxnSpPr>
        <p:spPr>
          <a:xfrm flipV="1">
            <a:off x="6351474" y="2710447"/>
            <a:ext cx="511373" cy="63402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7A30AE6-C2DD-4666-9E99-DFA1DDA8F601}"/>
              </a:ext>
            </a:extLst>
          </p:cNvPr>
          <p:cNvCxnSpPr>
            <a:cxnSpLocks/>
          </p:cNvCxnSpPr>
          <p:nvPr/>
        </p:nvCxnSpPr>
        <p:spPr>
          <a:xfrm>
            <a:off x="6000464" y="4101152"/>
            <a:ext cx="0" cy="64826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E7B3113-9B80-419B-9C72-A6E546CEB88E}"/>
              </a:ext>
            </a:extLst>
          </p:cNvPr>
          <p:cNvCxnSpPr>
            <a:cxnSpLocks/>
          </p:cNvCxnSpPr>
          <p:nvPr/>
        </p:nvCxnSpPr>
        <p:spPr>
          <a:xfrm flipH="1">
            <a:off x="4995237" y="3957851"/>
            <a:ext cx="630790" cy="49131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052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ổng hợp 100+ hình nền trắng đẹp cho điện thoại, máy tính">
            <a:extLst>
              <a:ext uri="{FF2B5EF4-FFF2-40B4-BE49-F238E27FC236}">
                <a16:creationId xmlns:a16="http://schemas.microsoft.com/office/drawing/2014/main" id="{35C9C7CB-5771-4D19-83E2-2DE59D4F73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4" t="44679" r="15068" b="38479"/>
          <a:stretch/>
        </p:blipFill>
        <p:spPr bwMode="auto">
          <a:xfrm>
            <a:off x="1" y="0"/>
            <a:ext cx="2197768" cy="97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039149-C3AC-450A-A71F-D2C5ECBF0A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608" t="57778"/>
          <a:stretch/>
        </p:blipFill>
        <p:spPr>
          <a:xfrm>
            <a:off x="10443411" y="5431063"/>
            <a:ext cx="1748589" cy="1426936"/>
          </a:xfrm>
          <a:prstGeom prst="rect">
            <a:avLst/>
          </a:prstGeom>
        </p:spPr>
      </p:pic>
      <p:pic>
        <p:nvPicPr>
          <p:cNvPr id="10242" name="Picture 2" descr="Quả bơ tại tp.HCM - Cách làm sinh tố kem bơ sữa thơm ngon - Bổ dưỡng">
            <a:extLst>
              <a:ext uri="{FF2B5EF4-FFF2-40B4-BE49-F238E27FC236}">
                <a16:creationId xmlns:a16="http://schemas.microsoft.com/office/drawing/2014/main" id="{3FC2E994-9D7E-444B-84C3-622901BD0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974" y="613383"/>
            <a:ext cx="4188188" cy="418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A350F72-E30D-428F-B050-EA3E70A6B3CD}"/>
              </a:ext>
            </a:extLst>
          </p:cNvPr>
          <p:cNvSpPr txBox="1"/>
          <p:nvPr/>
        </p:nvSpPr>
        <p:spPr>
          <a:xfrm>
            <a:off x="2944558" y="4751829"/>
            <a:ext cx="174858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b="1" dirty="0">
                <a:latin typeface="HP001 4 hàng" panose="020B0603050302020204" pitchFamily="34" charset="0"/>
              </a:rPr>
              <a:t>b</a:t>
            </a:r>
            <a:r>
              <a:rPr lang="vi-VN" sz="11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ơ</a:t>
            </a:r>
            <a:endParaRPr lang="en-US" sz="11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B323C6-CFE7-49FA-ACCF-BC4BCCF6496C}"/>
              </a:ext>
            </a:extLst>
          </p:cNvPr>
          <p:cNvSpPr txBox="1"/>
          <p:nvPr/>
        </p:nvSpPr>
        <p:spPr>
          <a:xfrm>
            <a:off x="7737394" y="4707788"/>
            <a:ext cx="174858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b="1" dirty="0" err="1">
                <a:latin typeface="HP001 4 hàng" panose="020B0603050302020204" pitchFamily="34" charset="0"/>
              </a:rPr>
              <a:t>v</a:t>
            </a:r>
            <a:r>
              <a:rPr lang="en-US" sz="11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ở</a:t>
            </a:r>
            <a:endParaRPr lang="en-US" sz="11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5128" name="Picture 8" descr="Vở ô ly đứng - 4 ly (80 trang) bìa ivory Công ty TNHH Thiết bị Giáo dục Ánh  Dương">
            <a:extLst>
              <a:ext uri="{FF2B5EF4-FFF2-40B4-BE49-F238E27FC236}">
                <a16:creationId xmlns:a16="http://schemas.microsoft.com/office/drawing/2014/main" id="{086C851B-2C65-489B-9E34-97963F0068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34" b="5017"/>
          <a:stretch/>
        </p:blipFill>
        <p:spPr bwMode="auto">
          <a:xfrm>
            <a:off x="6096000" y="976786"/>
            <a:ext cx="4572000" cy="335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71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ổng hợp 100+ hình nền trắng đẹp cho điện thoại, máy tính">
            <a:extLst>
              <a:ext uri="{FF2B5EF4-FFF2-40B4-BE49-F238E27FC236}">
                <a16:creationId xmlns:a16="http://schemas.microsoft.com/office/drawing/2014/main" id="{35C9C7CB-5771-4D19-83E2-2DE59D4F73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4" t="44679" r="15068" b="38479"/>
          <a:stretch/>
        </p:blipFill>
        <p:spPr bwMode="auto">
          <a:xfrm>
            <a:off x="1" y="0"/>
            <a:ext cx="2197768" cy="97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039149-C3AC-450A-A71F-D2C5ECBF0A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608" t="57778"/>
          <a:stretch/>
        </p:blipFill>
        <p:spPr>
          <a:xfrm>
            <a:off x="10443411" y="5431063"/>
            <a:ext cx="1748589" cy="14269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6D1ADD-8A00-4132-BFB0-4CD2A24E5B6A}"/>
              </a:ext>
            </a:extLst>
          </p:cNvPr>
          <p:cNvSpPr/>
          <p:nvPr/>
        </p:nvSpPr>
        <p:spPr>
          <a:xfrm>
            <a:off x="4029990" y="357514"/>
            <a:ext cx="4132030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u="sng" dirty="0" err="1"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u="sng" dirty="0"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u="sng" dirty="0"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u="sng" dirty="0"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200" b="1" u="sng" dirty="0"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</a:t>
            </a:r>
            <a:r>
              <a:rPr lang="en-US" sz="3200" b="1" dirty="0"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4E1F46-EA56-475E-BA52-F8EB8F89A7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8" b="2827"/>
          <a:stretch/>
        </p:blipFill>
        <p:spPr>
          <a:xfrm>
            <a:off x="2963283" y="1444237"/>
            <a:ext cx="6265434" cy="48408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9B140C-70EE-41A8-BF0C-8BDEE7EB4E0D}"/>
              </a:ext>
            </a:extLst>
          </p:cNvPr>
          <p:cNvSpPr txBox="1"/>
          <p:nvPr/>
        </p:nvSpPr>
        <p:spPr>
          <a:xfrm>
            <a:off x="5045123" y="1028739"/>
            <a:ext cx="1050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dế</a:t>
            </a:r>
            <a:endParaRPr lang="en-US" sz="4800" b="1" dirty="0">
              <a:solidFill>
                <a:srgbClr val="00B05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8C495C-8435-48DB-8E31-0BE19125145D}"/>
              </a:ext>
            </a:extLst>
          </p:cNvPr>
          <p:cNvSpPr txBox="1"/>
          <p:nvPr/>
        </p:nvSpPr>
        <p:spPr>
          <a:xfrm>
            <a:off x="9228717" y="1859736"/>
            <a:ext cx="1356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khỉ</a:t>
            </a:r>
            <a:endParaRPr lang="en-US" sz="4800" b="1" dirty="0">
              <a:solidFill>
                <a:srgbClr val="00B050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EECD23-5368-4F29-BB0B-028DD27F6750}"/>
              </a:ext>
            </a:extLst>
          </p:cNvPr>
          <p:cNvSpPr txBox="1"/>
          <p:nvPr/>
        </p:nvSpPr>
        <p:spPr>
          <a:xfrm>
            <a:off x="9022026" y="4149356"/>
            <a:ext cx="1628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dâu</a:t>
            </a:r>
            <a:endParaRPr lang="en-US" sz="4800" b="1" dirty="0">
              <a:solidFill>
                <a:srgbClr val="00B05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6F26D0-6819-4517-B456-6138A8C795D2}"/>
              </a:ext>
            </a:extLst>
          </p:cNvPr>
          <p:cNvSpPr txBox="1"/>
          <p:nvPr/>
        </p:nvSpPr>
        <p:spPr>
          <a:xfrm>
            <a:off x="7188480" y="5869562"/>
            <a:ext cx="1614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dừa</a:t>
            </a:r>
            <a:endParaRPr lang="en-US" sz="4800" b="1" dirty="0">
              <a:solidFill>
                <a:srgbClr val="00B050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284FFF-F519-49F4-80BC-A4DF113167D9}"/>
              </a:ext>
            </a:extLst>
          </p:cNvPr>
          <p:cNvSpPr txBox="1"/>
          <p:nvPr/>
        </p:nvSpPr>
        <p:spPr>
          <a:xfrm>
            <a:off x="2197769" y="4196801"/>
            <a:ext cx="1050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táo</a:t>
            </a:r>
            <a:endParaRPr lang="en-US" sz="4800" b="1" dirty="0">
              <a:solidFill>
                <a:srgbClr val="00B050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560D20-E834-4F31-9A0E-73AACAB1ADF1}"/>
              </a:ext>
            </a:extLst>
          </p:cNvPr>
          <p:cNvSpPr txBox="1"/>
          <p:nvPr/>
        </p:nvSpPr>
        <p:spPr>
          <a:xfrm>
            <a:off x="2331494" y="2108541"/>
            <a:ext cx="1050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dê</a:t>
            </a:r>
            <a:endParaRPr lang="en-US" sz="4800" b="1" dirty="0">
              <a:solidFill>
                <a:srgbClr val="00B05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5F0118C-0E00-4277-8348-1455D400CBB8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2690733"/>
            <a:ext cx="18197" cy="7854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4DA2510-DF81-41B9-8A6E-FA1891EE8845}"/>
              </a:ext>
            </a:extLst>
          </p:cNvPr>
          <p:cNvCxnSpPr>
            <a:cxnSpLocks/>
          </p:cNvCxnSpPr>
          <p:nvPr/>
        </p:nvCxnSpPr>
        <p:spPr>
          <a:xfrm flipH="1" flipV="1">
            <a:off x="5213445" y="3220872"/>
            <a:ext cx="499798" cy="3750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6F544AE-7DBC-4477-995E-9E2B250A118A}"/>
              </a:ext>
            </a:extLst>
          </p:cNvPr>
          <p:cNvCxnSpPr>
            <a:cxnSpLocks/>
          </p:cNvCxnSpPr>
          <p:nvPr/>
        </p:nvCxnSpPr>
        <p:spPr>
          <a:xfrm>
            <a:off x="6550925" y="4039737"/>
            <a:ext cx="637555" cy="3910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4F57022-0D9F-4618-9CA0-8E83E60946DA}"/>
              </a:ext>
            </a:extLst>
          </p:cNvPr>
          <p:cNvCxnSpPr>
            <a:cxnSpLocks/>
          </p:cNvCxnSpPr>
          <p:nvPr/>
        </p:nvCxnSpPr>
        <p:spPr>
          <a:xfrm flipH="1">
            <a:off x="6095379" y="4267240"/>
            <a:ext cx="1" cy="59522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151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121</Words>
  <Application>Microsoft Office PowerPoint</Application>
  <PresentationFormat>Màn hình rộng</PresentationFormat>
  <Paragraphs>37</Paragraphs>
  <Slides>15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HP001 4 hàng</vt:lpstr>
      <vt:lpstr>Verdana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Trương Thị Bảo Ngọc</cp:lastModifiedBy>
  <cp:revision>12</cp:revision>
  <dcterms:created xsi:type="dcterms:W3CDTF">2023-10-07T02:28:06Z</dcterms:created>
  <dcterms:modified xsi:type="dcterms:W3CDTF">2025-09-26T07:36:32Z</dcterms:modified>
</cp:coreProperties>
</file>