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7" r:id="rId4"/>
    <p:sldMasterId id="2147483709" r:id="rId5"/>
  </p:sldMasterIdLst>
  <p:notesMasterIdLst>
    <p:notesMasterId r:id="rId43"/>
  </p:notesMasterIdLst>
  <p:sldIdLst>
    <p:sldId id="274" r:id="rId6"/>
    <p:sldId id="312" r:id="rId7"/>
    <p:sldId id="313" r:id="rId8"/>
    <p:sldId id="4452" r:id="rId9"/>
    <p:sldId id="315" r:id="rId10"/>
    <p:sldId id="258" r:id="rId11"/>
    <p:sldId id="260" r:id="rId12"/>
    <p:sldId id="259" r:id="rId13"/>
    <p:sldId id="256" r:id="rId14"/>
    <p:sldId id="272" r:id="rId15"/>
    <p:sldId id="257" r:id="rId16"/>
    <p:sldId id="271" r:id="rId17"/>
    <p:sldId id="261" r:id="rId18"/>
    <p:sldId id="273" r:id="rId19"/>
    <p:sldId id="262" r:id="rId20"/>
    <p:sldId id="263" r:id="rId21"/>
    <p:sldId id="316" r:id="rId22"/>
    <p:sldId id="317" r:id="rId23"/>
    <p:sldId id="318" r:id="rId24"/>
    <p:sldId id="264" r:id="rId25"/>
    <p:sldId id="265" r:id="rId26"/>
    <p:sldId id="266" r:id="rId27"/>
    <p:sldId id="319" r:id="rId28"/>
    <p:sldId id="320" r:id="rId29"/>
    <p:sldId id="321" r:id="rId30"/>
    <p:sldId id="322" r:id="rId31"/>
    <p:sldId id="323" r:id="rId32"/>
    <p:sldId id="324" r:id="rId33"/>
    <p:sldId id="325" r:id="rId34"/>
    <p:sldId id="326" r:id="rId35"/>
    <p:sldId id="327" r:id="rId36"/>
    <p:sldId id="328" r:id="rId37"/>
    <p:sldId id="299" r:id="rId38"/>
    <p:sldId id="329" r:id="rId39"/>
    <p:sldId id="330" r:id="rId40"/>
    <p:sldId id="4451" r:id="rId41"/>
    <p:sldId id="282" r:id="rId4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74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804B1-DC94-4E83-96B5-EB256A4E4C3E}"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4CF96-2F0E-4E44-9E99-5CAB8AEA2259}" type="slidenum">
              <a:rPr lang="en-US" smtClean="0"/>
              <a:t>‹#›</a:t>
            </a:fld>
            <a:endParaRPr lang="en-US"/>
          </a:p>
        </p:txBody>
      </p:sp>
    </p:spTree>
    <p:extLst>
      <p:ext uri="{BB962C8B-B14F-4D97-AF65-F5344CB8AC3E}">
        <p14:creationId xmlns:p14="http://schemas.microsoft.com/office/powerpoint/2010/main" val="19999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hyperlink" Target="https://www.facebook.com/groups/629898828017053" TargetMode="External"/><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286000" y="5403056"/>
            <a:ext cx="13716000" cy="2483645"/>
          </a:xfrm>
          <a:prstGeom prst="rect">
            <a:avLst/>
          </a:prstGeo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zh-CN" altLang="en-US"/>
              <a:t>单击以编辑母版副标题样式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2025/9/22</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3509559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2025/9/22</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86498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a:prstGeom prst="rect">
            <a:avLst/>
          </a:prstGeo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2025/9/22</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7631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2025/9/22</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044272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2025/9/22</a:t>
            </a:fld>
            <a:endParaRPr lang="zh-CN" altLang="en-US"/>
          </a:p>
        </p:txBody>
      </p:sp>
      <p:sp>
        <p:nvSpPr>
          <p:cNvPr id="8" name="页脚占位符 7"/>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565315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2025/9/22</a:t>
            </a:fld>
            <a:endParaRPr lang="zh-CN" altLang="en-US"/>
          </a:p>
        </p:txBody>
      </p:sp>
      <p:sp>
        <p:nvSpPr>
          <p:cNvPr id="4" name="页脚占位符 3"/>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29925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2025/9/22</a:t>
            </a:fld>
            <a:endParaRPr lang="zh-CN" altLang="en-US"/>
          </a:p>
        </p:txBody>
      </p:sp>
      <p:sp>
        <p:nvSpPr>
          <p:cNvPr id="3" name="页脚占位符 2"/>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03107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2025/9/22</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360093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a:prstGeom prst="rect">
            <a:avLst/>
          </a:prstGeo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2025/9/22</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747369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2025/9/22</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14041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2025/9/22</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0948452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29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097253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461947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125167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561144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452914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23682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431253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700803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37366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58432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456471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2286000" y="5403056"/>
            <a:ext cx="13716000" cy="2483645"/>
          </a:xfrm>
        </p:spPr>
        <p:txBody>
          <a:bodyPr/>
          <a:lstStyle>
            <a:lvl1pPr marL="0" indent="0" algn="ctr">
              <a:buNone/>
              <a:defRPr sz="3600"/>
            </a:lvl1pPr>
            <a:lvl2pPr marL="685733" indent="0" algn="ctr">
              <a:buNone/>
              <a:defRPr sz="3000"/>
            </a:lvl2pPr>
            <a:lvl3pPr marL="1371464" indent="0" algn="ctr">
              <a:buNone/>
              <a:defRPr sz="2850"/>
            </a:lvl3pPr>
            <a:lvl4pPr marL="2057196" indent="0" algn="ctr">
              <a:buNone/>
              <a:defRPr sz="2400"/>
            </a:lvl4pPr>
            <a:lvl5pPr marL="2742927" indent="0" algn="ctr">
              <a:buNone/>
              <a:defRPr sz="2400"/>
            </a:lvl5pPr>
            <a:lvl6pPr marL="3428661" indent="0" algn="ctr">
              <a:buNone/>
              <a:defRPr sz="2400"/>
            </a:lvl6pPr>
            <a:lvl7pPr marL="4114389" indent="0" algn="ctr">
              <a:buNone/>
              <a:defRPr sz="2400"/>
            </a:lvl7pPr>
            <a:lvl8pPr marL="4800120" indent="0" algn="ctr">
              <a:buNone/>
              <a:defRPr sz="2400"/>
            </a:lvl8pPr>
            <a:lvl9pPr marL="5485853"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81493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413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7664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extLst>
      <p:ext uri="{BB962C8B-B14F-4D97-AF65-F5344CB8AC3E}">
        <p14:creationId xmlns:p14="http://schemas.microsoft.com/office/powerpoint/2010/main" val="3495868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1259684" y="2521745"/>
            <a:ext cx="7736681"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9258305" y="2521745"/>
            <a:ext cx="7774782"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9258305"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2025/9/22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62731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2025/9/22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6211153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2025/9/22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2" y="454121"/>
            <a:ext cx="2135138" cy="1079316"/>
          </a:xfrm>
          <a:prstGeom prst="rect">
            <a:avLst/>
          </a:prstGeom>
        </p:spPr>
      </p:pic>
    </p:spTree>
    <p:extLst>
      <p:ext uri="{BB962C8B-B14F-4D97-AF65-F5344CB8AC3E}">
        <p14:creationId xmlns:p14="http://schemas.microsoft.com/office/powerpoint/2010/main" val="25279640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943286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7774782" y="1481146"/>
            <a:ext cx="9258300" cy="7310438"/>
          </a:xfrm>
        </p:spPr>
        <p:txBody>
          <a:bodyPr/>
          <a:lstStyle>
            <a:lvl1pPr marL="0" indent="0">
              <a:buNone/>
              <a:defRPr sz="4800"/>
            </a:lvl1pPr>
            <a:lvl2pPr marL="685733" indent="0">
              <a:buNone/>
              <a:defRPr sz="4200"/>
            </a:lvl2pPr>
            <a:lvl3pPr marL="1371464" indent="0">
              <a:buNone/>
              <a:defRPr sz="3600"/>
            </a:lvl3pPr>
            <a:lvl4pPr marL="2057196" indent="0">
              <a:buNone/>
              <a:defRPr sz="3000"/>
            </a:lvl4pPr>
            <a:lvl5pPr marL="2742927" indent="0">
              <a:buNone/>
              <a:defRPr sz="3000"/>
            </a:lvl5pPr>
            <a:lvl6pPr marL="3428661" indent="0">
              <a:buNone/>
              <a:defRPr sz="3000"/>
            </a:lvl6pPr>
            <a:lvl7pPr marL="4114389" indent="0">
              <a:buNone/>
              <a:defRPr sz="3000"/>
            </a:lvl7pPr>
            <a:lvl8pPr marL="4800120" indent="0">
              <a:buNone/>
              <a:defRPr sz="3000"/>
            </a:lvl8pPr>
            <a:lvl9pPr marL="5485853" indent="0">
              <a:buNone/>
              <a:defRPr sz="3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590359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227352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13087353" y="547696"/>
            <a:ext cx="3943350" cy="871775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1257305" y="547696"/>
            <a:ext cx="11601450" cy="871775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536561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1950380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67568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720473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2791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176064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719261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40422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97796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8470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187229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9799555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301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5963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5558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75241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04220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57539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683944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534774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 xmlns:ahyp="http://schemas.microsoft.com/office/drawing/2018/hyperlinkcolor"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 xmlns:ahyp="http://schemas.microsoft.com/office/drawing/2018/hyperlinkcolor"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 xmlns:ahyp="http://schemas.microsoft.com/office/drawing/2018/hyperlinkcolor"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49513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984251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57385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8"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416471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72879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3118753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582654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2499607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34235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theme" Target="../theme/theme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58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1371566" rtl="0" eaLnBrk="1" latinLnBrk="0" hangingPunct="1">
        <a:lnSpc>
          <a:spcPct val="90000"/>
        </a:lnSpc>
        <a:spcBef>
          <a:spcPct val="0"/>
        </a:spcBef>
        <a:buNone/>
        <a:defRPr sz="6600" kern="1200">
          <a:solidFill>
            <a:schemeClr val="tx1"/>
          </a:solidFill>
          <a:latin typeface="印品黑体" panose="00000500000000000000" pitchFamily="2" charset="-122"/>
          <a:ea typeface="印品黑体" panose="00000500000000000000" pitchFamily="2" charset="-122"/>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印品黑体" panose="00000500000000000000" pitchFamily="2" charset="-122"/>
          <a:ea typeface="印品黑体" panose="00000500000000000000" pitchFamily="2" charset="-122"/>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印品黑体" panose="00000500000000000000" pitchFamily="2" charset="-122"/>
          <a:ea typeface="印品黑体" panose="00000500000000000000" pitchFamily="2" charset="-122"/>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印品黑体" panose="00000500000000000000" pitchFamily="2" charset="-122"/>
          <a:ea typeface="印品黑体" panose="00000500000000000000" pitchFamily="2" charset="-122"/>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1942832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D726FB1-A0D5-456F-B971-EC326304782B}"/>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a:extLst>
              <a:ext uri="{FF2B5EF4-FFF2-40B4-BE49-F238E27FC236}">
                <a16:creationId xmlns:a16="http://schemas.microsoft.com/office/drawing/2014/main" id="{6AD9DA02-E052-4C44-B03D-A008326861D0}"/>
              </a:ext>
            </a:extLst>
          </p:cNvPr>
          <p:cNvSpPr>
            <a:spLocks noGrp="1"/>
          </p:cNvSpPr>
          <p:nvPr>
            <p:ph type="title"/>
          </p:nvPr>
        </p:nvSpPr>
        <p:spPr>
          <a:xfrm>
            <a:off x="1257300" y="547688"/>
            <a:ext cx="15773400" cy="1988345"/>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8829C5D-DD2E-4BD4-869D-889692EB86DA}"/>
              </a:ext>
            </a:extLst>
          </p:cNvPr>
          <p:cNvSpPr>
            <a:spLocks noGrp="1"/>
          </p:cNvSpPr>
          <p:nvPr>
            <p:ph type="body" idx="1"/>
          </p:nvPr>
        </p:nvSpPr>
        <p:spPr>
          <a:xfrm>
            <a:off x="1257300" y="2738438"/>
            <a:ext cx="15773400" cy="652700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D07160A-C15E-47DF-BD0D-7F776100F73D}"/>
              </a:ext>
            </a:extLst>
          </p:cNvPr>
          <p:cNvSpPr>
            <a:spLocks noGrp="1"/>
          </p:cNvSpPr>
          <p:nvPr>
            <p:ph type="dt" sz="half" idx="2"/>
          </p:nvPr>
        </p:nvSpPr>
        <p:spPr>
          <a:xfrm>
            <a:off x="1257300" y="9534529"/>
            <a:ext cx="4114800" cy="547688"/>
          </a:xfrm>
          <a:prstGeom prst="rect">
            <a:avLst/>
          </a:prstGeom>
        </p:spPr>
        <p:txBody>
          <a:bodyPr vert="horz" lIns="91432" tIns="45718" rIns="91432" bIns="45718" rtlCol="0" anchor="ctr"/>
          <a:lstStyle>
            <a:lvl1pPr algn="l">
              <a:defRPr sz="1800">
                <a:solidFill>
                  <a:schemeClr val="tx1">
                    <a:tint val="75000"/>
                  </a:schemeClr>
                </a:solidFill>
              </a:defRPr>
            </a:lvl1pPr>
          </a:lstStyle>
          <a:p>
            <a:pPr defTabSz="1371464">
              <a:defRPr/>
            </a:pPr>
            <a:fld id="{4F586887-ACC7-478C-B2C3-CF2D8BFAD57F}" type="datetimeFigureOut">
              <a:rPr lang="zh-CN" altLang="en-US" smtClean="0">
                <a:solidFill>
                  <a:prstClr val="black">
                    <a:tint val="75000"/>
                  </a:prstClr>
                </a:solidFill>
              </a:rPr>
              <a:pPr defTabSz="1371464">
                <a:defRPr/>
              </a:pPr>
              <a:t>2025/9/22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00743E-79ED-46C6-AD63-91026F6C0C25}"/>
              </a:ext>
            </a:extLst>
          </p:cNvPr>
          <p:cNvSpPr>
            <a:spLocks noGrp="1"/>
          </p:cNvSpPr>
          <p:nvPr>
            <p:ph type="ftr" sz="quarter" idx="3"/>
          </p:nvPr>
        </p:nvSpPr>
        <p:spPr>
          <a:xfrm>
            <a:off x="6057900" y="9534529"/>
            <a:ext cx="6172200" cy="547688"/>
          </a:xfrm>
          <a:prstGeom prst="rect">
            <a:avLst/>
          </a:prstGeom>
        </p:spPr>
        <p:txBody>
          <a:bodyPr vert="horz" lIns="91432" tIns="45718" rIns="91432" bIns="45718" rtlCol="0" anchor="ctr"/>
          <a:lstStyle>
            <a:lvl1pPr algn="ctr">
              <a:defRPr sz="1800">
                <a:solidFill>
                  <a:schemeClr val="tx1">
                    <a:tint val="75000"/>
                  </a:schemeClr>
                </a:solidFill>
              </a:defRPr>
            </a:lvl1p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21DD8D2-0239-4D6F-BAAB-B14DB92425ED}"/>
              </a:ext>
            </a:extLst>
          </p:cNvPr>
          <p:cNvSpPr>
            <a:spLocks noGrp="1"/>
          </p:cNvSpPr>
          <p:nvPr>
            <p:ph type="sldNum" sz="quarter" idx="4"/>
          </p:nvPr>
        </p:nvSpPr>
        <p:spPr>
          <a:xfrm>
            <a:off x="12915900" y="9534529"/>
            <a:ext cx="4114800" cy="547688"/>
          </a:xfrm>
          <a:prstGeom prst="rect">
            <a:avLst/>
          </a:prstGeom>
        </p:spPr>
        <p:txBody>
          <a:bodyPr vert="horz" lIns="91432" tIns="45718" rIns="91432" bIns="45718" rtlCol="0" anchor="ctr"/>
          <a:lstStyle>
            <a:lvl1pPr algn="r">
              <a:defRPr sz="1800">
                <a:solidFill>
                  <a:schemeClr val="tx1">
                    <a:tint val="75000"/>
                  </a:schemeClr>
                </a:solidFill>
              </a:defRPr>
            </a:lvl1p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43230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137146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67" indent="-342867" algn="l" defTabSz="137146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01" indent="-342867" algn="l" defTabSz="137146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29" indent="-342867" algn="l" defTabSz="137146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060"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4pPr>
      <a:lvl5pPr marL="3085793"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5pPr>
      <a:lvl6pPr marL="3771524"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6pPr>
      <a:lvl7pPr marL="4457256"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7pPr>
      <a:lvl8pPr marL="5142987"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8pPr>
      <a:lvl9pPr marL="5828721"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9pPr>
    </p:bodyStyle>
    <p:otherStyle>
      <a:defPPr>
        <a:defRPr lang="zh-CN"/>
      </a:defPPr>
      <a:lvl1pPr marL="0" algn="l" defTabSz="1371464" rtl="0" eaLnBrk="1" latinLnBrk="0" hangingPunct="1">
        <a:defRPr sz="2850" kern="1200">
          <a:solidFill>
            <a:schemeClr val="tx1"/>
          </a:solidFill>
          <a:latin typeface="+mn-lt"/>
          <a:ea typeface="+mn-ea"/>
          <a:cs typeface="+mn-cs"/>
        </a:defRPr>
      </a:lvl1pPr>
      <a:lvl2pPr marL="685733" algn="l" defTabSz="1371464" rtl="0" eaLnBrk="1" latinLnBrk="0" hangingPunct="1">
        <a:defRPr sz="2850" kern="1200">
          <a:solidFill>
            <a:schemeClr val="tx1"/>
          </a:solidFill>
          <a:latin typeface="+mn-lt"/>
          <a:ea typeface="+mn-ea"/>
          <a:cs typeface="+mn-cs"/>
        </a:defRPr>
      </a:lvl2pPr>
      <a:lvl3pPr marL="1371464" algn="l" defTabSz="1371464" rtl="0" eaLnBrk="1" latinLnBrk="0" hangingPunct="1">
        <a:defRPr sz="2850" kern="1200">
          <a:solidFill>
            <a:schemeClr val="tx1"/>
          </a:solidFill>
          <a:latin typeface="+mn-lt"/>
          <a:ea typeface="+mn-ea"/>
          <a:cs typeface="+mn-cs"/>
        </a:defRPr>
      </a:lvl3pPr>
      <a:lvl4pPr marL="2057196" algn="l" defTabSz="1371464" rtl="0" eaLnBrk="1" latinLnBrk="0" hangingPunct="1">
        <a:defRPr sz="2850" kern="1200">
          <a:solidFill>
            <a:schemeClr val="tx1"/>
          </a:solidFill>
          <a:latin typeface="+mn-lt"/>
          <a:ea typeface="+mn-ea"/>
          <a:cs typeface="+mn-cs"/>
        </a:defRPr>
      </a:lvl4pPr>
      <a:lvl5pPr marL="2742927" algn="l" defTabSz="1371464" rtl="0" eaLnBrk="1" latinLnBrk="0" hangingPunct="1">
        <a:defRPr sz="2850" kern="1200">
          <a:solidFill>
            <a:schemeClr val="tx1"/>
          </a:solidFill>
          <a:latin typeface="+mn-lt"/>
          <a:ea typeface="+mn-ea"/>
          <a:cs typeface="+mn-cs"/>
        </a:defRPr>
      </a:lvl5pPr>
      <a:lvl6pPr marL="3428661" algn="l" defTabSz="1371464" rtl="0" eaLnBrk="1" latinLnBrk="0" hangingPunct="1">
        <a:defRPr sz="2850" kern="1200">
          <a:solidFill>
            <a:schemeClr val="tx1"/>
          </a:solidFill>
          <a:latin typeface="+mn-lt"/>
          <a:ea typeface="+mn-ea"/>
          <a:cs typeface="+mn-cs"/>
        </a:defRPr>
      </a:lvl6pPr>
      <a:lvl7pPr marL="4114389" algn="l" defTabSz="1371464" rtl="0" eaLnBrk="1" latinLnBrk="0" hangingPunct="1">
        <a:defRPr sz="2850" kern="1200">
          <a:solidFill>
            <a:schemeClr val="tx1"/>
          </a:solidFill>
          <a:latin typeface="+mn-lt"/>
          <a:ea typeface="+mn-ea"/>
          <a:cs typeface="+mn-cs"/>
        </a:defRPr>
      </a:lvl7pPr>
      <a:lvl8pPr marL="4800120" algn="l" defTabSz="1371464" rtl="0" eaLnBrk="1" latinLnBrk="0" hangingPunct="1">
        <a:defRPr sz="2850" kern="1200">
          <a:solidFill>
            <a:schemeClr val="tx1"/>
          </a:solidFill>
          <a:latin typeface="+mn-lt"/>
          <a:ea typeface="+mn-ea"/>
          <a:cs typeface="+mn-cs"/>
        </a:defRPr>
      </a:lvl8pPr>
      <a:lvl9pPr marL="5485853" algn="l" defTabSz="1371464" rtl="0" eaLnBrk="1" latinLnBrk="0" hangingPunct="1">
        <a:defRPr sz="28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0836FA6-0CE9-464A-9C8C-A21F38AE7D5D}"/>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865471759"/>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4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73.sv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79.sv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90.sv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100.svg"/></Relationships>
</file>

<file path=ppt/slides/_rels/slide2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microsoft.com/office/2007/relationships/hdphoto" Target="../media/hdphoto3.wdp"/><Relationship Id="rId7"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33.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6.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77.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jpg"/><Relationship Id="rId1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126.svg"/></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8.png"/><Relationship Id="rId1" Type="http://schemas.openxmlformats.org/officeDocument/2006/relationships/slideLayout" Target="../slideLayouts/slideLayout3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7.svg"/><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6.png"/><Relationship Id="rId5" Type="http://schemas.openxmlformats.org/officeDocument/2006/relationships/audio" Target="NULL" TargetMode="External"/><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video" Target="../media/media4.mp4"/><Relationship Id="rId7" Type="http://schemas.openxmlformats.org/officeDocument/2006/relationships/image" Target="../media/image29.gif"/><Relationship Id="rId2" Type="http://schemas.microsoft.com/office/2007/relationships/media" Target="../media/media4.mp4"/><Relationship Id="rId1" Type="http://schemas.openxmlformats.org/officeDocument/2006/relationships/tags" Target="../tags/tag1.xml"/><Relationship Id="rId6" Type="http://schemas.openxmlformats.org/officeDocument/2006/relationships/image" Target="../media/image39.sv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gif"/><Relationship Id="rId4" Type="http://schemas.openxmlformats.org/officeDocument/2006/relationships/slideLayout" Target="../slideLayouts/slideLayout7.xml"/><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video" Target="../media/media5.mp4"/><Relationship Id="rId7" Type="http://schemas.openxmlformats.org/officeDocument/2006/relationships/image" Target="../media/image33.png"/><Relationship Id="rId2" Type="http://schemas.microsoft.com/office/2007/relationships/media" Target="../media/media5.mp4"/><Relationship Id="rId1" Type="http://schemas.openxmlformats.org/officeDocument/2006/relationships/tags" Target="../tags/tag2.xml"/><Relationship Id="rId6" Type="http://schemas.openxmlformats.org/officeDocument/2006/relationships/image" Target="../media/image35.gif"/><Relationship Id="rId5" Type="http://schemas.openxmlformats.org/officeDocument/2006/relationships/image" Target="../media/image34.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video" Target="../media/media6.mp4"/><Relationship Id="rId7" Type="http://schemas.openxmlformats.org/officeDocument/2006/relationships/image" Target="../media/image30.gif"/><Relationship Id="rId2" Type="http://schemas.microsoft.com/office/2007/relationships/media" Target="../media/media6.mp4"/><Relationship Id="rId1" Type="http://schemas.openxmlformats.org/officeDocument/2006/relationships/tags" Target="../tags/tag3.xml"/><Relationship Id="rId6" Type="http://schemas.openxmlformats.org/officeDocument/2006/relationships/image" Target="../media/image39.sv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8.gif"/><Relationship Id="rId4" Type="http://schemas.openxmlformats.org/officeDocument/2006/relationships/slideLayout" Target="../slideLayouts/slideLayout7.xml"/><Relationship Id="rId9" Type="http://schemas.openxmlformats.org/officeDocument/2006/relationships/image" Target="../media/image37.gif"/></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53.sv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57.svg"/><Relationship Id="rId1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C2BB02C7-361C-FCF6-2807-48CA481B8D08}"/>
              </a:ext>
            </a:extLst>
          </p:cNvPr>
          <p:cNvPicPr>
            <a:picLocks noChangeAspect="1"/>
          </p:cNvPicPr>
          <p:nvPr/>
        </p:nvPicPr>
        <p:blipFill>
          <a:blip r:embed="rId2"/>
          <a:stretch>
            <a:fillRect/>
          </a:stretch>
        </p:blipFill>
        <p:spPr>
          <a:xfrm>
            <a:off x="2362200" y="800100"/>
            <a:ext cx="13087217" cy="4114800"/>
          </a:xfrm>
          <a:prstGeom prst="rect">
            <a:avLst/>
          </a:prstGeom>
        </p:spPr>
      </p:pic>
      <p:pic>
        <p:nvPicPr>
          <p:cNvPr id="10" name="Picture 9">
            <a:extLst>
              <a:ext uri="{FF2B5EF4-FFF2-40B4-BE49-F238E27FC236}">
                <a16:creationId xmlns:a16="http://schemas.microsoft.com/office/drawing/2014/main" id="{E546727C-A092-8B51-04DA-D9145D2722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381000" y="3437457"/>
            <a:ext cx="5334000" cy="6849543"/>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3255C561-764D-376C-917D-B8681859A3B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13411200" y="3166440"/>
            <a:ext cx="4847095" cy="65683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784593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flipH="1">
            <a:off x="10972800" y="6373368"/>
            <a:ext cx="7315200" cy="3913632"/>
          </a:xfrm>
          <a:custGeom>
            <a:avLst/>
            <a:gdLst/>
            <a:ahLst/>
            <a:cxnLst/>
            <a:rect l="l" t="t" r="r" b="b"/>
            <a:pathLst>
              <a:path w="7315200" h="3913632">
                <a:moveTo>
                  <a:pt x="7315200" y="0"/>
                </a:moveTo>
                <a:lnTo>
                  <a:pt x="0" y="0"/>
                </a:lnTo>
                <a:lnTo>
                  <a:pt x="0" y="3913632"/>
                </a:lnTo>
                <a:lnTo>
                  <a:pt x="7315200" y="3913632"/>
                </a:lnTo>
                <a:lnTo>
                  <a:pt x="731520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26" name="组合 16">
            <a:extLst>
              <a:ext uri="{FF2B5EF4-FFF2-40B4-BE49-F238E27FC236}">
                <a16:creationId xmlns:a16="http://schemas.microsoft.com/office/drawing/2014/main" id="{8482A4E8-7036-BFFF-2C76-521566DE1FA5}"/>
              </a:ext>
            </a:extLst>
          </p:cNvPr>
          <p:cNvGrpSpPr/>
          <p:nvPr/>
        </p:nvGrpSpPr>
        <p:grpSpPr>
          <a:xfrm>
            <a:off x="4953000" y="2247900"/>
            <a:ext cx="12192000" cy="1307783"/>
            <a:chOff x="8605" y="1545"/>
            <a:chExt cx="10383" cy="1373"/>
          </a:xfrm>
        </p:grpSpPr>
        <p:sp>
          <p:nvSpPr>
            <p:cNvPr id="27" name="圆角矩形 7">
              <a:extLst>
                <a:ext uri="{FF2B5EF4-FFF2-40B4-BE49-F238E27FC236}">
                  <a16:creationId xmlns:a16="http://schemas.microsoft.com/office/drawing/2014/main" id="{DDC72B28-DAD8-91A2-B350-6833EBB00DF7}"/>
                </a:ext>
              </a:extLst>
            </p:cNvPr>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8" name="椭圆 10">
              <a:extLst>
                <a:ext uri="{FF2B5EF4-FFF2-40B4-BE49-F238E27FC236}">
                  <a16:creationId xmlns:a16="http://schemas.microsoft.com/office/drawing/2014/main" id="{4828696C-1488-2C40-5A9B-867DB94E1029}"/>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9" name="AutoShape 25">
              <a:extLst>
                <a:ext uri="{FF2B5EF4-FFF2-40B4-BE49-F238E27FC236}">
                  <a16:creationId xmlns:a16="http://schemas.microsoft.com/office/drawing/2014/main" id="{0248C864-F919-D05C-8D5E-5E4B9555DCF7}"/>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tác hại của ô nhiễm, xói mòn đất và biện pháp chống ô nhiễm,</a:t>
              </a:r>
              <a:r>
                <a:rPr lang="en-US"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 </a:t>
              </a: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xói mòn đất.</a:t>
              </a:r>
            </a:p>
          </p:txBody>
        </p:sp>
      </p:grpSp>
      <p:grpSp>
        <p:nvGrpSpPr>
          <p:cNvPr id="30" name="组合 17">
            <a:extLst>
              <a:ext uri="{FF2B5EF4-FFF2-40B4-BE49-F238E27FC236}">
                <a16:creationId xmlns:a16="http://schemas.microsoft.com/office/drawing/2014/main" id="{224244B8-650B-C276-3320-2E6B510C3120}"/>
              </a:ext>
            </a:extLst>
          </p:cNvPr>
          <p:cNvGrpSpPr/>
          <p:nvPr/>
        </p:nvGrpSpPr>
        <p:grpSpPr>
          <a:xfrm>
            <a:off x="6781800" y="3924300"/>
            <a:ext cx="10387013" cy="2238375"/>
            <a:chOff x="8605" y="4498"/>
            <a:chExt cx="9612" cy="1950"/>
          </a:xfrm>
        </p:grpSpPr>
        <p:sp>
          <p:nvSpPr>
            <p:cNvPr id="31" name="圆角矩形 8">
              <a:extLst>
                <a:ext uri="{FF2B5EF4-FFF2-40B4-BE49-F238E27FC236}">
                  <a16:creationId xmlns:a16="http://schemas.microsoft.com/office/drawing/2014/main" id="{74CAEFF4-B374-AD50-B054-32748D788322}"/>
                </a:ext>
              </a:extLst>
            </p:cNvPr>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endParaRPr lang="zh-CN" altLang="en-US" sz="4000" dirty="0">
                <a:solidFill>
                  <a:prstClr val="white"/>
                </a:solidFill>
                <a:latin typeface="Calibri" panose="020F0502020204030204" pitchFamily="34" charset="0"/>
                <a:ea typeface="楷体"/>
                <a:cs typeface="Calibri" panose="020F0502020204030204" pitchFamily="34" charset="0"/>
              </a:endParaRPr>
            </a:p>
          </p:txBody>
        </p:sp>
        <p:sp>
          <p:nvSpPr>
            <p:cNvPr id="32" name="椭圆 11">
              <a:extLst>
                <a:ext uri="{FF2B5EF4-FFF2-40B4-BE49-F238E27FC236}">
                  <a16:creationId xmlns:a16="http://schemas.microsoft.com/office/drawing/2014/main" id="{D4F1600D-301E-AEF9-3A15-80AC67B5099B}"/>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33" name="AutoShape 25">
              <a:extLst>
                <a:ext uri="{FF2B5EF4-FFF2-40B4-BE49-F238E27FC236}">
                  <a16:creationId xmlns:a16="http://schemas.microsoft.com/office/drawing/2014/main" id="{F38D13BE-5449-9A13-8C3F-6B565ACF99C3}"/>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Đề xuất, thực hiện được việc làm giúp bảo vệ môi trường đất và vận động những người xung quanh cùng thực hiện.</a:t>
              </a:r>
            </a:p>
          </p:txBody>
        </p:sp>
      </p:grpSp>
      <p:pic>
        <p:nvPicPr>
          <p:cNvPr id="34" name="Picture 33">
            <a:extLst>
              <a:ext uri="{FF2B5EF4-FFF2-40B4-BE49-F238E27FC236}">
                <a16:creationId xmlns:a16="http://schemas.microsoft.com/office/drawing/2014/main" id="{2DA47A3F-3454-9DE5-5AED-8FE7ACF7DF12}"/>
              </a:ext>
            </a:extLst>
          </p:cNvPr>
          <p:cNvPicPr>
            <a:picLocks noChangeAspect="1"/>
          </p:cNvPicPr>
          <p:nvPr/>
        </p:nvPicPr>
        <p:blipFill>
          <a:blip r:embed="rId4"/>
          <a:stretch>
            <a:fillRect/>
          </a:stretch>
        </p:blipFill>
        <p:spPr>
          <a:xfrm>
            <a:off x="3571380" y="1"/>
            <a:ext cx="11430990" cy="1993565"/>
          </a:xfrm>
          <a:prstGeom prst="rect">
            <a:avLst/>
          </a:prstGeom>
        </p:spPr>
      </p:pic>
      <p:pic>
        <p:nvPicPr>
          <p:cNvPr id="35" name="Picture 8">
            <a:extLst>
              <a:ext uri="{FF2B5EF4-FFF2-40B4-BE49-F238E27FC236}">
                <a16:creationId xmlns:a16="http://schemas.microsoft.com/office/drawing/2014/main" id="{CBB82EDF-2388-CCF7-7973-31E9FBC84BC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2400300"/>
            <a:ext cx="5891582" cy="64845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358517" y="39243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2F916A73-FA11-EFCA-FA65-F8BB0F9DED47}"/>
              </a:ext>
            </a:extLst>
          </p:cNvPr>
          <p:cNvPicPr>
            <a:picLocks noChangeAspect="1"/>
          </p:cNvPicPr>
          <p:nvPr/>
        </p:nvPicPr>
        <p:blipFill>
          <a:blip r:embed="rId5"/>
          <a:stretch>
            <a:fillRect/>
          </a:stretch>
        </p:blipFill>
        <p:spPr>
          <a:xfrm>
            <a:off x="3048000" y="876300"/>
            <a:ext cx="16102833" cy="264883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4" name="Freeform 4"/>
          <p:cNvSpPr/>
          <p:nvPr/>
        </p:nvSpPr>
        <p:spPr>
          <a:xfrm rot="-10800000">
            <a:off x="-1129609" y="7887927"/>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8567777" y="5843768"/>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9982200" y="2857499"/>
            <a:ext cx="9918129" cy="6997241"/>
          </a:xfrm>
          <a:custGeom>
            <a:avLst/>
            <a:gdLst/>
            <a:ahLst/>
            <a:cxnLst/>
            <a:rect l="l" t="t" r="r" b="b"/>
            <a:pathLst>
              <a:path w="12626441" h="9422482">
                <a:moveTo>
                  <a:pt x="0" y="0"/>
                </a:moveTo>
                <a:lnTo>
                  <a:pt x="12626442" y="0"/>
                </a:lnTo>
                <a:lnTo>
                  <a:pt x="12626442" y="9422482"/>
                </a:lnTo>
                <a:lnTo>
                  <a:pt x="0" y="94224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流程图: 终止 5">
            <a:extLst>
              <a:ext uri="{FF2B5EF4-FFF2-40B4-BE49-F238E27FC236}">
                <a16:creationId xmlns:a16="http://schemas.microsoft.com/office/drawing/2014/main" id="{0FD30768-FB9C-49EC-B59A-275E1F9BB498}"/>
              </a:ext>
            </a:extLst>
          </p:cNvPr>
          <p:cNvSpPr/>
          <p:nvPr/>
        </p:nvSpPr>
        <p:spPr>
          <a:xfrm>
            <a:off x="381000" y="1638300"/>
            <a:ext cx="1356360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8" name="TextBox 7">
            <a:extLst>
              <a:ext uri="{FF2B5EF4-FFF2-40B4-BE49-F238E27FC236}">
                <a16:creationId xmlns:a16="http://schemas.microsoft.com/office/drawing/2014/main" id="{DE65D7F1-C721-C08B-5292-E682D627EE0C}"/>
              </a:ext>
            </a:extLst>
          </p:cNvPr>
          <p:cNvSpPr txBox="1"/>
          <p:nvPr/>
        </p:nvSpPr>
        <p:spPr>
          <a:xfrm>
            <a:off x="1066800" y="2857500"/>
            <a:ext cx="12420600" cy="2035942"/>
          </a:xfrm>
          <a:prstGeom prst="rect">
            <a:avLst/>
          </a:prstGeom>
          <a:noFill/>
        </p:spPr>
        <p:txBody>
          <a:bodyPr wrap="square" rtlCol="0">
            <a:spAutoFit/>
          </a:bodyPr>
          <a:lstStyle/>
          <a:p>
            <a:pPr algn="ctr" rtl="0">
              <a:lnSpc>
                <a:spcPct val="150000"/>
              </a:lnSpc>
              <a:spcBef>
                <a:spcPts val="0"/>
              </a:spcBef>
              <a:spcAft>
                <a:spcPts val="500"/>
              </a:spcAft>
            </a:pPr>
            <a:r>
              <a:rPr lang="en-US" sz="4400" b="0" i="0" u="none" strike="noStrike" dirty="0">
                <a:solidFill>
                  <a:srgbClr val="0070C0"/>
                </a:solidFill>
                <a:effectLst/>
                <a:latin typeface="SVN-Gretoon" panose="02040603050506020204" pitchFamily="18" charset="0"/>
              </a:rPr>
              <a:t>1. NGUYÊN NHÂN, TÁC HẠI VÀ BIỆN PHÁP PHÒNG CHỐNG Ô NHIỄM ĐẤT</a:t>
            </a:r>
            <a:endParaRPr lang="en-US" sz="4400" b="0" dirty="0">
              <a:solidFill>
                <a:srgbClr val="0070C0"/>
              </a:solidFill>
              <a:effectLst/>
              <a:latin typeface="SVN-Gretoon" panose="02040603050506020204" pitchFamily="18"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28628" y="8842112"/>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flipH="1">
            <a:off x="12115800" y="3924300"/>
            <a:ext cx="6913250" cy="6627222"/>
          </a:xfrm>
          <a:custGeom>
            <a:avLst/>
            <a:gdLst/>
            <a:ahLst/>
            <a:cxnLst/>
            <a:rect l="l" t="t" r="r" b="b"/>
            <a:pathLst>
              <a:path w="9885050" h="9415510">
                <a:moveTo>
                  <a:pt x="9885050" y="0"/>
                </a:moveTo>
                <a:lnTo>
                  <a:pt x="0" y="0"/>
                </a:lnTo>
                <a:lnTo>
                  <a:pt x="0" y="9415510"/>
                </a:lnTo>
                <a:lnTo>
                  <a:pt x="9885050" y="9415510"/>
                </a:lnTo>
                <a:lnTo>
                  <a:pt x="988505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7">
            <a:extLst>
              <a:ext uri="{FF2B5EF4-FFF2-40B4-BE49-F238E27FC236}">
                <a16:creationId xmlns:a16="http://schemas.microsoft.com/office/drawing/2014/main" id="{EC96D6DC-C8A1-35F9-6BD5-11E90BE7F80C}"/>
              </a:ext>
            </a:extLst>
          </p:cNvPr>
          <p:cNvSpPr/>
          <p:nvPr/>
        </p:nvSpPr>
        <p:spPr>
          <a:xfrm>
            <a:off x="76200" y="342900"/>
            <a:ext cx="12649200" cy="7086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E54E5118-DFD1-2E10-D56F-D403A439C839}"/>
              </a:ext>
            </a:extLst>
          </p:cNvPr>
          <p:cNvSpPr txBox="1"/>
          <p:nvPr/>
        </p:nvSpPr>
        <p:spPr>
          <a:xfrm>
            <a:off x="838200" y="1181100"/>
            <a:ext cx="11125200" cy="5509200"/>
          </a:xfrm>
          <a:prstGeom prst="rect">
            <a:avLst/>
          </a:prstGeom>
          <a:noFill/>
        </p:spPr>
        <p:txBody>
          <a:bodyPr wrap="square" rtlCol="0">
            <a:spAutoFit/>
          </a:bodyPr>
          <a:lstStyle/>
          <a:p>
            <a:pPr algn="just"/>
            <a:r>
              <a:rPr lang="en-US" sz="4400" b="0" i="0" u="none" strike="noStrike" dirty="0">
                <a:solidFill>
                  <a:srgbClr val="002060"/>
                </a:solidFill>
                <a:effectLst/>
                <a:latin typeface="Calibri" panose="020F0502020204030204" pitchFamily="34" charset="0"/>
                <a:cs typeface="Calibri" panose="020F0502020204030204" pitchFamily="34" charset="0"/>
              </a:rPr>
              <a:t>   </a:t>
            </a:r>
            <a:r>
              <a:rPr lang="vi-VN" sz="4400" b="0" i="0" u="none" strike="noStrike" dirty="0">
                <a:solidFill>
                  <a:srgbClr val="002060"/>
                </a:solidFill>
                <a:effectLst/>
                <a:latin typeface="Calibri" panose="020F0502020204030204" pitchFamily="34" charset="0"/>
                <a:cs typeface="Calibri" panose="020F0502020204030204" pitchFamily="34" charset="0"/>
              </a:rPr>
              <a:t>Ô nhiễm đất có thể do con người gây ra như không xử lí chất thải trước khi xả ra môi trường, sử dụng phân bón hoá học trong thời gian dài,... hoặc do các hiện tượng tự nhiên như núi lửa phun trào, xâm nhập mặn, nhiễm phèn,... Đất bị ô nhiễm ch</a:t>
            </a:r>
            <a:r>
              <a:rPr lang="en-US" sz="4400" dirty="0">
                <a:solidFill>
                  <a:srgbClr val="002060"/>
                </a:solidFill>
                <a:latin typeface="Calibri" panose="020F0502020204030204" pitchFamily="34" charset="0"/>
                <a:cs typeface="Calibri" panose="020F0502020204030204" pitchFamily="34" charset="0"/>
              </a:rPr>
              <a:t>ứ</a:t>
            </a:r>
            <a:r>
              <a:rPr lang="vi-VN" sz="4400" b="0" i="0" u="none" strike="noStrike" dirty="0">
                <a:solidFill>
                  <a:srgbClr val="002060"/>
                </a:solidFill>
                <a:effectLst/>
                <a:latin typeface="Calibri" panose="020F0502020204030204" pitchFamily="34" charset="0"/>
                <a:cs typeface="Calibri" panose="020F0502020204030204" pitchFamily="34" charset="0"/>
              </a:rPr>
              <a:t>a các chất thải nguy hại gây ảnh hưởng tiêu cực tới đời sống sinh vật và sức khoẻ con người.</a:t>
            </a:r>
            <a:endParaRPr lang="en-US" sz="4400"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90500"/>
              <a:ext cx="13792200" cy="1323439"/>
            </a:xfrm>
            <a:prstGeom prst="rect">
              <a:avLst/>
            </a:prstGeom>
            <a:noFill/>
          </p:spPr>
          <p:txBody>
            <a:bodyPr wrap="square" rtlCol="0">
              <a:spAutoFit/>
            </a:bodyPr>
            <a:lstStyle/>
            <a:p>
              <a:pPr algn="ctr"/>
              <a:r>
                <a:rPr lang="en-US" sz="4000" b="1" i="0" dirty="0">
                  <a:solidFill>
                    <a:srgbClr val="002060"/>
                  </a:solidFill>
                  <a:effectLst/>
                </a:rPr>
                <a:t>1. </a:t>
              </a:r>
              <a:r>
                <a:rPr lang="vi-VN" sz="4000" b="1" i="0" dirty="0">
                  <a:solidFill>
                    <a:srgbClr val="002060"/>
                  </a:solidFill>
                  <a:effectLst/>
                </a:rPr>
                <a:t>Quan sát hình 1 và cho biết các nguyên nhân gây ô nhiễm đất. Nguyên nhân nào do con người gây ra?</a:t>
              </a:r>
              <a:endParaRPr lang="en-US" sz="4000" b="1" dirty="0">
                <a:solidFill>
                  <a:srgbClr val="002060"/>
                </a:solidFill>
              </a:endParaRPr>
            </a:p>
          </p:txBody>
        </p:sp>
      </p:grpSp>
      <p:pic>
        <p:nvPicPr>
          <p:cNvPr id="15" name="Picture 14">
            <a:extLst>
              <a:ext uri="{FF2B5EF4-FFF2-40B4-BE49-F238E27FC236}">
                <a16:creationId xmlns:a16="http://schemas.microsoft.com/office/drawing/2014/main" id="{46EA0376-3187-EF2D-FFB9-C23EFCB0151B}"/>
              </a:ext>
            </a:extLst>
          </p:cNvPr>
          <p:cNvPicPr>
            <a:picLocks noChangeAspect="1"/>
          </p:cNvPicPr>
          <p:nvPr/>
        </p:nvPicPr>
        <p:blipFill>
          <a:blip r:embed="rId4"/>
          <a:stretch>
            <a:fillRect/>
          </a:stretch>
        </p:blipFill>
        <p:spPr>
          <a:xfrm>
            <a:off x="3581400" y="2324100"/>
            <a:ext cx="11277600" cy="6695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id="{98C40985-9BB6-3D76-7706-B7BC752F8853}"/>
              </a:ext>
            </a:extLst>
          </p:cNvPr>
          <p:cNvGrpSpPr/>
          <p:nvPr/>
        </p:nvGrpSpPr>
        <p:grpSpPr>
          <a:xfrm>
            <a:off x="6477000" y="723901"/>
            <a:ext cx="10896600" cy="2514599"/>
            <a:chOff x="6477000" y="723901"/>
            <a:chExt cx="10896600" cy="2514599"/>
          </a:xfrm>
        </p:grpSpPr>
        <p:grpSp>
          <p:nvGrpSpPr>
            <p:cNvPr id="8" name="Graphic 4">
              <a:extLst>
                <a:ext uri="{FF2B5EF4-FFF2-40B4-BE49-F238E27FC236}">
                  <a16:creationId xmlns:a16="http://schemas.microsoft.com/office/drawing/2014/main" id="{5B4CECC9-57E5-3CA9-2F07-86BD02AC9BAE}"/>
                </a:ext>
              </a:extLst>
            </p:cNvPr>
            <p:cNvGrpSpPr/>
            <p:nvPr/>
          </p:nvGrpSpPr>
          <p:grpSpPr>
            <a:xfrm>
              <a:off x="6477000" y="723901"/>
              <a:ext cx="10896600" cy="2514599"/>
              <a:chOff x="5610688" y="1031736"/>
              <a:chExt cx="5879305" cy="3980523"/>
            </a:xfrm>
          </p:grpSpPr>
          <p:sp>
            <p:nvSpPr>
              <p:cNvPr id="9" name="Freeform: Shape 8">
                <a:extLst>
                  <a:ext uri="{FF2B5EF4-FFF2-40B4-BE49-F238E27FC236}">
                    <a16:creationId xmlns:a16="http://schemas.microsoft.com/office/drawing/2014/main" id="{8D376C05-B8B7-EC52-D0D8-8EC8F6767DFF}"/>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AE10B05-DE08-81EE-D2C1-617856531EB6}"/>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 name="Graphic 4">
                <a:extLst>
                  <a:ext uri="{FF2B5EF4-FFF2-40B4-BE49-F238E27FC236}">
                    <a16:creationId xmlns:a16="http://schemas.microsoft.com/office/drawing/2014/main" id="{30A4B2A7-4C50-0B0B-C1E3-D2DFAE8B52B8}"/>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F1C65A2D-6CDB-6D49-524B-44363587F004}"/>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7BAB566-2AF5-8D82-2E20-743FEAACD030}"/>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3B592A3-DCA3-1E3E-DA5E-AD0FC5236C62}"/>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7F72963-008D-5A74-302E-5200AF44768F}"/>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19FA5BF-91E1-12B7-0F88-9128DA7DA4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016A7B9-CB0F-2EB2-2783-8E7B233E2FE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64B68EEE-3440-A0B8-4A49-62EE6F1BBD0B}"/>
                </a:ext>
              </a:extLst>
            </p:cNvPr>
            <p:cNvSpPr txBox="1"/>
            <p:nvPr/>
          </p:nvSpPr>
          <p:spPr>
            <a:xfrm>
              <a:off x="7239000" y="1333500"/>
              <a:ext cx="9144000" cy="1446550"/>
            </a:xfrm>
            <a:prstGeom prst="rect">
              <a:avLst/>
            </a:prstGeom>
            <a:noFill/>
          </p:spPr>
          <p:txBody>
            <a:bodyPr wrap="square" rtlCol="0">
              <a:spAutoFit/>
            </a:bodyPr>
            <a:lstStyle/>
            <a:p>
              <a:pPr algn="ctr"/>
              <a:r>
                <a:rPr lang="vi-VN" sz="4400" b="1" dirty="0">
                  <a:solidFill>
                    <a:srgbClr val="FF0000"/>
                  </a:solidFill>
                  <a:latin typeface="Calibri" panose="020F0502020204030204" pitchFamily="34" charset="0"/>
                  <a:cs typeface="Calibri" panose="020F0502020204030204" pitchFamily="34" charset="0"/>
                </a:rPr>
                <a:t>Trong các nguyên nhân đã kể, nguyên nhân nào do con người gây ra?</a:t>
              </a:r>
            </a:p>
          </p:txBody>
        </p:sp>
      </p:grpSp>
      <p:pic>
        <p:nvPicPr>
          <p:cNvPr id="106" name="Picture 105">
            <a:extLst>
              <a:ext uri="{FF2B5EF4-FFF2-40B4-BE49-F238E27FC236}">
                <a16:creationId xmlns:a16="http://schemas.microsoft.com/office/drawing/2014/main" id="{95037D63-7ED8-5291-043E-79F2FACC4228}"/>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108" name="Group 107">
            <a:extLst>
              <a:ext uri="{FF2B5EF4-FFF2-40B4-BE49-F238E27FC236}">
                <a16:creationId xmlns:a16="http://schemas.microsoft.com/office/drawing/2014/main" id="{E48D1152-9103-68EA-06B3-FAFE39E9BD35}"/>
              </a:ext>
            </a:extLst>
          </p:cNvPr>
          <p:cNvGrpSpPr/>
          <p:nvPr/>
        </p:nvGrpSpPr>
        <p:grpSpPr>
          <a:xfrm>
            <a:off x="7162800" y="3848100"/>
            <a:ext cx="10896600" cy="3708230"/>
            <a:chOff x="6477000" y="723901"/>
            <a:chExt cx="10896600" cy="2514599"/>
          </a:xfrm>
        </p:grpSpPr>
        <p:grpSp>
          <p:nvGrpSpPr>
            <p:cNvPr id="109" name="Graphic 4">
              <a:extLst>
                <a:ext uri="{FF2B5EF4-FFF2-40B4-BE49-F238E27FC236}">
                  <a16:creationId xmlns:a16="http://schemas.microsoft.com/office/drawing/2014/main" id="{5BA6B66E-3456-53D7-2FCE-880B1C64E737}"/>
                </a:ext>
              </a:extLst>
            </p:cNvPr>
            <p:cNvGrpSpPr/>
            <p:nvPr/>
          </p:nvGrpSpPr>
          <p:grpSpPr>
            <a:xfrm>
              <a:off x="6477000" y="723901"/>
              <a:ext cx="10896600" cy="2514599"/>
              <a:chOff x="5610688" y="1031736"/>
              <a:chExt cx="5879305" cy="3980523"/>
            </a:xfrm>
          </p:grpSpPr>
          <p:sp>
            <p:nvSpPr>
              <p:cNvPr id="111" name="Freeform: Shape 110">
                <a:extLst>
                  <a:ext uri="{FF2B5EF4-FFF2-40B4-BE49-F238E27FC236}">
                    <a16:creationId xmlns:a16="http://schemas.microsoft.com/office/drawing/2014/main" id="{399C6BF7-630F-4F0D-229C-AFC2F3330B6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80B21BCD-FF4A-827D-D30B-8269210DD65B}"/>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3" name="Graphic 4">
                <a:extLst>
                  <a:ext uri="{FF2B5EF4-FFF2-40B4-BE49-F238E27FC236}">
                    <a16:creationId xmlns:a16="http://schemas.microsoft.com/office/drawing/2014/main" id="{144E2ACA-F65A-36F3-A446-B33C26EA65FF}"/>
                  </a:ext>
                </a:extLst>
              </p:cNvPr>
              <p:cNvGrpSpPr/>
              <p:nvPr/>
            </p:nvGrpSpPr>
            <p:grpSpPr>
              <a:xfrm>
                <a:off x="5610688" y="1031736"/>
                <a:ext cx="5879305" cy="3980523"/>
                <a:chOff x="5610688" y="1031736"/>
                <a:chExt cx="5879305" cy="3980523"/>
              </a:xfrm>
              <a:solidFill>
                <a:srgbClr val="1A1A1A"/>
              </a:solidFill>
            </p:grpSpPr>
            <p:sp>
              <p:nvSpPr>
                <p:cNvPr id="114" name="Freeform: Shape 113">
                  <a:extLst>
                    <a:ext uri="{FF2B5EF4-FFF2-40B4-BE49-F238E27FC236}">
                      <a16:creationId xmlns:a16="http://schemas.microsoft.com/office/drawing/2014/main" id="{6F849675-9236-9EBC-7265-49B0C630851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DCE63A5-5186-B845-9886-F49B097BBD14}"/>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ACAF304B-8118-C0B1-7B0D-EDDC084C8DE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AB8E6BF-661A-23AF-5946-00D3276505C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EED567ED-714B-410B-AE4E-6628B8F978C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94F28F7-80C1-03B4-8B7D-CF06342F55B2}"/>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10" name="TextBox 109">
              <a:extLst>
                <a:ext uri="{FF2B5EF4-FFF2-40B4-BE49-F238E27FC236}">
                  <a16:creationId xmlns:a16="http://schemas.microsoft.com/office/drawing/2014/main" id="{5B1427EE-0725-AB16-53A4-853B7CC961D6}"/>
                </a:ext>
              </a:extLst>
            </p:cNvPr>
            <p:cNvSpPr txBox="1"/>
            <p:nvPr/>
          </p:nvSpPr>
          <p:spPr>
            <a:xfrm>
              <a:off x="7254498" y="1033934"/>
              <a:ext cx="9144000" cy="2066202"/>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 Quan sát tranh ảnh sưu tầm và vốn hiểu biết của bản thân, nêu thêm một số nguyên nhân gây ô nhiễm đất khác mà em biết.</a:t>
              </a: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wipe(down)">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down)">
                                      <p:cBhvr>
                                        <p:cTn id="1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170099"/>
          </a:xfrm>
          <a:prstGeom prst="rect">
            <a:avLst/>
          </a:prstGeom>
          <a:noFill/>
        </p:spPr>
        <p:txBody>
          <a:bodyPr wrap="square" rtlCol="0">
            <a:spAutoFit/>
          </a:bodyPr>
          <a:lstStyle/>
          <a:p>
            <a:pPr algn="ctr" defTabSz="1371600"/>
            <a:r>
              <a:rPr lang="vi-VN" sz="5000" b="1" dirty="0">
                <a:solidFill>
                  <a:srgbClr val="FF0000"/>
                </a:solidFill>
                <a:latin typeface="Arial"/>
                <a:ea typeface="楷体"/>
              </a:rPr>
              <a:t>Đưa quá nhiều lượng rác thải sinh hoạt ra môi trường (do con người gây ra).</a:t>
            </a:r>
            <a:endParaRPr lang="en-US" sz="5000" b="1" dirty="0">
              <a:solidFill>
                <a:srgbClr val="FF0000"/>
              </a:solidFill>
              <a:latin typeface="Arial"/>
              <a:ea typeface="楷体"/>
            </a:endParaRP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pic>
        <p:nvPicPr>
          <p:cNvPr id="111" name="Picture 110">
            <a:extLst>
              <a:ext uri="{FF2B5EF4-FFF2-40B4-BE49-F238E27FC236}">
                <a16:creationId xmlns:a16="http://schemas.microsoft.com/office/drawing/2014/main" id="{47A939DF-8480-739B-4D4A-92E85EF8CD87}"/>
              </a:ext>
            </a:extLst>
          </p:cNvPr>
          <p:cNvPicPr>
            <a:picLocks noChangeAspect="1"/>
          </p:cNvPicPr>
          <p:nvPr/>
        </p:nvPicPr>
        <p:blipFill>
          <a:blip r:embed="rId3"/>
          <a:stretch>
            <a:fillRect/>
          </a:stretch>
        </p:blipFill>
        <p:spPr>
          <a:xfrm>
            <a:off x="457200" y="1257299"/>
            <a:ext cx="7239000" cy="4167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Hiện tượng núi lửa phun trào dung nham làm đất bị khô cứng, khó trồng trọt.</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B1F50443-5ADA-FAF0-2315-E9C3FA8D0E5C}"/>
              </a:ext>
            </a:extLst>
          </p:cNvPr>
          <p:cNvPicPr>
            <a:picLocks noChangeAspect="1"/>
          </p:cNvPicPr>
          <p:nvPr/>
        </p:nvPicPr>
        <p:blipFill>
          <a:blip r:embed="rId3"/>
          <a:stretch>
            <a:fillRect/>
          </a:stretch>
        </p:blipFill>
        <p:spPr>
          <a:xfrm>
            <a:off x="304800" y="952500"/>
            <a:ext cx="7266798"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572939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 Nước chưa qua xử lí thải trực tiếp ra môi trường đất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id="{6D566523-66AA-2BD9-C7DF-4B2B532A366E}"/>
              </a:ext>
            </a:extLst>
          </p:cNvPr>
          <p:cNvPicPr>
            <a:picLocks noChangeAspect="1"/>
          </p:cNvPicPr>
          <p:nvPr/>
        </p:nvPicPr>
        <p:blipFill>
          <a:blip r:embed="rId3"/>
          <a:stretch>
            <a:fillRect/>
          </a:stretch>
        </p:blipFill>
        <p:spPr>
          <a:xfrm>
            <a:off x="381000" y="647700"/>
            <a:ext cx="7384143"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276809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Sử dụng dư thừa thuốc trừ sâu, thuốc bảo vệ thực vật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A35D0C15-C41E-DFA8-03DF-5765350A9EFC}"/>
              </a:ext>
            </a:extLst>
          </p:cNvPr>
          <p:cNvPicPr>
            <a:picLocks noChangeAspect="1"/>
          </p:cNvPicPr>
          <p:nvPr/>
        </p:nvPicPr>
        <p:blipFill>
          <a:blip r:embed="rId3"/>
          <a:stretch>
            <a:fillRect/>
          </a:stretch>
        </p:blipFill>
        <p:spPr>
          <a:xfrm>
            <a:off x="457200" y="723900"/>
            <a:ext cx="7242342"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25957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48" y="1171576"/>
            <a:ext cx="17247080" cy="8791166"/>
          </a:xfrm>
          <a:prstGeom prst="rect">
            <a:avLst/>
          </a:prstGeom>
        </p:spPr>
      </p:pic>
      <p:pic>
        <p:nvPicPr>
          <p:cNvPr id="2" name="Picture 4">
            <a:extLst>
              <a:ext uri="{FF2B5EF4-FFF2-40B4-BE49-F238E27FC236}">
                <a16:creationId xmlns:a16="http://schemas.microsoft.com/office/drawing/2014/main" id="{A0244E28-7369-189B-20A2-510E056ACEB5}"/>
              </a:ext>
            </a:extLst>
          </p:cNvPr>
          <p:cNvPicPr>
            <a:picLocks noChangeAspect="1"/>
          </p:cNvPicPr>
          <p:nvPr/>
        </p:nvPicPr>
        <p:blipFill>
          <a:blip r:embed="rId3"/>
          <a:srcRect/>
          <a:stretch>
            <a:fillRect/>
          </a:stretch>
        </p:blipFill>
        <p:spPr>
          <a:xfrm>
            <a:off x="7772400" y="6896100"/>
            <a:ext cx="4391995" cy="3206156"/>
          </a:xfrm>
          <a:prstGeom prst="rect">
            <a:avLst/>
          </a:prstGeom>
        </p:spPr>
      </p:pic>
      <p:sp>
        <p:nvSpPr>
          <p:cNvPr id="3" name="Freeform 3">
            <a:extLst>
              <a:ext uri="{FF2B5EF4-FFF2-40B4-BE49-F238E27FC236}">
                <a16:creationId xmlns:a16="http://schemas.microsoft.com/office/drawing/2014/main" id="{7E86F59F-9D75-6F97-681A-330B7BEF1E84}"/>
              </a:ext>
            </a:extLst>
          </p:cNvPr>
          <p:cNvSpPr/>
          <p:nvPr/>
        </p:nvSpPr>
        <p:spPr>
          <a:xfrm flipH="1">
            <a:off x="228600" y="49149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3">
            <a:extLst>
              <a:ext uri="{FF2B5EF4-FFF2-40B4-BE49-F238E27FC236}">
                <a16:creationId xmlns:a16="http://schemas.microsoft.com/office/drawing/2014/main" id="{0765A3F4-2C69-210E-1DBA-D0EA37932440}"/>
              </a:ext>
            </a:extLst>
          </p:cNvPr>
          <p:cNvSpPr/>
          <p:nvPr/>
        </p:nvSpPr>
        <p:spPr>
          <a:xfrm flipH="1">
            <a:off x="16276320" y="53721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B134111-1DD8-A02D-F468-68D7E9258201}"/>
              </a:ext>
            </a:extLst>
          </p:cNvPr>
          <p:cNvPicPr>
            <a:picLocks noChangeAspect="1"/>
          </p:cNvPicPr>
          <p:nvPr/>
        </p:nvPicPr>
        <p:blipFill>
          <a:blip r:embed="rId6"/>
          <a:stretch>
            <a:fillRect/>
          </a:stretch>
        </p:blipFill>
        <p:spPr>
          <a:xfrm>
            <a:off x="4343400" y="1409700"/>
            <a:ext cx="9065538" cy="7145131"/>
          </a:xfrm>
          <a:prstGeom prst="rect">
            <a:avLst/>
          </a:prstGeom>
        </p:spPr>
      </p:pic>
    </p:spTree>
    <p:extLst>
      <p:ext uri="{BB962C8B-B14F-4D97-AF65-F5344CB8AC3E}">
        <p14:creationId xmlns:p14="http://schemas.microsoft.com/office/powerpoint/2010/main" val="38462693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Hiện tượng xâm nhập mặn: Nguyên nhân, hậu quả và giải pháp khắc phục.">
            <a:extLst>
              <a:ext uri="{FF2B5EF4-FFF2-40B4-BE49-F238E27FC236}">
                <a16:creationId xmlns:a16="http://schemas.microsoft.com/office/drawing/2014/main" id="{78655236-D036-CECF-4A48-2EC7F0884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66900"/>
            <a:ext cx="10180531" cy="6781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06B6089C-B52E-16CB-877A-8DC9D9863BC7}"/>
              </a:ext>
            </a:extLst>
          </p:cNvPr>
          <p:cNvSpPr/>
          <p:nvPr/>
        </p:nvSpPr>
        <p:spPr>
          <a:xfrm>
            <a:off x="5257800" y="9081944"/>
            <a:ext cx="9372600"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2060"/>
                </a:solidFill>
                <a:latin typeface="Arial"/>
                <a:ea typeface="楷体"/>
                <a:cs typeface="Arial" panose="020B0604020202020204" pitchFamily="34" charset="0"/>
              </a:rPr>
              <a:t>X</a:t>
            </a:r>
            <a:r>
              <a:rPr lang="vi-VN" sz="4000" b="1" dirty="0">
                <a:solidFill>
                  <a:srgbClr val="002060"/>
                </a:solidFill>
                <a:latin typeface="Arial"/>
                <a:ea typeface="楷体"/>
                <a:cs typeface="Arial" panose="020B0604020202020204" pitchFamily="34" charset="0"/>
              </a:rPr>
              <a:t>âm nhập mặn</a:t>
            </a:r>
            <a:r>
              <a:rPr lang="en-US" sz="4000" b="1" dirty="0">
                <a:solidFill>
                  <a:srgbClr val="002060"/>
                </a:solidFill>
                <a:latin typeface="Arial"/>
                <a:ea typeface="楷体"/>
                <a:cs typeface="Arial" panose="020B0604020202020204" pitchFamily="34" charset="0"/>
              </a:rPr>
              <a:t>,</a:t>
            </a:r>
            <a:r>
              <a:rPr lang="vi-VN" sz="4000" b="1" dirty="0">
                <a:solidFill>
                  <a:srgbClr val="002060"/>
                </a:solidFill>
                <a:latin typeface="Arial"/>
                <a:ea typeface="楷体"/>
                <a:cs typeface="Arial" panose="020B0604020202020204" pitchFamily="34" charset="0"/>
              </a:rPr>
              <a:t> nước phèn</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
        <p:nvSpPr>
          <p:cNvPr id="14" name="Freeform 8">
            <a:extLst>
              <a:ext uri="{FF2B5EF4-FFF2-40B4-BE49-F238E27FC236}">
                <a16:creationId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BDFB90F-7688-6B13-757D-95AE2CD3395B}"/>
              </a:ext>
            </a:extLst>
          </p:cNvPr>
          <p:cNvSpPr txBox="1"/>
          <p:nvPr/>
        </p:nvSpPr>
        <p:spPr>
          <a:xfrm>
            <a:off x="3886200" y="495300"/>
            <a:ext cx="11506200" cy="769441"/>
          </a:xfrm>
          <a:prstGeom prst="rect">
            <a:avLst/>
          </a:prstGeom>
          <a:noFill/>
        </p:spPr>
        <p:txBody>
          <a:bodyPr wrap="square" rtlCol="0">
            <a:spAutoFit/>
          </a:bodyPr>
          <a:lstStyle/>
          <a:p>
            <a:r>
              <a:rPr lang="en-US" sz="4400" b="1" dirty="0" err="1"/>
              <a:t>Một</a:t>
            </a:r>
            <a:r>
              <a:rPr lang="en-US" sz="4400" b="1" dirty="0"/>
              <a:t> </a:t>
            </a:r>
            <a:r>
              <a:rPr lang="en-US" sz="4400" b="1" dirty="0" err="1"/>
              <a:t>số</a:t>
            </a:r>
            <a:r>
              <a:rPr lang="en-US" sz="4400" b="1" dirty="0"/>
              <a:t> </a:t>
            </a:r>
            <a:r>
              <a:rPr lang="en-US" sz="4400" b="1" dirty="0" err="1"/>
              <a:t>nguyên</a:t>
            </a:r>
            <a:r>
              <a:rPr lang="en-US" sz="4400" b="1" dirty="0"/>
              <a:t> </a:t>
            </a:r>
            <a:r>
              <a:rPr lang="en-US" sz="4400" b="1" dirty="0" err="1"/>
              <a:t>nhân</a:t>
            </a:r>
            <a:r>
              <a:rPr lang="en-US" sz="4400" b="1" dirty="0"/>
              <a:t> </a:t>
            </a:r>
            <a:r>
              <a:rPr lang="en-US" sz="4400" b="1" dirty="0" err="1"/>
              <a:t>khác</a:t>
            </a:r>
            <a:r>
              <a:rPr lang="en-US" sz="4400" b="1" dirty="0"/>
              <a:t> </a:t>
            </a:r>
            <a:r>
              <a:rPr lang="en-US" sz="4400" b="1" dirty="0" err="1"/>
              <a:t>gây</a:t>
            </a:r>
            <a:r>
              <a:rPr lang="en-US" sz="4400" b="1" dirty="0"/>
              <a:t> ô </a:t>
            </a:r>
            <a:r>
              <a:rPr lang="en-US" sz="4400" b="1" dirty="0" err="1"/>
              <a:t>nhiễm</a:t>
            </a:r>
            <a:r>
              <a:rPr lang="en-US" sz="4400" b="1" dirty="0"/>
              <a:t> </a:t>
            </a:r>
            <a:r>
              <a:rPr lang="en-US" sz="4400" b="1" dirty="0" err="1"/>
              <a:t>đất</a:t>
            </a:r>
            <a:r>
              <a:rPr lang="en-US" sz="4400" b="1" dirty="0"/>
              <a:t> </a:t>
            </a:r>
            <a:r>
              <a:rPr lang="en-US" sz="4400" b="1" dirty="0" err="1"/>
              <a:t>khác</a:t>
            </a:r>
            <a:endParaRPr lang="en-US" sz="4400" b="1"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076" name="Picture 4" descr="Sử dụng phân bón hóa học cho hợp lý">
            <a:extLst>
              <a:ext uri="{FF2B5EF4-FFF2-40B4-BE49-F238E27FC236}">
                <a16:creationId xmlns:a16="http://schemas.microsoft.com/office/drawing/2014/main" id="{BEC502AB-385D-2BAD-88E0-272BFC47B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477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C59D46F3-8BBE-30EF-68D9-D7FF36F5DD2A}"/>
              </a:ext>
            </a:extLst>
          </p:cNvPr>
          <p:cNvSpPr/>
          <p:nvPr/>
        </p:nvSpPr>
        <p:spPr>
          <a:xfrm>
            <a:off x="457200" y="7429500"/>
            <a:ext cx="8382000" cy="16764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Arial"/>
                <a:ea typeface="楷体"/>
                <a:cs typeface="Arial" panose="020B0604020202020204" pitchFamily="34" charset="0"/>
              </a:rPr>
              <a:t>Sử</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dụng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phân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hoá</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học</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trong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thời</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gian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dài</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pic>
        <p:nvPicPr>
          <p:cNvPr id="3078" name="Picture 6" descr="Xử lý chất thải công nghiệp như thế nào? - GREEN ENVIROMENT COMAPNY VN">
            <a:extLst>
              <a:ext uri="{FF2B5EF4-FFF2-40B4-BE49-F238E27FC236}">
                <a16:creationId xmlns:a16="http://schemas.microsoft.com/office/drawing/2014/main" id="{EBE06D19-238A-D74F-7209-17449E837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723900"/>
            <a:ext cx="8322732" cy="6019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2">
            <a:extLst>
              <a:ext uri="{FF2B5EF4-FFF2-40B4-BE49-F238E27FC236}">
                <a16:creationId xmlns:a16="http://schemas.microsoft.com/office/drawing/2014/main" id="{A80CCFE8-A484-4E8F-4CDF-08B967A5EF7E}"/>
              </a:ext>
            </a:extLst>
          </p:cNvPr>
          <p:cNvSpPr/>
          <p:nvPr/>
        </p:nvSpPr>
        <p:spPr>
          <a:xfrm>
            <a:off x="9906000" y="7277100"/>
            <a:ext cx="8382000" cy="16764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Arial"/>
                <a:ea typeface="楷体"/>
                <a:cs typeface="Arial" panose="020B0604020202020204" pitchFamily="34" charset="0"/>
              </a:rPr>
              <a:t>C</a:t>
            </a:r>
            <a:r>
              <a:rPr lang="vi-VN" sz="4400" b="1" dirty="0">
                <a:solidFill>
                  <a:srgbClr val="002060"/>
                </a:solidFill>
                <a:latin typeface="Arial"/>
                <a:ea typeface="楷体"/>
                <a:cs typeface="Arial" panose="020B0604020202020204" pitchFamily="34" charset="0"/>
              </a:rPr>
              <a:t>hất thải công nghiệp chưa được xử lí</a:t>
            </a:r>
            <a:endParaRPr kumimoji="1" lang="zh-CN" altLang="en-US" sz="44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1000"/>
                                        <p:tgtEl>
                                          <p:spTgt spid="3078"/>
                                        </p:tgtEl>
                                      </p:cBhvr>
                                    </p:animEffect>
                                    <p:anim calcmode="lin" valueType="num">
                                      <p:cBhvr>
                                        <p:cTn id="20" dur="1000" fill="hold"/>
                                        <p:tgtEl>
                                          <p:spTgt spid="3078"/>
                                        </p:tgtEl>
                                        <p:attrNameLst>
                                          <p:attrName>ppt_x</p:attrName>
                                        </p:attrNameLst>
                                      </p:cBhvr>
                                      <p:tavLst>
                                        <p:tav tm="0">
                                          <p:val>
                                            <p:strVal val="#ppt_x"/>
                                          </p:val>
                                        </p:tav>
                                        <p:tav tm="100000">
                                          <p:val>
                                            <p:strVal val="#ppt_x"/>
                                          </p:val>
                                        </p:tav>
                                      </p:tavLst>
                                    </p:anim>
                                    <p:anim calcmode="lin" valueType="num">
                                      <p:cBhvr>
                                        <p:cTn id="21" dur="1000" fill="hold"/>
                                        <p:tgtEl>
                                          <p:spTgt spid="307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a16="http://schemas.microsoft.com/office/drawing/2014/main"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12EA1540-C4AF-2D33-52E9-859AA60E1BAD}"/>
                </a:ext>
              </a:extLst>
            </p:cNvPr>
            <p:cNvSpPr txBox="1"/>
            <p:nvPr/>
          </p:nvSpPr>
          <p:spPr>
            <a:xfrm>
              <a:off x="4572000" y="1866900"/>
              <a:ext cx="10134600" cy="5078313"/>
            </a:xfrm>
            <a:prstGeom prst="rect">
              <a:avLst/>
            </a:prstGeom>
            <a:noFill/>
          </p:spPr>
          <p:txBody>
            <a:bodyPr wrap="square" rtlCol="0">
              <a:spAutoFit/>
            </a:bodyPr>
            <a:lstStyle/>
            <a:p>
              <a:pPr algn="ctr"/>
              <a:r>
                <a:rPr lang="vi-VN" sz="5400" b="1" dirty="0">
                  <a:solidFill>
                    <a:srgbClr val="002060"/>
                  </a:solidFill>
                  <a:latin typeface="Calibri" panose="020F0502020204030204" pitchFamily="34" charset="0"/>
                  <a:cs typeface="Calibri" panose="020F0502020204030204" pitchFamily="34" charset="0"/>
                </a:rPr>
                <a:t>Ô nhiễm đất có thể do con người hoặc do các hiện tượng tự nhiên gây ra. Đất bị ô nhiễm chứa các chất thải nguy hại gây ảnh hưởng tiêu cực tới đời sống sinh vật và sức khoẻ con người.</a:t>
              </a:r>
            </a:p>
          </p:txBody>
        </p:sp>
      </p:grpSp>
      <p:pic>
        <p:nvPicPr>
          <p:cNvPr id="17" name="Picture 16">
            <a:extLst>
              <a:ext uri="{FF2B5EF4-FFF2-40B4-BE49-F238E27FC236}">
                <a16:creationId xmlns:a16="http://schemas.microsoft.com/office/drawing/2014/main" id="{91A6F4F0-AE41-F36A-38A2-7FD1663FE68B}"/>
              </a:ext>
            </a:extLst>
          </p:cNvPr>
          <p:cNvPicPr>
            <a:picLocks noChangeAspect="1"/>
          </p:cNvPicPr>
          <p:nvPr/>
        </p:nvPicPr>
        <p:blipFill>
          <a:blip r:embed="rId4"/>
          <a:stretch>
            <a:fillRect/>
          </a:stretch>
        </p:blipFill>
        <p:spPr>
          <a:xfrm>
            <a:off x="-762000" y="5295900"/>
            <a:ext cx="5678857" cy="1261968"/>
          </a:xfrm>
          <a:prstGeom prst="rect">
            <a:avLst/>
          </a:prstGeom>
        </p:spPr>
      </p:pic>
      <p:sp>
        <p:nvSpPr>
          <p:cNvPr id="19" name="Freeform 10">
            <a:extLst>
              <a:ext uri="{FF2B5EF4-FFF2-40B4-BE49-F238E27FC236}">
                <a16:creationId xmlns:a16="http://schemas.microsoft.com/office/drawing/2014/main"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895600" y="114300"/>
              <a:ext cx="143256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mn-ea"/>
                  <a:cs typeface="+mn-cs"/>
                </a:rPr>
                <a:t>2. </a:t>
              </a:r>
              <a:r>
                <a:rPr kumimoji="0" lang="vi-VN" sz="4400" b="1" i="0" u="none" strike="noStrike" kern="1200" cap="none" spc="0" normalizeH="0" baseline="0" noProof="0" dirty="0">
                  <a:ln>
                    <a:noFill/>
                  </a:ln>
                  <a:solidFill>
                    <a:srgbClr val="002060"/>
                  </a:solidFill>
                  <a:effectLst/>
                  <a:uLnTx/>
                  <a:uFillTx/>
                  <a:latin typeface="Calibri"/>
                  <a:ea typeface="+mn-ea"/>
                  <a:cs typeface="+mn-cs"/>
                </a:rPr>
                <a:t>Quan sát hình 2 và từ thực tế, cho biết tác hại của ô nhiễm đất đối với thực vật, động vật và sức khoẻ con người.</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4"/>
          <a:stretch>
            <a:fillRect/>
          </a:stretch>
        </p:blipFill>
        <p:spPr>
          <a:xfrm>
            <a:off x="3276600" y="2019300"/>
            <a:ext cx="11124746" cy="7022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20371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2"/>
          <a:stretch>
            <a:fillRect/>
          </a:stretch>
        </p:blipFill>
        <p:spPr>
          <a:xfrm>
            <a:off x="0" y="1181100"/>
            <a:ext cx="10985178"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id="{0CF7EA6C-813D-BD74-475E-E314D824FCE0}"/>
              </a:ext>
            </a:extLst>
          </p:cNvPr>
          <p:cNvCxnSpPr>
            <a:cxnSpLocks/>
          </p:cNvCxnSpPr>
          <p:nvPr/>
        </p:nvCxnSpPr>
        <p:spPr>
          <a:xfrm flipV="1">
            <a:off x="10439400" y="1943100"/>
            <a:ext cx="1295400" cy="1600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3103312-E920-C1D7-2305-BC2DEF37AC56}"/>
              </a:ext>
            </a:extLst>
          </p:cNvPr>
          <p:cNvGrpSpPr/>
          <p:nvPr/>
        </p:nvGrpSpPr>
        <p:grpSpPr>
          <a:xfrm>
            <a:off x="11430000" y="419100"/>
            <a:ext cx="6553200" cy="2514600"/>
            <a:chOff x="11277600" y="1943100"/>
            <a:chExt cx="6553200" cy="2514600"/>
          </a:xfrm>
        </p:grpSpPr>
        <p:sp>
          <p:nvSpPr>
            <p:cNvPr id="8" name="Freeform 12">
              <a:extLst>
                <a:ext uri="{FF2B5EF4-FFF2-40B4-BE49-F238E27FC236}">
                  <a16:creationId xmlns:a16="http://schemas.microsoft.com/office/drawing/2014/main" id="{3EEC07CA-C7B8-9D30-EFCD-83F265BBA5E4}"/>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F3A52FA-D058-AB66-F7FA-497113191A5B}"/>
                </a:ext>
              </a:extLst>
            </p:cNvPr>
            <p:cNvSpPr txBox="1"/>
            <p:nvPr/>
          </p:nvSpPr>
          <p:spPr>
            <a:xfrm>
              <a:off x="11811000" y="2781300"/>
              <a:ext cx="5867400" cy="1200329"/>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i="0" u="none" strike="noStrike" dirty="0">
                  <a:solidFill>
                    <a:srgbClr val="FF0000"/>
                  </a:solidFill>
                  <a:effectLst/>
                  <a:latin typeface="Cambria" panose="02040503050406030204" pitchFamily="18" charset="0"/>
                  <a:ea typeface="Cambria" panose="02040503050406030204" pitchFamily="18" charset="0"/>
                </a:rPr>
                <a:t>ây trồng chậm lớn, chất lượng sản phẩm giảm</a:t>
              </a:r>
              <a:endParaRPr lang="en-US" sz="3600" b="1" dirty="0">
                <a:solidFill>
                  <a:srgbClr val="FF0000"/>
                </a:solidFill>
                <a:latin typeface="Cambria" panose="02040503050406030204" pitchFamily="18" charset="0"/>
                <a:ea typeface="Cambria" panose="02040503050406030204" pitchFamily="18" charset="0"/>
              </a:endParaRPr>
            </a:p>
          </p:txBody>
        </p:sp>
      </p:grpSp>
      <p:cxnSp>
        <p:nvCxnSpPr>
          <p:cNvPr id="16" name="Straight Connector 15">
            <a:extLst>
              <a:ext uri="{FF2B5EF4-FFF2-40B4-BE49-F238E27FC236}">
                <a16:creationId xmlns:a16="http://schemas.microsoft.com/office/drawing/2014/main" id="{741D0349-37AA-D2FF-1751-0671E3BE400D}"/>
              </a:ext>
            </a:extLst>
          </p:cNvPr>
          <p:cNvCxnSpPr>
            <a:cxnSpLocks/>
          </p:cNvCxnSpPr>
          <p:nvPr/>
        </p:nvCxnSpPr>
        <p:spPr>
          <a:xfrm flipV="1">
            <a:off x="7467600" y="4914900"/>
            <a:ext cx="4267200" cy="76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662E9DE-BCD5-B0C2-8917-C1F2F57FF782}"/>
              </a:ext>
            </a:extLst>
          </p:cNvPr>
          <p:cNvGrpSpPr/>
          <p:nvPr/>
        </p:nvGrpSpPr>
        <p:grpSpPr>
          <a:xfrm>
            <a:off x="11430000" y="3086100"/>
            <a:ext cx="6553200" cy="3200400"/>
            <a:chOff x="11277600" y="1943100"/>
            <a:chExt cx="6553200" cy="2595503"/>
          </a:xfrm>
        </p:grpSpPr>
        <p:sp>
          <p:nvSpPr>
            <p:cNvPr id="18" name="Freeform 12">
              <a:extLst>
                <a:ext uri="{FF2B5EF4-FFF2-40B4-BE49-F238E27FC236}">
                  <a16:creationId xmlns:a16="http://schemas.microsoft.com/office/drawing/2014/main" id="{A9081475-39C2-568A-8912-A09054B1250B}"/>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9B8009-0D5D-BD6A-14EF-9D4E2E345753}"/>
                </a:ext>
              </a:extLst>
            </p:cNvPr>
            <p:cNvSpPr txBox="1"/>
            <p:nvPr/>
          </p:nvSpPr>
          <p:spPr>
            <a:xfrm>
              <a:off x="11811000" y="2476500"/>
              <a:ext cx="5867400"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vật (mắc các bệnh ngoài da, rời nơi ở hiện tại đến nơi khác để sinh sống làm gián đoạn chuỗi thức ăn)</a:t>
              </a:r>
              <a:endParaRPr lang="en-US" sz="3200" b="1" dirty="0">
                <a:solidFill>
                  <a:srgbClr val="FF0000"/>
                </a:solidFill>
                <a:latin typeface="Cambria" panose="02040503050406030204" pitchFamily="18" charset="0"/>
                <a:ea typeface="Cambria" panose="02040503050406030204" pitchFamily="18" charset="0"/>
              </a:endParaRPr>
            </a:p>
          </p:txBody>
        </p:sp>
      </p:grpSp>
      <p:cxnSp>
        <p:nvCxnSpPr>
          <p:cNvPr id="21" name="Straight Connector 20">
            <a:extLst>
              <a:ext uri="{FF2B5EF4-FFF2-40B4-BE49-F238E27FC236}">
                <a16:creationId xmlns:a16="http://schemas.microsoft.com/office/drawing/2014/main" id="{07C7DEE7-AD2B-1F13-73FF-0A2401BC50BA}"/>
              </a:ext>
            </a:extLst>
          </p:cNvPr>
          <p:cNvCxnSpPr>
            <a:cxnSpLocks/>
          </p:cNvCxnSpPr>
          <p:nvPr/>
        </p:nvCxnSpPr>
        <p:spPr>
          <a:xfrm>
            <a:off x="8839200" y="5295900"/>
            <a:ext cx="2895600" cy="3200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B5F338EA-AAF6-C90B-78C5-09EB881F54F2}"/>
              </a:ext>
            </a:extLst>
          </p:cNvPr>
          <p:cNvGrpSpPr/>
          <p:nvPr/>
        </p:nvGrpSpPr>
        <p:grpSpPr>
          <a:xfrm>
            <a:off x="11430000" y="6438900"/>
            <a:ext cx="6553200" cy="4212567"/>
            <a:chOff x="11277600" y="1943100"/>
            <a:chExt cx="6553200" cy="2948295"/>
          </a:xfrm>
        </p:grpSpPr>
        <p:sp>
          <p:nvSpPr>
            <p:cNvPr id="23" name="Freeform 12">
              <a:extLst>
                <a:ext uri="{FF2B5EF4-FFF2-40B4-BE49-F238E27FC236}">
                  <a16:creationId xmlns:a16="http://schemas.microsoft.com/office/drawing/2014/main" id="{135E9E34-B106-C56F-931D-436BFB776429}"/>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A308702E-90D1-E0C9-426C-EF702FF70A6A}"/>
                </a:ext>
              </a:extLst>
            </p:cNvPr>
            <p:cNvSpPr txBox="1"/>
            <p:nvPr/>
          </p:nvSpPr>
          <p:spPr>
            <a:xfrm>
              <a:off x="11811000" y="2583071"/>
              <a:ext cx="5867400" cy="2308324"/>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dirty="0">
                  <a:solidFill>
                    <a:srgbClr val="FF0000"/>
                  </a:solidFill>
                  <a:latin typeface="Cambria" panose="02040503050406030204" pitchFamily="18" charset="0"/>
                  <a:ea typeface="Cambria" panose="02040503050406030204" pitchFamily="18" charset="0"/>
                </a:rPr>
                <a:t>on người (có thể mắc các bệnh như ung thư, bệnh mãn tính, nhiễm độc gan và một số bệnh khác,...)</a:t>
              </a:r>
              <a:endParaRPr lang="en-US" sz="36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64634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6"/>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89339"/>
              <a:ext cx="14325600" cy="9701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Quan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sát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4200" b="1" i="0" u="none" strike="noStrike" kern="1200" cap="none" spc="0" normalizeH="0" baseline="0" noProof="0" dirty="0">
                  <a:ln>
                    <a:noFill/>
                  </a:ln>
                  <a:solidFill>
                    <a:srgbClr val="002060"/>
                  </a:solidFill>
                  <a:effectLst/>
                  <a:uLnTx/>
                  <a:uFillTx/>
                  <a:latin typeface="Calibri"/>
                  <a:ea typeface="+mn-ea"/>
                  <a:cs typeface="+mn-cs"/>
                </a:rPr>
                <a:t> 3,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Kể</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thêm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số</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p:txBody>
        </p:sp>
      </p:grpSp>
      <p:pic>
        <p:nvPicPr>
          <p:cNvPr id="7" name="Picture 6">
            <a:extLst>
              <a:ext uri="{FF2B5EF4-FFF2-40B4-BE49-F238E27FC236}">
                <a16:creationId xmlns:a16="http://schemas.microsoft.com/office/drawing/2014/main" id="{3CEF8D92-981E-693B-6D69-12E8A5C51169}"/>
              </a:ext>
            </a:extLst>
          </p:cNvPr>
          <p:cNvPicPr>
            <a:picLocks noChangeAspect="1"/>
          </p:cNvPicPr>
          <p:nvPr/>
        </p:nvPicPr>
        <p:blipFill>
          <a:blip r:embed="rId4"/>
          <a:stretch>
            <a:fillRect/>
          </a:stretch>
        </p:blipFill>
        <p:spPr>
          <a:xfrm>
            <a:off x="152400" y="1866900"/>
            <a:ext cx="9762655"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7CD3090-E83B-129D-83ED-8A8AEF772093}"/>
              </a:ext>
            </a:extLst>
          </p:cNvPr>
          <p:cNvPicPr>
            <a:picLocks noChangeAspect="1"/>
          </p:cNvPicPr>
          <p:nvPr/>
        </p:nvPicPr>
        <p:blipFill>
          <a:blip r:embed="rId5"/>
          <a:stretch>
            <a:fillRect/>
          </a:stretch>
        </p:blipFill>
        <p:spPr>
          <a:xfrm>
            <a:off x="8776630" y="6057900"/>
            <a:ext cx="9511370" cy="3686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434768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B1BFD8AB-AD26-B3B5-F38C-101E2E2F93C3}"/>
              </a:ext>
            </a:extLst>
          </p:cNvPr>
          <p:cNvPicPr>
            <a:picLocks noChangeAspect="1"/>
          </p:cNvPicPr>
          <p:nvPr/>
        </p:nvPicPr>
        <p:blipFill>
          <a:blip r:embed="rId2"/>
          <a:stretch>
            <a:fillRect/>
          </a:stretch>
        </p:blipFill>
        <p:spPr>
          <a:xfrm>
            <a:off x="685800" y="2095500"/>
            <a:ext cx="6538407" cy="655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Tái chế phế liệu để làm giảm chất thải ra môi tr</a:t>
            </a:r>
            <a:r>
              <a:rPr lang="en-US" sz="54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ườ</a:t>
            </a: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3"/>
          <a:stretch>
            <a:fillRect/>
          </a:stretch>
        </p:blipFill>
        <p:spPr>
          <a:xfrm>
            <a:off x="4191000" y="5812"/>
            <a:ext cx="10189073" cy="1371600"/>
          </a:xfrm>
          <a:prstGeom prst="rect">
            <a:avLst/>
          </a:prstGeom>
        </p:spPr>
      </p:pic>
    </p:spTree>
    <p:extLst>
      <p:ext uri="{BB962C8B-B14F-4D97-AF65-F5344CB8AC3E}">
        <p14:creationId xmlns:p14="http://schemas.microsoft.com/office/powerpoint/2010/main" val="14045937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Hạn chế sử dụng thuốc trừ sâu, thuốc bảo vệ thực vật.</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943CB156-E4C8-7BE9-A134-9442522B43F7}"/>
              </a:ext>
            </a:extLst>
          </p:cNvPr>
          <p:cNvPicPr>
            <a:picLocks noChangeAspect="1"/>
          </p:cNvPicPr>
          <p:nvPr/>
        </p:nvPicPr>
        <p:blipFill>
          <a:blip r:embed="rId3"/>
          <a:stretch>
            <a:fillRect/>
          </a:stretch>
        </p:blipFill>
        <p:spPr>
          <a:xfrm>
            <a:off x="685799" y="2400300"/>
            <a:ext cx="6439593"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53876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Xử lí chất thải công nghiệp trước khi đưa ra môi trường.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3" name="Picture 2">
            <a:extLst>
              <a:ext uri="{FF2B5EF4-FFF2-40B4-BE49-F238E27FC236}">
                <a16:creationId xmlns:a16="http://schemas.microsoft.com/office/drawing/2014/main" id="{B2A4C810-E465-2C89-3564-A7DD90F01F0B}"/>
              </a:ext>
            </a:extLst>
          </p:cNvPr>
          <p:cNvPicPr>
            <a:picLocks noChangeAspect="1"/>
          </p:cNvPicPr>
          <p:nvPr/>
        </p:nvPicPr>
        <p:blipFill>
          <a:blip r:embed="rId3"/>
          <a:stretch>
            <a:fillRect/>
          </a:stretch>
        </p:blipFill>
        <p:spPr>
          <a:xfrm>
            <a:off x="228600" y="2933700"/>
            <a:ext cx="7019534" cy="472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532851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Ngăn chặn sự xâm nhập mặn ở các vùng đất ven biển.</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D92D89B2-C4A5-BE49-5205-39DC37BB4CF4}"/>
              </a:ext>
            </a:extLst>
          </p:cNvPr>
          <p:cNvPicPr>
            <a:picLocks noChangeAspect="1"/>
          </p:cNvPicPr>
          <p:nvPr/>
        </p:nvPicPr>
        <p:blipFill>
          <a:blip r:embed="rId3"/>
          <a:stretch>
            <a:fillRect/>
          </a:stretch>
        </p:blipFill>
        <p:spPr>
          <a:xfrm>
            <a:off x="304799" y="2552700"/>
            <a:ext cx="7028669"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022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5AED4753-EB0E-82EF-462E-BE112F42729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3792200" y="4076700"/>
            <a:ext cx="5822349" cy="6408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yellow letters on a black background&#10;&#10;Description automatically generated">
            <a:extLst>
              <a:ext uri="{FF2B5EF4-FFF2-40B4-BE49-F238E27FC236}">
                <a16:creationId xmlns:a16="http://schemas.microsoft.com/office/drawing/2014/main" id="{E1E82F50-ECC0-713B-78B2-711A04F28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7620"/>
            <a:ext cx="8915400" cy="2847008"/>
          </a:xfrm>
          <a:prstGeom prst="rect">
            <a:avLst/>
          </a:prstGeom>
        </p:spPr>
      </p:pic>
      <p:grpSp>
        <p:nvGrpSpPr>
          <p:cNvPr id="22" name="Group 21">
            <a:extLst>
              <a:ext uri="{FF2B5EF4-FFF2-40B4-BE49-F238E27FC236}">
                <a16:creationId xmlns:a16="http://schemas.microsoft.com/office/drawing/2014/main" id="{233FE2DA-9CFB-F89A-96E1-C8984F4BDCF3}"/>
              </a:ext>
            </a:extLst>
          </p:cNvPr>
          <p:cNvGrpSpPr/>
          <p:nvPr/>
        </p:nvGrpSpPr>
        <p:grpSpPr>
          <a:xfrm>
            <a:off x="533400" y="1333500"/>
            <a:ext cx="14325600" cy="8641080"/>
            <a:chOff x="533400" y="1333500"/>
            <a:chExt cx="14325600" cy="8641080"/>
          </a:xfrm>
        </p:grpSpPr>
        <p:sp>
          <p:nvSpPr>
            <p:cNvPr id="15" name="Freeform 4">
              <a:extLst>
                <a:ext uri="{FF2B5EF4-FFF2-40B4-BE49-F238E27FC236}">
                  <a16:creationId xmlns:a16="http://schemas.microsoft.com/office/drawing/2014/main" id="{55F0E5A7-4F16-8190-D02A-CFF6A531AE82}"/>
                </a:ext>
              </a:extLst>
            </p:cNvPr>
            <p:cNvSpPr/>
            <p:nvPr/>
          </p:nvSpPr>
          <p:spPr>
            <a:xfrm>
              <a:off x="533400" y="1333500"/>
              <a:ext cx="14325600" cy="8641080"/>
            </a:xfrm>
            <a:custGeom>
              <a:avLst/>
              <a:gdLst/>
              <a:ahLst/>
              <a:cxnLst/>
              <a:rect l="l" t="t" r="r" b="b"/>
              <a:pathLst>
                <a:path w="3024000" h="2234261">
                  <a:moveTo>
                    <a:pt x="0" y="0"/>
                  </a:moveTo>
                  <a:lnTo>
                    <a:pt x="3024000" y="0"/>
                  </a:lnTo>
                  <a:lnTo>
                    <a:pt x="3024000" y="2234261"/>
                  </a:lnTo>
                  <a:lnTo>
                    <a:pt x="0" y="22342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7B2A7D9D-00FC-F866-8524-7778996B1E1E}"/>
                </a:ext>
              </a:extLst>
            </p:cNvPr>
            <p:cNvSpPr txBox="1"/>
            <p:nvPr/>
          </p:nvSpPr>
          <p:spPr>
            <a:xfrm>
              <a:off x="2804160" y="5158740"/>
              <a:ext cx="11582400" cy="4401205"/>
            </a:xfrm>
            <a:prstGeom prst="rect">
              <a:avLst/>
            </a:prstGeom>
            <a:noFill/>
          </p:spPr>
          <p:txBody>
            <a:bodyPr wrap="square" rtlCol="0">
              <a:spAutoFit/>
            </a:bodyPr>
            <a:lstStyle/>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GV đưa ra bảng ô chữ và yêu cầu HS tìm ra các từ có nghĩa trong bảng.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Mỗi từ là một chìa khoá vàng, ai có câu trả lời đúng và nhanh nhất sẽ được thưởng một chiếc chìa khoá vàng.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Sau khi tìm được 4 chìa khoá vàng sẽ mở ra được kho báu là nội dung chính của bài học.</a:t>
              </a:r>
            </a:p>
          </p:txBody>
        </p:sp>
        <p:sp>
          <p:nvSpPr>
            <p:cNvPr id="21" name="Freeform 3">
              <a:extLst>
                <a:ext uri="{FF2B5EF4-FFF2-40B4-BE49-F238E27FC236}">
                  <a16:creationId xmlns:a16="http://schemas.microsoft.com/office/drawing/2014/main" id="{51488123-F983-ED21-8D92-796AFFF63D2E}"/>
                </a:ext>
              </a:extLst>
            </p:cNvPr>
            <p:cNvSpPr/>
            <p:nvPr/>
          </p:nvSpPr>
          <p:spPr>
            <a:xfrm rot="21123005">
              <a:off x="7280525" y="3354811"/>
              <a:ext cx="2916195" cy="19050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grpSp>
    </p:spTree>
    <p:extLst>
      <p:ext uri="{BB962C8B-B14F-4D97-AF65-F5344CB8AC3E}">
        <p14:creationId xmlns:p14="http://schemas.microsoft.com/office/powerpoint/2010/main" val="38073999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8">
            <a:extLst>
              <a:ext uri="{FF2B5EF4-FFF2-40B4-BE49-F238E27FC236}">
                <a16:creationId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BDFB90F-7688-6B13-757D-95AE2CD3395B}"/>
              </a:ext>
            </a:extLst>
          </p:cNvPr>
          <p:cNvSpPr txBox="1"/>
          <p:nvPr/>
        </p:nvSpPr>
        <p:spPr>
          <a:xfrm>
            <a:off x="3886200" y="419100"/>
            <a:ext cx="11506200" cy="1015663"/>
          </a:xfrm>
          <a:prstGeom prst="rect">
            <a:avLst/>
          </a:prstGeom>
          <a:noFill/>
        </p:spPr>
        <p:txBody>
          <a:bodyPr wrap="square" rtlCol="0">
            <a:spAutoFit/>
          </a:bodyPr>
          <a:lstStyle/>
          <a:p>
            <a:pPr lvl="0" algn="ctr"/>
            <a:r>
              <a:rPr lang="en-US" sz="6000" b="1" dirty="0" err="1">
                <a:solidFill>
                  <a:prstClr val="black"/>
                </a:solidFill>
              </a:rPr>
              <a:t>Một</a:t>
            </a:r>
            <a:r>
              <a:rPr lang="en-US" sz="6000" b="1" dirty="0">
                <a:solidFill>
                  <a:prstClr val="black"/>
                </a:solidFill>
              </a:rPr>
              <a:t> </a:t>
            </a:r>
            <a:r>
              <a:rPr lang="en-US" sz="6000" b="1" dirty="0" err="1">
                <a:solidFill>
                  <a:prstClr val="black"/>
                </a:solidFill>
              </a:rPr>
              <a:t>số</a:t>
            </a:r>
            <a:r>
              <a:rPr lang="en-US" sz="6000" b="1" dirty="0">
                <a:solidFill>
                  <a:prstClr val="black"/>
                </a:solidFill>
              </a:rPr>
              <a:t> </a:t>
            </a:r>
            <a:r>
              <a:rPr lang="en-US" sz="6000" b="1" dirty="0" err="1">
                <a:solidFill>
                  <a:prstClr val="black"/>
                </a:solidFill>
              </a:rPr>
              <a:t>biện</a:t>
            </a:r>
            <a:r>
              <a:rPr lang="en-US" sz="6000" b="1" dirty="0">
                <a:solidFill>
                  <a:prstClr val="black"/>
                </a:solidFill>
              </a:rPr>
              <a:t> </a:t>
            </a:r>
            <a:r>
              <a:rPr lang="en-US" sz="6000" b="1" dirty="0" err="1">
                <a:solidFill>
                  <a:prstClr val="black"/>
                </a:solidFill>
              </a:rPr>
              <a:t>pháp</a:t>
            </a:r>
            <a:r>
              <a:rPr lang="en-US" sz="6000" b="1" dirty="0">
                <a:solidFill>
                  <a:prstClr val="black"/>
                </a:solidFill>
              </a:rPr>
              <a:t> </a:t>
            </a:r>
            <a:r>
              <a:rPr lang="en-US" sz="6000" b="1" dirty="0" err="1">
                <a:solidFill>
                  <a:prstClr val="black"/>
                </a:solidFill>
              </a:rPr>
              <a:t>khác</a:t>
            </a:r>
            <a:r>
              <a:rPr lang="en-US" sz="6000" b="1" dirty="0">
                <a:solidFill>
                  <a:prstClr val="black"/>
                </a:solidFill>
              </a:rPr>
              <a:t>:</a:t>
            </a:r>
            <a:endParaRPr kumimoji="0" lang="en-US" sz="6000" b="1" i="0" u="none" strike="noStrike" kern="1200" cap="none" spc="0" normalizeH="0" baseline="0" noProof="0" dirty="0">
              <a:ln>
                <a:noFill/>
              </a:ln>
              <a:solidFill>
                <a:prstClr val="black"/>
              </a:solidFill>
              <a:effectLst/>
              <a:uLnTx/>
              <a:uFillTx/>
              <a:latin typeface="Calibri"/>
            </a:endParaRPr>
          </a:p>
        </p:txBody>
      </p:sp>
      <p:pic>
        <p:nvPicPr>
          <p:cNvPr id="4098" name="Picture 2" descr="Xưởng Sản Xuất Túi Tự Hủy Sinh Học Uy Tín Top 1 | Vinpack">
            <a:extLst>
              <a:ext uri="{FF2B5EF4-FFF2-40B4-BE49-F238E27FC236}">
                <a16:creationId xmlns:a16="http://schemas.microsoft.com/office/drawing/2014/main" id="{34AEF75F-CA1E-4811-C782-F1B2936EB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90700"/>
            <a:ext cx="72136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2">
            <a:extLst>
              <a:ext uri="{FF2B5EF4-FFF2-40B4-BE49-F238E27FC236}">
                <a16:creationId xmlns:a16="http://schemas.microsoft.com/office/drawing/2014/main" id="{504D66B7-B858-294B-9127-2DCAE3DF8606}"/>
              </a:ext>
            </a:extLst>
          </p:cNvPr>
          <p:cNvSpPr/>
          <p:nvPr/>
        </p:nvSpPr>
        <p:spPr>
          <a:xfrm>
            <a:off x="609600" y="7353300"/>
            <a:ext cx="7239000" cy="19812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Sử dụng sản phẩm sinh học như túi nilon, màng bọc thực phẩm có thể phân huỷ</a:t>
            </a:r>
            <a:endParaRPr kumimoji="1" lang="zh-CN" alt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4100" name="Picture 4" descr="Cách xử lý đất nhiễm mặn để trồng trọt tốt nhất hiện nay">
            <a:extLst>
              <a:ext uri="{FF2B5EF4-FFF2-40B4-BE49-F238E27FC236}">
                <a16:creationId xmlns:a16="http://schemas.microsoft.com/office/drawing/2014/main" id="{1921EFF4-C951-73B8-EDBE-3620522D4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00" y="1790700"/>
            <a:ext cx="8541152"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D96592C-4780-336E-C2C0-E680378872D6}"/>
              </a:ext>
            </a:extLst>
          </p:cNvPr>
          <p:cNvSpPr/>
          <p:nvPr/>
        </p:nvSpPr>
        <p:spPr>
          <a:xfrm>
            <a:off x="9982200" y="7353300"/>
            <a:ext cx="7010400" cy="17526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Calibri" panose="020F0502020204030204" pitchFamily="34" charset="0"/>
                <a:ea typeface="Cambria" panose="02040503050406030204" pitchFamily="18" charset="0"/>
                <a:cs typeface="Calibri" panose="020F0502020204030204" pitchFamily="34" charset="0"/>
              </a:rPr>
              <a:t>R</a:t>
            </a:r>
            <a:r>
              <a:rPr lang="vi-VN" sz="4400" b="1" dirty="0">
                <a:solidFill>
                  <a:srgbClr val="002060"/>
                </a:solidFill>
                <a:latin typeface="Calibri" panose="020F0502020204030204" pitchFamily="34" charset="0"/>
                <a:ea typeface="Cambria" panose="02040503050406030204" pitchFamily="18" charset="0"/>
                <a:cs typeface="Calibri" panose="020F0502020204030204" pitchFamily="34" charset="0"/>
              </a:rPr>
              <a:t>ửa đất ở những vùng ô nhiễm mặn</a:t>
            </a:r>
            <a:endParaRPr kumimoji="1" lang="zh-CN" altLang="en-US" sz="4400" b="1" i="0"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4112310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1000"/>
                                        <p:tgtEl>
                                          <p:spTgt spid="4100"/>
                                        </p:tgtEl>
                                      </p:cBhvr>
                                    </p:animEffect>
                                    <p:anim calcmode="lin" valueType="num">
                                      <p:cBhvr>
                                        <p:cTn id="33" dur="1000" fill="hold"/>
                                        <p:tgtEl>
                                          <p:spTgt spid="4100"/>
                                        </p:tgtEl>
                                        <p:attrNameLst>
                                          <p:attrName>ppt_x</p:attrName>
                                        </p:attrNameLst>
                                      </p:cBhvr>
                                      <p:tavLst>
                                        <p:tav tm="0">
                                          <p:val>
                                            <p:strVal val="#ppt_x"/>
                                          </p:val>
                                        </p:tav>
                                        <p:tav tm="100000">
                                          <p:val>
                                            <p:strVal val="#ppt_x"/>
                                          </p:val>
                                        </p:tav>
                                      </p:tavLst>
                                    </p:anim>
                                    <p:anim calcmode="lin" valueType="num">
                                      <p:cBhvr>
                                        <p:cTn id="3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pic>
        <p:nvPicPr>
          <p:cNvPr id="4" name="图片 5">
            <a:extLst>
              <a:ext uri="{FF2B5EF4-FFF2-40B4-BE49-F238E27FC236}">
                <a16:creationId xmlns:a16="http://schemas.microsoft.com/office/drawing/2014/main" id="{68C4DFB0-385D-01A3-4A09-519DA23BB1F1}"/>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r="72634" b="61389"/>
          <a:stretch/>
        </p:blipFill>
        <p:spPr>
          <a:xfrm>
            <a:off x="762000" y="2857500"/>
            <a:ext cx="5939751" cy="7691387"/>
          </a:xfrm>
          <a:prstGeom prst="rect">
            <a:avLst/>
          </a:prstGeom>
        </p:spPr>
      </p:pic>
      <p:pic>
        <p:nvPicPr>
          <p:cNvPr id="5" name="Picture 4">
            <a:extLst>
              <a:ext uri="{FF2B5EF4-FFF2-40B4-BE49-F238E27FC236}">
                <a16:creationId xmlns:a16="http://schemas.microsoft.com/office/drawing/2014/main" id="{F726EBA4-880C-20EC-FB03-D97D359F7198}"/>
              </a:ext>
            </a:extLst>
          </p:cNvPr>
          <p:cNvPicPr>
            <a:picLocks noChangeAspect="1"/>
          </p:cNvPicPr>
          <p:nvPr/>
        </p:nvPicPr>
        <p:blipFill>
          <a:blip r:embed="rId5"/>
          <a:stretch>
            <a:fillRect/>
          </a:stretch>
        </p:blipFill>
        <p:spPr>
          <a:xfrm>
            <a:off x="6629400" y="1257300"/>
            <a:ext cx="7884273" cy="6459302"/>
          </a:xfrm>
          <a:prstGeom prst="rect">
            <a:avLst/>
          </a:prstGeom>
        </p:spPr>
      </p:pic>
    </p:spTree>
    <p:extLst>
      <p:ext uri="{BB962C8B-B14F-4D97-AF65-F5344CB8AC3E}">
        <p14:creationId xmlns:p14="http://schemas.microsoft.com/office/powerpoint/2010/main" val="300999570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3416320"/>
            </a:xfrm>
            <a:prstGeom prst="rect">
              <a:avLst/>
            </a:prstGeom>
            <a:noFill/>
          </p:spPr>
          <p:txBody>
            <a:bodyPr wrap="square" rtlCol="0">
              <a:spAutoFit/>
            </a:bodyPr>
            <a:lstStyle/>
            <a:p>
              <a:pPr algn="ctr"/>
              <a:r>
                <a:rPr lang="vi-VN" sz="5400" b="1" i="0" dirty="0">
                  <a:solidFill>
                    <a:srgbClr val="000000"/>
                  </a:solidFill>
                  <a:effectLst/>
                  <a:latin typeface="Calibri" panose="020F0502020204030204" pitchFamily="34" charset="0"/>
                  <a:cs typeface="Calibri" panose="020F0502020204030204" pitchFamily="34" charset="0"/>
                </a:rPr>
                <a:t>Ở gia đình và địa phương em có những việc làm nào đã và đang gây ô nhiễm đất?</a:t>
              </a:r>
              <a:endParaRPr lang="en-US" sz="54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5200649" y="3414589"/>
            <a:ext cx="8802878" cy="11849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758349" y="4262572"/>
            <a:ext cx="5773841" cy="635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99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0"/>
            <a:ext cx="12649200" cy="95631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3519689"/>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Không phân loại rác, vứt rác bừa bãi;</a:t>
              </a:r>
              <a:endPar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1" dirty="0">
                  <a:solidFill>
                    <a:srgbClr val="000000"/>
                  </a:solidFill>
                  <a:latin typeface="Calibri" panose="020F0502020204030204" pitchFamily="34" charset="0"/>
                  <a:cs typeface="Calibri" panose="020F0502020204030204" pitchFamily="34" charset="0"/>
                </a:rPr>
                <a:t>S</a:t>
              </a: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ử dụng thuốc trừ sâu, thuốc hoá học không đúng cách, quá liều lượng,….</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id="{59FDB333-6BF0-3463-1487-D9B447FDD73A}"/>
              </a:ext>
            </a:extLst>
          </p:cNvPr>
          <p:cNvGrpSpPr/>
          <p:nvPr/>
        </p:nvGrpSpPr>
        <p:grpSpPr>
          <a:xfrm>
            <a:off x="4800600" y="495300"/>
            <a:ext cx="11049000" cy="3581400"/>
            <a:chOff x="5610688" y="1031736"/>
            <a:chExt cx="5879305" cy="3980523"/>
          </a:xfrm>
        </p:grpSpPr>
        <p:sp>
          <p:nvSpPr>
            <p:cNvPr id="10" name="Freeform: Shape 9">
              <a:extLst>
                <a:ext uri="{FF2B5EF4-FFF2-40B4-BE49-F238E27FC236}">
                  <a16:creationId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id="{ECF778EE-899A-2E93-EAE0-83DE4EF06D05}"/>
              </a:ext>
            </a:extLst>
          </p:cNvPr>
          <p:cNvSpPr txBox="1"/>
          <p:nvPr/>
        </p:nvSpPr>
        <p:spPr>
          <a:xfrm>
            <a:off x="5342925" y="1067208"/>
            <a:ext cx="9592275" cy="2308324"/>
          </a:xfrm>
          <a:prstGeom prst="rect">
            <a:avLst/>
          </a:prstGeom>
          <a:noFill/>
        </p:spPr>
        <p:txBody>
          <a:bodyPr wrap="square" rtlCol="0">
            <a:spAutoFit/>
          </a:bodyPr>
          <a:lstStyle/>
          <a:p>
            <a:pPr lvl="0" algn="ctr" defTabSz="1371600"/>
            <a:r>
              <a:rPr lang="vi-VN" sz="7200" b="1" dirty="0">
                <a:solidFill>
                  <a:srgbClr val="FF0000"/>
                </a:solidFill>
                <a:latin typeface="Calibri" panose="020F0502020204030204" pitchFamily="34" charset="0"/>
                <a:ea typeface="楷体"/>
                <a:cs typeface="Calibri" panose="020F0502020204030204" pitchFamily="34" charset="0"/>
              </a:rPr>
              <a:t>Vì sao phải phân loại rác thải sinh hoạt?</a:t>
            </a:r>
          </a:p>
        </p:txBody>
      </p:sp>
      <p:grpSp>
        <p:nvGrpSpPr>
          <p:cNvPr id="20" name="Group 19">
            <a:extLst>
              <a:ext uri="{FF2B5EF4-FFF2-40B4-BE49-F238E27FC236}">
                <a16:creationId xmlns:a16="http://schemas.microsoft.com/office/drawing/2014/main"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8" name="Freeform 3">
            <a:extLst>
              <a:ext uri="{FF2B5EF4-FFF2-40B4-BE49-F238E27FC236}">
                <a16:creationId xmlns:a16="http://schemas.microsoft.com/office/drawing/2014/main" id="{4296F43C-2373-D54D-4BBC-B1555A8CEACE}"/>
              </a:ext>
            </a:extLst>
          </p:cNvPr>
          <p:cNvSpPr/>
          <p:nvPr/>
        </p:nvSpPr>
        <p:spPr>
          <a:xfrm>
            <a:off x="6934200" y="4076700"/>
            <a:ext cx="10668000" cy="5715000"/>
          </a:xfrm>
          <a:custGeom>
            <a:avLst/>
            <a:gdLst/>
            <a:ahLst/>
            <a:cxnLst/>
            <a:rect l="l" t="t" r="r" b="b"/>
            <a:pathLst>
              <a:path w="3024000" h="1874786">
                <a:moveTo>
                  <a:pt x="0" y="0"/>
                </a:moveTo>
                <a:lnTo>
                  <a:pt x="3024000" y="0"/>
                </a:lnTo>
                <a:lnTo>
                  <a:pt x="3024000" y="1874786"/>
                </a:lnTo>
                <a:lnTo>
                  <a:pt x="0" y="187478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9" name="TextBox 108">
            <a:extLst>
              <a:ext uri="{FF2B5EF4-FFF2-40B4-BE49-F238E27FC236}">
                <a16:creationId xmlns:a16="http://schemas.microsoft.com/office/drawing/2014/main" id="{267E4C5C-FFD5-C8CA-9FD9-6A0AE91D3179}"/>
              </a:ext>
            </a:extLst>
          </p:cNvPr>
          <p:cNvSpPr txBox="1"/>
          <p:nvPr/>
        </p:nvSpPr>
        <p:spPr>
          <a:xfrm>
            <a:off x="7391400" y="7048500"/>
            <a:ext cx="9829800"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Vì phân loại rác thải sinh hoạt để có thể dễ dàng vận chuyển, tái chế; góp phần giảm lượng rác thải ra môi trường, nâng cao ý thức của cộng đồng về bảo vệ môi trường.</a:t>
            </a:r>
          </a:p>
        </p:txBody>
      </p:sp>
    </p:spTree>
    <p:extLst>
      <p:ext uri="{BB962C8B-B14F-4D97-AF65-F5344CB8AC3E}">
        <p14:creationId xmlns:p14="http://schemas.microsoft.com/office/powerpoint/2010/main" val="1123863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 calcmode="lin" valueType="num">
                                      <p:cBhvr additive="base">
                                        <p:cTn id="19" dur="500" fill="hold"/>
                                        <p:tgtEl>
                                          <p:spTgt spid="109"/>
                                        </p:tgtEl>
                                        <p:attrNameLst>
                                          <p:attrName>ppt_x</p:attrName>
                                        </p:attrNameLst>
                                      </p:cBhvr>
                                      <p:tavLst>
                                        <p:tav tm="0">
                                          <p:val>
                                            <p:strVal val="#ppt_x"/>
                                          </p:val>
                                        </p:tav>
                                        <p:tav tm="100000">
                                          <p:val>
                                            <p:strVal val="#ppt_x"/>
                                          </p:val>
                                        </p:tav>
                                      </p:tavLst>
                                    </p:anim>
                                    <p:anim calcmode="lin" valueType="num">
                                      <p:cBhvr additive="base">
                                        <p:cTn id="20"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10208768" y="4380684"/>
            <a:ext cx="8256221" cy="59483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68493" y="4338636"/>
            <a:ext cx="10732295" cy="59483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a16="http://schemas.microsoft.com/office/drawing/2014/main" id="{BF606C32-ED8B-4E8D-9B93-91EA24B2D993}"/>
              </a:ext>
            </a:extLst>
          </p:cNvPr>
          <p:cNvGrpSpPr/>
          <p:nvPr/>
        </p:nvGrpSpPr>
        <p:grpSpPr>
          <a:xfrm>
            <a:off x="6089778" y="3838261"/>
            <a:ext cx="184731" cy="2328726"/>
            <a:chOff x="3771007" y="1083236"/>
            <a:chExt cx="118200" cy="1552483"/>
          </a:xfrm>
        </p:grpSpPr>
        <p:sp>
          <p:nvSpPr>
            <p:cNvPr id="5" name="矩形 10">
              <a:extLst>
                <a:ext uri="{FF2B5EF4-FFF2-40B4-BE49-F238E27FC236}">
                  <a16:creationId xmlns:a16="http://schemas.microsoft.com/office/drawing/2014/main" id="{0A585FB5-5645-4238-9891-79A3353E3EC8}"/>
                </a:ext>
              </a:extLst>
            </p:cNvPr>
            <p:cNvSpPr/>
            <p:nvPr/>
          </p:nvSpPr>
          <p:spPr>
            <a:xfrm>
              <a:off x="3771007" y="1083236"/>
              <a:ext cx="118200" cy="1538882"/>
            </a:xfrm>
            <a:prstGeom prst="rect">
              <a:avLst/>
            </a:prstGeom>
          </p:spPr>
          <p:txBody>
            <a:bodyPr wrap="none">
              <a:spAutoFit/>
            </a:bodyPr>
            <a:lstStyle/>
            <a:p>
              <a:pPr defTabSz="1371566">
                <a:defRPr/>
              </a:pPr>
              <a:endParaRPr lang="zh-CN" altLang="en-US" sz="14400" dirty="0">
                <a:ln w="152400">
                  <a:solidFill>
                    <a:prstClr val="white"/>
                  </a:solidFill>
                </a:ln>
                <a:solidFill>
                  <a:prstClr val="white"/>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689EA033-6E8E-4551-B77D-0CA76AE9F7CF}"/>
                </a:ext>
              </a:extLst>
            </p:cNvPr>
            <p:cNvSpPr/>
            <p:nvPr/>
          </p:nvSpPr>
          <p:spPr>
            <a:xfrm>
              <a:off x="3771007" y="1096837"/>
              <a:ext cx="118200" cy="1538882"/>
            </a:xfrm>
            <a:prstGeom prst="rect">
              <a:avLst/>
            </a:prstGeom>
          </p:spPr>
          <p:txBody>
            <a:bodyPr wrap="none">
              <a:spAutoFit/>
            </a:bodyPr>
            <a:lstStyle/>
            <a:p>
              <a:pPr defTabSz="1371566">
                <a:defRPr/>
              </a:pPr>
              <a:endParaRPr lang="zh-CN" altLang="en-US" sz="14400" dirty="0">
                <a:gradFill flip="none" rotWithShape="1">
                  <a:gsLst>
                    <a:gs pos="67000">
                      <a:srgbClr val="5997D0"/>
                    </a:gs>
                    <a:gs pos="0">
                      <a:srgbClr val="FF99CC"/>
                    </a:gs>
                    <a:gs pos="100000">
                      <a:srgbClr val="8DC9ED"/>
                    </a:gs>
                  </a:gsLst>
                  <a:lin ang="5400000" scaled="1"/>
                  <a:tileRect/>
                </a:gradFill>
                <a:latin typeface="UTM Guanine" panose="02040603050506020204" pitchFamily="18" charset="0"/>
                <a:ea typeface="字魂27号-布丁体" panose="00000505000000000000" pitchFamily="2" charset="-122"/>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13975147" y="0"/>
            <a:ext cx="4787207" cy="3737604"/>
          </a:xfrm>
          <a:prstGeom prst="rect">
            <a:avLst/>
          </a:prstGeom>
        </p:spPr>
      </p:pic>
      <p:sp>
        <p:nvSpPr>
          <p:cNvPr id="3" name="任意多边形: 形状 40">
            <a:extLst>
              <a:ext uri="{FF2B5EF4-FFF2-40B4-BE49-F238E27FC236}">
                <a16:creationId xmlns:a16="http://schemas.microsoft.com/office/drawing/2014/main" id="{4A7ABC55-4ED8-9A6B-DEF1-CE8495165E73}"/>
              </a:ext>
            </a:extLst>
          </p:cNvPr>
          <p:cNvSpPr/>
          <p:nvPr/>
        </p:nvSpPr>
        <p:spPr>
          <a:xfrm>
            <a:off x="590109" y="2230172"/>
            <a:ext cx="17129049" cy="741977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zh-CN" altLang="en-US" sz="66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01A14678-AAB1-6B43-129B-C6EDAA75A067}"/>
              </a:ext>
            </a:extLst>
          </p:cNvPr>
          <p:cNvSpPr txBox="1"/>
          <p:nvPr/>
        </p:nvSpPr>
        <p:spPr>
          <a:xfrm>
            <a:off x="3235312" y="3086186"/>
            <a:ext cx="14025044" cy="1569660"/>
          </a:xfrm>
          <a:prstGeom prst="rect">
            <a:avLst/>
          </a:prstGeom>
          <a:noFill/>
        </p:spPr>
        <p:txBody>
          <a:bodyPr wrap="square" rtlCol="0">
            <a:spAutoFit/>
          </a:bodyPr>
          <a:lstStyle/>
          <a:p>
            <a:pPr algn="just" defTabSz="1371600">
              <a:defRPr/>
            </a:pPr>
            <a:r>
              <a:rPr lang="en-US" sz="4800" dirty="0" err="1">
                <a:solidFill>
                  <a:prstClr val="black"/>
                </a:solidFill>
                <a:latin typeface="Calibri" panose="020F0502020204030204" pitchFamily="34" charset="0"/>
                <a:cs typeface="Calibri" panose="020F0502020204030204" pitchFamily="34" charset="0"/>
              </a:rPr>
              <a:t>Về</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Tìm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hiểu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nguyên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tác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hại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biện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pháp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phòng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chống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xói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mòn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đất</a:t>
            </a:r>
            <a:r>
              <a:rPr lang="en-US" sz="48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00BC2453-0854-C79E-1402-DC598DFFA208}"/>
              </a:ext>
            </a:extLst>
          </p:cNvPr>
          <p:cNvPicPr>
            <a:picLocks noChangeAspect="1"/>
          </p:cNvPicPr>
          <p:nvPr/>
        </p:nvPicPr>
        <p:blipFill>
          <a:blip r:embed="rId5"/>
          <a:stretch>
            <a:fillRect/>
          </a:stretch>
        </p:blipFill>
        <p:spPr>
          <a:xfrm rot="737208" flipH="1">
            <a:off x="1447140" y="2962209"/>
            <a:ext cx="1379994" cy="1379994"/>
          </a:xfrm>
          <a:prstGeom prst="rect">
            <a:avLst/>
          </a:prstGeom>
        </p:spPr>
      </p:pic>
      <p:pic>
        <p:nvPicPr>
          <p:cNvPr id="18" name="Picture 17">
            <a:extLst>
              <a:ext uri="{FF2B5EF4-FFF2-40B4-BE49-F238E27FC236}">
                <a16:creationId xmlns:a16="http://schemas.microsoft.com/office/drawing/2014/main" id="{94BB2683-25C2-0BF2-9624-049CC8EA5854}"/>
              </a:ext>
            </a:extLst>
          </p:cNvPr>
          <p:cNvPicPr>
            <a:picLocks noChangeAspect="1"/>
          </p:cNvPicPr>
          <p:nvPr/>
        </p:nvPicPr>
        <p:blipFill>
          <a:blip r:embed="rId6"/>
          <a:stretch>
            <a:fillRect/>
          </a:stretch>
        </p:blipFill>
        <p:spPr>
          <a:xfrm>
            <a:off x="4448330" y="282560"/>
            <a:ext cx="9007620" cy="2039289"/>
          </a:xfrm>
          <a:prstGeom prst="rect">
            <a:avLst/>
          </a:prstGeom>
        </p:spPr>
      </p:pic>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FEA1FAD3-84CF-ABAE-E39F-6BE7F6513187}"/>
              </a:ext>
            </a:extLst>
          </p:cNvPr>
          <p:cNvGrpSpPr/>
          <p:nvPr/>
        </p:nvGrpSpPr>
        <p:grpSpPr>
          <a:xfrm>
            <a:off x="609600" y="335559"/>
            <a:ext cx="5000035" cy="1607541"/>
            <a:chOff x="609600" y="335559"/>
            <a:chExt cx="5000035" cy="1607541"/>
          </a:xfrm>
        </p:grpSpPr>
        <p:grpSp>
          <p:nvGrpSpPr>
            <p:cNvPr id="13" name="Group 12">
              <a:extLst>
                <a:ext uri="{FF2B5EF4-FFF2-40B4-BE49-F238E27FC236}">
                  <a16:creationId xmlns:a16="http://schemas.microsoft.com/office/drawing/2014/main" id="{2506D911-51C6-6DAB-1495-A0FD3C676A94}"/>
                </a:ext>
              </a:extLst>
            </p:cNvPr>
            <p:cNvGrpSpPr/>
            <p:nvPr/>
          </p:nvGrpSpPr>
          <p:grpSpPr>
            <a:xfrm>
              <a:off x="609600" y="876300"/>
              <a:ext cx="4191000" cy="1066800"/>
              <a:chOff x="609600" y="876300"/>
              <a:chExt cx="4191000" cy="1066800"/>
            </a:xfrm>
          </p:grpSpPr>
          <p:sp>
            <p:nvSpPr>
              <p:cNvPr id="9" name="Freeform 5">
                <a:extLst>
                  <a:ext uri="{FF2B5EF4-FFF2-40B4-BE49-F238E27FC236}">
                    <a16:creationId xmlns:a16="http://schemas.microsoft.com/office/drawing/2014/main" id="{65E89134-05EB-FC7F-F81C-49FEC86D02A1}"/>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E81705F3-0B76-5374-FCF6-A05467EDC504}"/>
                  </a:ext>
                </a:extLst>
              </p:cNvPr>
              <p:cNvSpPr txBox="1"/>
              <p:nvPr/>
            </p:nvSpPr>
            <p:spPr>
              <a:xfrm>
                <a:off x="1447800" y="952500"/>
                <a:ext cx="3352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XÓI MÒN</a:t>
                </a:r>
              </a:p>
            </p:txBody>
          </p:sp>
        </p:grpSp>
        <p:sp>
          <p:nvSpPr>
            <p:cNvPr id="15" name="Freeform 2">
              <a:extLst>
                <a:ext uri="{FF2B5EF4-FFF2-40B4-BE49-F238E27FC236}">
                  <a16:creationId xmlns:a16="http://schemas.microsoft.com/office/drawing/2014/main" id="{EC6A299C-8525-AE21-06FD-E803A468B520}"/>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grpSp>
        <p:nvGrpSpPr>
          <p:cNvPr id="17" name="Group 16">
            <a:extLst>
              <a:ext uri="{FF2B5EF4-FFF2-40B4-BE49-F238E27FC236}">
                <a16:creationId xmlns:a16="http://schemas.microsoft.com/office/drawing/2014/main" id="{58EC12A0-E3FC-5A70-6CEE-6A3FF33C7F96}"/>
              </a:ext>
            </a:extLst>
          </p:cNvPr>
          <p:cNvGrpSpPr/>
          <p:nvPr/>
        </p:nvGrpSpPr>
        <p:grpSpPr>
          <a:xfrm>
            <a:off x="609600" y="2019300"/>
            <a:ext cx="5000035" cy="1607541"/>
            <a:chOff x="609600" y="335559"/>
            <a:chExt cx="5000035" cy="1607541"/>
          </a:xfrm>
        </p:grpSpPr>
        <p:grpSp>
          <p:nvGrpSpPr>
            <p:cNvPr id="18" name="Group 17">
              <a:extLst>
                <a:ext uri="{FF2B5EF4-FFF2-40B4-BE49-F238E27FC236}">
                  <a16:creationId xmlns:a16="http://schemas.microsoft.com/office/drawing/2014/main" id="{2B5923B1-4891-DF26-FBC8-8F5741DB766D}"/>
                </a:ext>
              </a:extLst>
            </p:cNvPr>
            <p:cNvGrpSpPr/>
            <p:nvPr/>
          </p:nvGrpSpPr>
          <p:grpSpPr>
            <a:xfrm>
              <a:off x="609600" y="876300"/>
              <a:ext cx="4038600" cy="1066800"/>
              <a:chOff x="609600" y="876300"/>
              <a:chExt cx="4038600" cy="1066800"/>
            </a:xfrm>
          </p:grpSpPr>
          <p:sp>
            <p:nvSpPr>
              <p:cNvPr id="20" name="Freeform 5">
                <a:extLst>
                  <a:ext uri="{FF2B5EF4-FFF2-40B4-BE49-F238E27FC236}">
                    <a16:creationId xmlns:a16="http://schemas.microsoft.com/office/drawing/2014/main" id="{4584DDBC-D7AB-02FC-951D-713E82F328D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7C432B8C-B165-2322-88AE-0780174BBFE4}"/>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ĐẤT</a:t>
                </a:r>
              </a:p>
            </p:txBody>
          </p:sp>
        </p:grpSp>
        <p:sp>
          <p:nvSpPr>
            <p:cNvPr id="19" name="Freeform 2">
              <a:extLst>
                <a:ext uri="{FF2B5EF4-FFF2-40B4-BE49-F238E27FC236}">
                  <a16:creationId xmlns:a16="http://schemas.microsoft.com/office/drawing/2014/main" id="{C1457B4A-6535-0672-6BAA-41031EDF11AD}"/>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grpSp>
        <p:nvGrpSpPr>
          <p:cNvPr id="23" name="Group 22">
            <a:extLst>
              <a:ext uri="{FF2B5EF4-FFF2-40B4-BE49-F238E27FC236}">
                <a16:creationId xmlns:a16="http://schemas.microsoft.com/office/drawing/2014/main" id="{DFAEBA50-BC1D-289A-43C9-A7A5F49CF7BA}"/>
              </a:ext>
            </a:extLst>
          </p:cNvPr>
          <p:cNvGrpSpPr/>
          <p:nvPr/>
        </p:nvGrpSpPr>
        <p:grpSpPr>
          <a:xfrm>
            <a:off x="609600" y="3695700"/>
            <a:ext cx="5000035" cy="1607541"/>
            <a:chOff x="609600" y="335559"/>
            <a:chExt cx="5000035" cy="1607541"/>
          </a:xfrm>
        </p:grpSpPr>
        <p:grpSp>
          <p:nvGrpSpPr>
            <p:cNvPr id="24" name="Group 23">
              <a:extLst>
                <a:ext uri="{FF2B5EF4-FFF2-40B4-BE49-F238E27FC236}">
                  <a16:creationId xmlns:a16="http://schemas.microsoft.com/office/drawing/2014/main" id="{73234032-A5BD-7A57-C5CB-ACCFBB375325}"/>
                </a:ext>
              </a:extLst>
            </p:cNvPr>
            <p:cNvGrpSpPr/>
            <p:nvPr/>
          </p:nvGrpSpPr>
          <p:grpSpPr>
            <a:xfrm>
              <a:off x="609600" y="876300"/>
              <a:ext cx="4038600" cy="1066800"/>
              <a:chOff x="609600" y="876300"/>
              <a:chExt cx="4038600" cy="1066800"/>
            </a:xfrm>
          </p:grpSpPr>
          <p:sp>
            <p:nvSpPr>
              <p:cNvPr id="26" name="Freeform 5">
                <a:extLst>
                  <a:ext uri="{FF2B5EF4-FFF2-40B4-BE49-F238E27FC236}">
                    <a16:creationId xmlns:a16="http://schemas.microsoft.com/office/drawing/2014/main" id="{3A8344DA-34AB-77E9-0DB4-C3B7B4AFFFC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B8068099-BD4E-5564-412E-392E9A782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BẢO VỆ</a:t>
                </a:r>
              </a:p>
            </p:txBody>
          </p:sp>
        </p:grpSp>
        <p:sp>
          <p:nvSpPr>
            <p:cNvPr id="25" name="Freeform 2">
              <a:extLst>
                <a:ext uri="{FF2B5EF4-FFF2-40B4-BE49-F238E27FC236}">
                  <a16:creationId xmlns:a16="http://schemas.microsoft.com/office/drawing/2014/main" id="{7796CA50-EC17-A04C-CE21-06BAD649D1FB}"/>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grpSp>
        <p:nvGrpSpPr>
          <p:cNvPr id="29" name="Group 28">
            <a:extLst>
              <a:ext uri="{FF2B5EF4-FFF2-40B4-BE49-F238E27FC236}">
                <a16:creationId xmlns:a16="http://schemas.microsoft.com/office/drawing/2014/main" id="{A95CE195-2528-853D-C13E-8906038CA588}"/>
              </a:ext>
            </a:extLst>
          </p:cNvPr>
          <p:cNvGrpSpPr/>
          <p:nvPr/>
        </p:nvGrpSpPr>
        <p:grpSpPr>
          <a:xfrm>
            <a:off x="533400" y="5372100"/>
            <a:ext cx="5000035" cy="1607541"/>
            <a:chOff x="609600" y="335559"/>
            <a:chExt cx="5000035" cy="1607541"/>
          </a:xfrm>
        </p:grpSpPr>
        <p:grpSp>
          <p:nvGrpSpPr>
            <p:cNvPr id="30" name="Group 29">
              <a:extLst>
                <a:ext uri="{FF2B5EF4-FFF2-40B4-BE49-F238E27FC236}">
                  <a16:creationId xmlns:a16="http://schemas.microsoft.com/office/drawing/2014/main" id="{83AB9FA3-D115-AE34-1A24-03F73EB62317}"/>
                </a:ext>
              </a:extLst>
            </p:cNvPr>
            <p:cNvGrpSpPr/>
            <p:nvPr/>
          </p:nvGrpSpPr>
          <p:grpSpPr>
            <a:xfrm>
              <a:off x="609600" y="876300"/>
              <a:ext cx="4038600" cy="1066800"/>
              <a:chOff x="609600" y="876300"/>
              <a:chExt cx="4038600" cy="1066800"/>
            </a:xfrm>
          </p:grpSpPr>
          <p:sp>
            <p:nvSpPr>
              <p:cNvPr id="32" name="Freeform 5">
                <a:extLst>
                  <a:ext uri="{FF2B5EF4-FFF2-40B4-BE49-F238E27FC236}">
                    <a16:creationId xmlns:a16="http://schemas.microsoft.com/office/drawing/2014/main" id="{48639247-224E-331B-F086-8AF7016890FE}"/>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EFF1D8E4-FAC2-D734-ED57-E5279E21A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Ô NHIỄM</a:t>
                </a:r>
              </a:p>
            </p:txBody>
          </p:sp>
        </p:grpSp>
        <p:sp>
          <p:nvSpPr>
            <p:cNvPr id="31" name="Freeform 2">
              <a:extLst>
                <a:ext uri="{FF2B5EF4-FFF2-40B4-BE49-F238E27FC236}">
                  <a16:creationId xmlns:a16="http://schemas.microsoft.com/office/drawing/2014/main" id="{CDD86D9E-9E5D-1E02-B4E9-B2C6295E93CA}"/>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graphicFrame>
        <p:nvGraphicFramePr>
          <p:cNvPr id="2" name="Table 7">
            <a:extLst>
              <a:ext uri="{FF2B5EF4-FFF2-40B4-BE49-F238E27FC236}">
                <a16:creationId xmlns:a16="http://schemas.microsoft.com/office/drawing/2014/main" id="{BF70A7AD-E9FC-A09C-4219-996117F8DF4F}"/>
              </a:ext>
            </a:extLst>
          </p:cNvPr>
          <p:cNvGraphicFramePr>
            <a:graphicFrameLocks noGrp="1"/>
          </p:cNvGraphicFramePr>
          <p:nvPr>
            <p:extLst>
              <p:ext uri="{D42A27DB-BD31-4B8C-83A1-F6EECF244321}">
                <p14:modId xmlns:p14="http://schemas.microsoft.com/office/powerpoint/2010/main" val="3424015078"/>
              </p:ext>
            </p:extLst>
          </p:nvPr>
        </p:nvGraphicFramePr>
        <p:xfrm>
          <a:off x="6400800" y="647700"/>
          <a:ext cx="10591800" cy="7315200"/>
        </p:xfrm>
        <a:graphic>
          <a:graphicData uri="http://schemas.openxmlformats.org/drawingml/2006/table">
            <a:tbl>
              <a:tblPr firstRow="1" bandRow="1">
                <a:tableStyleId>{93296810-A885-4BE3-A3E7-6D5BEEA58F35}</a:tableStyleId>
              </a:tblPr>
              <a:tblGrid>
                <a:gridCol w="1765300">
                  <a:extLst>
                    <a:ext uri="{9D8B030D-6E8A-4147-A177-3AD203B41FA5}">
                      <a16:colId xmlns:a16="http://schemas.microsoft.com/office/drawing/2014/main" val="409220254"/>
                    </a:ext>
                  </a:extLst>
                </a:gridCol>
                <a:gridCol w="1765300">
                  <a:extLst>
                    <a:ext uri="{9D8B030D-6E8A-4147-A177-3AD203B41FA5}">
                      <a16:colId xmlns:a16="http://schemas.microsoft.com/office/drawing/2014/main" val="1419182938"/>
                    </a:ext>
                  </a:extLst>
                </a:gridCol>
                <a:gridCol w="1765300">
                  <a:extLst>
                    <a:ext uri="{9D8B030D-6E8A-4147-A177-3AD203B41FA5}">
                      <a16:colId xmlns:a16="http://schemas.microsoft.com/office/drawing/2014/main" val="3227403080"/>
                    </a:ext>
                  </a:extLst>
                </a:gridCol>
                <a:gridCol w="1765300">
                  <a:extLst>
                    <a:ext uri="{9D8B030D-6E8A-4147-A177-3AD203B41FA5}">
                      <a16:colId xmlns:a16="http://schemas.microsoft.com/office/drawing/2014/main" val="2529193159"/>
                    </a:ext>
                  </a:extLst>
                </a:gridCol>
                <a:gridCol w="1765300">
                  <a:extLst>
                    <a:ext uri="{9D8B030D-6E8A-4147-A177-3AD203B41FA5}">
                      <a16:colId xmlns:a16="http://schemas.microsoft.com/office/drawing/2014/main" val="2138255740"/>
                    </a:ext>
                  </a:extLst>
                </a:gridCol>
                <a:gridCol w="1765300">
                  <a:extLst>
                    <a:ext uri="{9D8B030D-6E8A-4147-A177-3AD203B41FA5}">
                      <a16:colId xmlns:a16="http://schemas.microsoft.com/office/drawing/2014/main" val="3137990262"/>
                    </a:ext>
                  </a:extLst>
                </a:gridCol>
              </a:tblGrid>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792730"/>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6365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071119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9781288"/>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9219445"/>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265997"/>
                  </a:ext>
                </a:extLst>
              </a:tr>
            </a:tbl>
          </a:graphicData>
        </a:graphic>
      </p:graphicFrame>
      <p:sp>
        <p:nvSpPr>
          <p:cNvPr id="11" name="Rectangle: Rounded Corners 10">
            <a:extLst>
              <a:ext uri="{FF2B5EF4-FFF2-40B4-BE49-F238E27FC236}">
                <a16:creationId xmlns:a16="http://schemas.microsoft.com/office/drawing/2014/main" id="{2DC92A40-9879-F4D4-4697-6EAA9231B15D}"/>
              </a:ext>
            </a:extLst>
          </p:cNvPr>
          <p:cNvSpPr/>
          <p:nvPr/>
        </p:nvSpPr>
        <p:spPr>
          <a:xfrm>
            <a:off x="6934200" y="723900"/>
            <a:ext cx="9829800" cy="990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A97FD74-4F7B-1037-9981-2233CEF1FEF7}"/>
              </a:ext>
            </a:extLst>
          </p:cNvPr>
          <p:cNvSpPr/>
          <p:nvPr/>
        </p:nvSpPr>
        <p:spPr>
          <a:xfrm>
            <a:off x="6781800" y="3238500"/>
            <a:ext cx="1143000" cy="327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EBAAAB19-833C-58B5-C055-9CCBC5A68198}"/>
              </a:ext>
            </a:extLst>
          </p:cNvPr>
          <p:cNvSpPr/>
          <p:nvPr/>
        </p:nvSpPr>
        <p:spPr>
          <a:xfrm>
            <a:off x="10363200" y="1943100"/>
            <a:ext cx="1143000" cy="5867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46410004-DDEA-E67D-E6FD-B5512C566760}"/>
              </a:ext>
            </a:extLst>
          </p:cNvPr>
          <p:cNvSpPr/>
          <p:nvPr/>
        </p:nvSpPr>
        <p:spPr>
          <a:xfrm>
            <a:off x="13792200" y="800100"/>
            <a:ext cx="1295400" cy="708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0103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34" name="Graphic 633">
            <a:extLst>
              <a:ext uri="{FF2B5EF4-FFF2-40B4-BE49-F238E27FC236}">
                <a16:creationId xmlns:a16="http://schemas.microsoft.com/office/drawing/2014/main" id="{53CC6DF9-B7F8-2841-5BDE-EDA87289901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282829" y="5262087"/>
            <a:ext cx="5104989" cy="4574070"/>
          </a:xfrm>
          <a:prstGeom prst="rect">
            <a:avLst/>
          </a:prstGeom>
        </p:spPr>
      </p:pic>
      <p:sp>
        <p:nvSpPr>
          <p:cNvPr id="635" name="Freeform: Shape 634">
            <a:extLst>
              <a:ext uri="{FF2B5EF4-FFF2-40B4-BE49-F238E27FC236}">
                <a16:creationId xmlns:a16="http://schemas.microsoft.com/office/drawing/2014/main" id="{9B9C4BE2-CF1C-9684-778D-FE2C8F2DDB87}"/>
              </a:ext>
            </a:extLst>
          </p:cNvPr>
          <p:cNvSpPr/>
          <p:nvPr/>
        </p:nvSpPr>
        <p:spPr>
          <a:xfrm>
            <a:off x="6363673" y="5703410"/>
            <a:ext cx="4995159" cy="1268001"/>
          </a:xfrm>
          <a:custGeom>
            <a:avLst/>
            <a:gdLst>
              <a:gd name="connsiteX0" fmla="*/ 3330107 w 3330106"/>
              <a:gd name="connsiteY0" fmla="*/ 845335 h 845334"/>
              <a:gd name="connsiteX1" fmla="*/ 0 w 3330106"/>
              <a:gd name="connsiteY1" fmla="*/ 845335 h 845334"/>
              <a:gd name="connsiteX2" fmla="*/ 446860 w 3330106"/>
              <a:gd name="connsiteY2" fmla="*/ 0 h 845334"/>
              <a:gd name="connsiteX3" fmla="*/ 2965787 w 3330106"/>
              <a:gd name="connsiteY3" fmla="*/ 0 h 845334"/>
            </a:gdLst>
            <a:ahLst/>
            <a:cxnLst>
              <a:cxn ang="0">
                <a:pos x="connsiteX0" y="connsiteY0"/>
              </a:cxn>
              <a:cxn ang="0">
                <a:pos x="connsiteX1" y="connsiteY1"/>
              </a:cxn>
              <a:cxn ang="0">
                <a:pos x="connsiteX2" y="connsiteY2"/>
              </a:cxn>
              <a:cxn ang="0">
                <a:pos x="connsiteX3" y="connsiteY3"/>
              </a:cxn>
            </a:cxnLst>
            <a:rect l="l" t="t" r="r" b="b"/>
            <a:pathLst>
              <a:path w="3330106" h="845334">
                <a:moveTo>
                  <a:pt x="3330107" y="845335"/>
                </a:moveTo>
                <a:lnTo>
                  <a:pt x="0" y="845335"/>
                </a:lnTo>
                <a:lnTo>
                  <a:pt x="446860" y="0"/>
                </a:lnTo>
                <a:lnTo>
                  <a:pt x="2965787"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6" name="Freeform: Shape 635">
            <a:extLst>
              <a:ext uri="{FF2B5EF4-FFF2-40B4-BE49-F238E27FC236}">
                <a16:creationId xmlns:a16="http://schemas.microsoft.com/office/drawing/2014/main" id="{296A158D-3538-9A1D-2047-84893F2C484B}"/>
              </a:ext>
            </a:extLst>
          </p:cNvPr>
          <p:cNvSpPr/>
          <p:nvPr/>
        </p:nvSpPr>
        <p:spPr>
          <a:xfrm>
            <a:off x="6547256" y="5703410"/>
            <a:ext cx="516593" cy="934991"/>
          </a:xfrm>
          <a:custGeom>
            <a:avLst/>
            <a:gdLst>
              <a:gd name="connsiteX0" fmla="*/ 344396 w 344395"/>
              <a:gd name="connsiteY0" fmla="*/ 179313 h 623327"/>
              <a:gd name="connsiteX1" fmla="*/ 56925 w 344395"/>
              <a:gd name="connsiteY1" fmla="*/ 623328 h 623327"/>
              <a:gd name="connsiteX2" fmla="*/ 0 w 344395"/>
              <a:gd name="connsiteY2" fmla="*/ 540786 h 623327"/>
              <a:gd name="connsiteX3" fmla="*/ 344396 w 344395"/>
              <a:gd name="connsiteY3" fmla="*/ 0 h 623327"/>
            </a:gdLst>
            <a:ahLst/>
            <a:cxnLst>
              <a:cxn ang="0">
                <a:pos x="connsiteX0" y="connsiteY0"/>
              </a:cxn>
              <a:cxn ang="0">
                <a:pos x="connsiteX1" y="connsiteY1"/>
              </a:cxn>
              <a:cxn ang="0">
                <a:pos x="connsiteX2" y="connsiteY2"/>
              </a:cxn>
              <a:cxn ang="0">
                <a:pos x="connsiteX3" y="connsiteY3"/>
              </a:cxn>
            </a:cxnLst>
            <a:rect l="l" t="t" r="r" b="b"/>
            <a:pathLst>
              <a:path w="344395" h="623327">
                <a:moveTo>
                  <a:pt x="344396" y="179313"/>
                </a:moveTo>
                <a:lnTo>
                  <a:pt x="56925" y="623328"/>
                </a:lnTo>
                <a:lnTo>
                  <a:pt x="0" y="540786"/>
                </a:lnTo>
                <a:lnTo>
                  <a:pt x="344396" y="0"/>
                </a:lnTo>
                <a:close/>
              </a:path>
            </a:pathLst>
          </a:custGeom>
          <a:solidFill>
            <a:srgbClr val="F147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7" name="Freeform: Shape 636">
            <a:extLst>
              <a:ext uri="{FF2B5EF4-FFF2-40B4-BE49-F238E27FC236}">
                <a16:creationId xmlns:a16="http://schemas.microsoft.com/office/drawing/2014/main" id="{447951EA-F180-172F-418B-EA44416B7CE0}"/>
              </a:ext>
            </a:extLst>
          </p:cNvPr>
          <p:cNvSpPr/>
          <p:nvPr/>
        </p:nvSpPr>
        <p:spPr>
          <a:xfrm>
            <a:off x="10675734" y="5707679"/>
            <a:ext cx="563556" cy="969146"/>
          </a:xfrm>
          <a:custGeom>
            <a:avLst/>
            <a:gdLst>
              <a:gd name="connsiteX0" fmla="*/ 0 w 375704"/>
              <a:gd name="connsiteY0" fmla="*/ 176467 h 646097"/>
              <a:gd name="connsiteX1" fmla="*/ 293163 w 375704"/>
              <a:gd name="connsiteY1" fmla="*/ 646098 h 646097"/>
              <a:gd name="connsiteX2" fmla="*/ 375704 w 375704"/>
              <a:gd name="connsiteY2" fmla="*/ 537940 h 646097"/>
              <a:gd name="connsiteX3" fmla="*/ 0 w 375704"/>
              <a:gd name="connsiteY3" fmla="*/ 0 h 646097"/>
            </a:gdLst>
            <a:ahLst/>
            <a:cxnLst>
              <a:cxn ang="0">
                <a:pos x="connsiteX0" y="connsiteY0"/>
              </a:cxn>
              <a:cxn ang="0">
                <a:pos x="connsiteX1" y="connsiteY1"/>
              </a:cxn>
              <a:cxn ang="0">
                <a:pos x="connsiteX2" y="connsiteY2"/>
              </a:cxn>
              <a:cxn ang="0">
                <a:pos x="connsiteX3" y="connsiteY3"/>
              </a:cxn>
            </a:cxnLst>
            <a:rect l="l" t="t" r="r" b="b"/>
            <a:pathLst>
              <a:path w="375704" h="646097">
                <a:moveTo>
                  <a:pt x="0" y="176467"/>
                </a:moveTo>
                <a:lnTo>
                  <a:pt x="293163" y="646098"/>
                </a:lnTo>
                <a:lnTo>
                  <a:pt x="375704" y="537940"/>
                </a:lnTo>
                <a:lnTo>
                  <a:pt x="0" y="0"/>
                </a:lnTo>
                <a:close/>
              </a:path>
            </a:pathLst>
          </a:custGeom>
          <a:solidFill>
            <a:srgbClr val="F147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8" name="Freeform: Shape 637">
            <a:extLst>
              <a:ext uri="{FF2B5EF4-FFF2-40B4-BE49-F238E27FC236}">
                <a16:creationId xmlns:a16="http://schemas.microsoft.com/office/drawing/2014/main" id="{15AFBBE1-AADE-BD21-9BCA-E43CD09D6EDF}"/>
              </a:ext>
            </a:extLst>
          </p:cNvPr>
          <p:cNvSpPr/>
          <p:nvPr/>
        </p:nvSpPr>
        <p:spPr>
          <a:xfrm>
            <a:off x="7063850" y="5767450"/>
            <a:ext cx="3611885" cy="200660"/>
          </a:xfrm>
          <a:custGeom>
            <a:avLst/>
            <a:gdLst>
              <a:gd name="connsiteX0" fmla="*/ 0 w 2407923"/>
              <a:gd name="connsiteY0" fmla="*/ 0 h 133773"/>
              <a:gd name="connsiteX1" fmla="*/ 2407923 w 2407923"/>
              <a:gd name="connsiteY1" fmla="*/ 0 h 133773"/>
              <a:gd name="connsiteX2" fmla="*/ 2407923 w 2407923"/>
              <a:gd name="connsiteY2" fmla="*/ 133774 h 133773"/>
              <a:gd name="connsiteX3" fmla="*/ 0 w 2407923"/>
              <a:gd name="connsiteY3" fmla="*/ 133774 h 133773"/>
            </a:gdLst>
            <a:ahLst/>
            <a:cxnLst>
              <a:cxn ang="0">
                <a:pos x="connsiteX0" y="connsiteY0"/>
              </a:cxn>
              <a:cxn ang="0">
                <a:pos x="connsiteX1" y="connsiteY1"/>
              </a:cxn>
              <a:cxn ang="0">
                <a:pos x="connsiteX2" y="connsiteY2"/>
              </a:cxn>
              <a:cxn ang="0">
                <a:pos x="connsiteX3" y="connsiteY3"/>
              </a:cxn>
            </a:cxnLst>
            <a:rect l="l" t="t" r="r" b="b"/>
            <a:pathLst>
              <a:path w="2407923" h="133773">
                <a:moveTo>
                  <a:pt x="0" y="0"/>
                </a:moveTo>
                <a:lnTo>
                  <a:pt x="2407923" y="0"/>
                </a:lnTo>
                <a:lnTo>
                  <a:pt x="2407923" y="133774"/>
                </a:lnTo>
                <a:lnTo>
                  <a:pt x="0" y="133774"/>
                </a:lnTo>
                <a:close/>
              </a:path>
            </a:pathLst>
          </a:custGeom>
          <a:solidFill>
            <a:srgbClr val="FF5E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9" name="Freeform: Shape 638">
            <a:extLst>
              <a:ext uri="{FF2B5EF4-FFF2-40B4-BE49-F238E27FC236}">
                <a16:creationId xmlns:a16="http://schemas.microsoft.com/office/drawing/2014/main" id="{2FA7C035-EE8A-2CE6-2F0C-F88CF246536F}"/>
              </a:ext>
            </a:extLst>
          </p:cNvPr>
          <p:cNvSpPr/>
          <p:nvPr/>
        </p:nvSpPr>
        <p:spPr>
          <a:xfrm>
            <a:off x="6167283" y="5609483"/>
            <a:ext cx="5332439" cy="999032"/>
          </a:xfrm>
          <a:custGeom>
            <a:avLst/>
            <a:gdLst>
              <a:gd name="connsiteX0" fmla="*/ 3005635 w 3554959"/>
              <a:gd name="connsiteY0" fmla="*/ 105311 h 666021"/>
              <a:gd name="connsiteX1" fmla="*/ 3307336 w 3554959"/>
              <a:gd name="connsiteY1" fmla="*/ 557864 h 666021"/>
              <a:gd name="connsiteX2" fmla="*/ 270393 w 3554959"/>
              <a:gd name="connsiteY2" fmla="*/ 557864 h 666021"/>
              <a:gd name="connsiteX3" fmla="*/ 597711 w 3554959"/>
              <a:gd name="connsiteY3" fmla="*/ 105311 h 666021"/>
              <a:gd name="connsiteX4" fmla="*/ 3005635 w 3554959"/>
              <a:gd name="connsiteY4" fmla="*/ 105311 h 666021"/>
              <a:gd name="connsiteX5" fmla="*/ 3105253 w 3554959"/>
              <a:gd name="connsiteY5" fmla="*/ 0 h 666021"/>
              <a:gd name="connsiteX6" fmla="*/ 503785 w 3554959"/>
              <a:gd name="connsiteY6" fmla="*/ 0 h 666021"/>
              <a:gd name="connsiteX7" fmla="*/ 0 w 3554959"/>
              <a:gd name="connsiteY7" fmla="*/ 666021 h 666021"/>
              <a:gd name="connsiteX8" fmla="*/ 3554960 w 3554959"/>
              <a:gd name="connsiteY8" fmla="*/ 666021 h 666021"/>
              <a:gd name="connsiteX9" fmla="*/ 3105253 w 3554959"/>
              <a:gd name="connsiteY9" fmla="*/ 0 h 666021"/>
              <a:gd name="connsiteX10" fmla="*/ 3105253 w 3554959"/>
              <a:gd name="connsiteY10" fmla="*/ 0 h 6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4959" h="666021">
                <a:moveTo>
                  <a:pt x="3005635" y="105311"/>
                </a:moveTo>
                <a:lnTo>
                  <a:pt x="3307336" y="557864"/>
                </a:lnTo>
                <a:lnTo>
                  <a:pt x="270393" y="557864"/>
                </a:lnTo>
                <a:lnTo>
                  <a:pt x="597711" y="105311"/>
                </a:lnTo>
                <a:lnTo>
                  <a:pt x="3005635" y="105311"/>
                </a:lnTo>
                <a:moveTo>
                  <a:pt x="3105253" y="0"/>
                </a:moveTo>
                <a:lnTo>
                  <a:pt x="503785" y="0"/>
                </a:lnTo>
                <a:lnTo>
                  <a:pt x="0" y="666021"/>
                </a:lnTo>
                <a:lnTo>
                  <a:pt x="3554960" y="666021"/>
                </a:lnTo>
                <a:lnTo>
                  <a:pt x="3105253" y="0"/>
                </a:lnTo>
                <a:lnTo>
                  <a:pt x="3105253" y="0"/>
                </a:lnTo>
                <a:close/>
              </a:path>
            </a:pathLst>
          </a:custGeom>
          <a:solidFill>
            <a:srgbClr val="FFAB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40" name="Group 639">
            <a:extLst>
              <a:ext uri="{FF2B5EF4-FFF2-40B4-BE49-F238E27FC236}">
                <a16:creationId xmlns:a16="http://schemas.microsoft.com/office/drawing/2014/main" id="{AEED0204-6510-1CCB-A28B-20322825CD45}"/>
              </a:ext>
            </a:extLst>
          </p:cNvPr>
          <p:cNvGrpSpPr/>
          <p:nvPr/>
        </p:nvGrpSpPr>
        <p:grpSpPr>
          <a:xfrm>
            <a:off x="6248400" y="3133252"/>
            <a:ext cx="5208627" cy="2476232"/>
            <a:chOff x="-4518870" y="2057400"/>
            <a:chExt cx="3472418" cy="1650821"/>
          </a:xfrm>
        </p:grpSpPr>
        <p:sp>
          <p:nvSpPr>
            <p:cNvPr id="641" name="Freeform: Shape 640">
              <a:extLst>
                <a:ext uri="{FF2B5EF4-FFF2-40B4-BE49-F238E27FC236}">
                  <a16:creationId xmlns:a16="http://schemas.microsoft.com/office/drawing/2014/main" id="{369C55F9-2467-A24B-1DF9-0AFD2D9149BE}"/>
                </a:ext>
              </a:extLst>
            </p:cNvPr>
            <p:cNvSpPr/>
            <p:nvPr/>
          </p:nvSpPr>
          <p:spPr>
            <a:xfrm>
              <a:off x="-4413559" y="2057400"/>
              <a:ext cx="3264642" cy="236238"/>
            </a:xfrm>
            <a:custGeom>
              <a:avLst/>
              <a:gdLst>
                <a:gd name="connsiteX0" fmla="*/ 0 w 3264642"/>
                <a:gd name="connsiteY0" fmla="*/ 233392 h 236238"/>
                <a:gd name="connsiteX1" fmla="*/ 34155 w 3264642"/>
                <a:gd name="connsiteY1" fmla="*/ 199237 h 236238"/>
                <a:gd name="connsiteX2" fmla="*/ 518017 w 3264642"/>
                <a:gd name="connsiteY2" fmla="*/ 0 h 236238"/>
                <a:gd name="connsiteX3" fmla="*/ 2777935 w 3264642"/>
                <a:gd name="connsiteY3" fmla="*/ 0 h 236238"/>
                <a:gd name="connsiteX4" fmla="*/ 3239027 w 3264642"/>
                <a:gd name="connsiteY4" fmla="*/ 204930 h 236238"/>
                <a:gd name="connsiteX5" fmla="*/ 3264643 w 3264642"/>
                <a:gd name="connsiteY5" fmla="*/ 236238 h 236238"/>
                <a:gd name="connsiteX6" fmla="*/ 0 w 3264642"/>
                <a:gd name="connsiteY6" fmla="*/ 23623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4642" h="236238">
                  <a:moveTo>
                    <a:pt x="0" y="233392"/>
                  </a:moveTo>
                  <a:lnTo>
                    <a:pt x="34155" y="199237"/>
                  </a:lnTo>
                  <a:cubicBezTo>
                    <a:pt x="162236" y="71156"/>
                    <a:pt x="335857" y="0"/>
                    <a:pt x="518017" y="0"/>
                  </a:cubicBezTo>
                  <a:lnTo>
                    <a:pt x="2777935" y="0"/>
                  </a:lnTo>
                  <a:cubicBezTo>
                    <a:pt x="2945863" y="0"/>
                    <a:pt x="3113792" y="91080"/>
                    <a:pt x="3239027" y="204930"/>
                  </a:cubicBezTo>
                  <a:lnTo>
                    <a:pt x="3264643" y="236238"/>
                  </a:lnTo>
                  <a:lnTo>
                    <a:pt x="0" y="236238"/>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2" name="Freeform: Shape 641">
              <a:extLst>
                <a:ext uri="{FF2B5EF4-FFF2-40B4-BE49-F238E27FC236}">
                  <a16:creationId xmlns:a16="http://schemas.microsoft.com/office/drawing/2014/main" id="{58D55235-BC50-5617-4920-DAA1DFC4FA70}"/>
                </a:ext>
              </a:extLst>
            </p:cNvPr>
            <p:cNvSpPr/>
            <p:nvPr/>
          </p:nvSpPr>
          <p:spPr>
            <a:xfrm>
              <a:off x="-4413559" y="2057400"/>
              <a:ext cx="3264642" cy="236238"/>
            </a:xfrm>
            <a:custGeom>
              <a:avLst/>
              <a:gdLst>
                <a:gd name="connsiteX0" fmla="*/ 34155 w 3264642"/>
                <a:gd name="connsiteY0" fmla="*/ 213468 h 236238"/>
                <a:gd name="connsiteX1" fmla="*/ 518017 w 3264642"/>
                <a:gd name="connsiteY1" fmla="*/ 14231 h 236238"/>
                <a:gd name="connsiteX2" fmla="*/ 2800705 w 3264642"/>
                <a:gd name="connsiteY2" fmla="*/ 14231 h 236238"/>
                <a:gd name="connsiteX3" fmla="*/ 3239027 w 3264642"/>
                <a:gd name="connsiteY3" fmla="*/ 219161 h 236238"/>
                <a:gd name="connsiteX4" fmla="*/ 3253258 w 3264642"/>
                <a:gd name="connsiteY4" fmla="*/ 236238 h 236238"/>
                <a:gd name="connsiteX5" fmla="*/ 3264643 w 3264642"/>
                <a:gd name="connsiteY5" fmla="*/ 236238 h 236238"/>
                <a:gd name="connsiteX6" fmla="*/ 3239027 w 3264642"/>
                <a:gd name="connsiteY6" fmla="*/ 204930 h 236238"/>
                <a:gd name="connsiteX7" fmla="*/ 2800705 w 3264642"/>
                <a:gd name="connsiteY7" fmla="*/ 0 h 236238"/>
                <a:gd name="connsiteX8" fmla="*/ 518017 w 3264642"/>
                <a:gd name="connsiteY8" fmla="*/ 0 h 236238"/>
                <a:gd name="connsiteX9" fmla="*/ 34155 w 3264642"/>
                <a:gd name="connsiteY9" fmla="*/ 199237 h 236238"/>
                <a:gd name="connsiteX10" fmla="*/ 0 w 3264642"/>
                <a:gd name="connsiteY10" fmla="*/ 233392 h 236238"/>
                <a:gd name="connsiteX11" fmla="*/ 11385 w 3264642"/>
                <a:gd name="connsiteY11" fmla="*/ 233392 h 236238"/>
                <a:gd name="connsiteX12" fmla="*/ 34155 w 3264642"/>
                <a:gd name="connsiteY12" fmla="*/ 21346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4642" h="236238">
                  <a:moveTo>
                    <a:pt x="34155" y="213468"/>
                  </a:moveTo>
                  <a:cubicBezTo>
                    <a:pt x="162236" y="85387"/>
                    <a:pt x="335857" y="14231"/>
                    <a:pt x="518017" y="14231"/>
                  </a:cubicBezTo>
                  <a:lnTo>
                    <a:pt x="2800705" y="14231"/>
                  </a:lnTo>
                  <a:cubicBezTo>
                    <a:pt x="2968633" y="14231"/>
                    <a:pt x="3130869" y="88234"/>
                    <a:pt x="3239027" y="219161"/>
                  </a:cubicBezTo>
                  <a:lnTo>
                    <a:pt x="3253258" y="236238"/>
                  </a:lnTo>
                  <a:lnTo>
                    <a:pt x="3264643" y="236238"/>
                  </a:lnTo>
                  <a:lnTo>
                    <a:pt x="3239027" y="204930"/>
                  </a:lnTo>
                  <a:cubicBezTo>
                    <a:pt x="3113792" y="102465"/>
                    <a:pt x="2937325" y="34155"/>
                    <a:pt x="2800705" y="0"/>
                  </a:cubicBezTo>
                  <a:lnTo>
                    <a:pt x="518017" y="0"/>
                  </a:lnTo>
                  <a:cubicBezTo>
                    <a:pt x="335857" y="0"/>
                    <a:pt x="162236" y="71156"/>
                    <a:pt x="34155" y="199237"/>
                  </a:cubicBezTo>
                  <a:lnTo>
                    <a:pt x="0" y="233392"/>
                  </a:lnTo>
                  <a:lnTo>
                    <a:pt x="11385" y="233392"/>
                  </a:lnTo>
                  <a:lnTo>
                    <a:pt x="34155" y="213468"/>
                  </a:lnTo>
                  <a:close/>
                </a:path>
              </a:pathLst>
            </a:custGeom>
            <a:solidFill>
              <a:srgbClr val="E1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3" name="Freeform: Shape 642">
              <a:extLst>
                <a:ext uri="{FF2B5EF4-FFF2-40B4-BE49-F238E27FC236}">
                  <a16:creationId xmlns:a16="http://schemas.microsoft.com/office/drawing/2014/main" id="{5814C6E5-F472-048D-EE54-C0AB49338060}"/>
                </a:ext>
              </a:extLst>
            </p:cNvPr>
            <p:cNvSpPr/>
            <p:nvPr/>
          </p:nvSpPr>
          <p:spPr>
            <a:xfrm>
              <a:off x="-4385096" y="2057400"/>
              <a:ext cx="518016" cy="233392"/>
            </a:xfrm>
            <a:custGeom>
              <a:avLst/>
              <a:gdLst>
                <a:gd name="connsiteX0" fmla="*/ 518017 w 518016"/>
                <a:gd name="connsiteY0" fmla="*/ 0 h 233392"/>
                <a:gd name="connsiteX1" fmla="*/ 34155 w 518016"/>
                <a:gd name="connsiteY1" fmla="*/ 199237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62236" y="71156"/>
                    <a:pt x="34155" y="199237"/>
                  </a:cubicBezTo>
                  <a:lnTo>
                    <a:pt x="0" y="233392"/>
                  </a:lnTo>
                  <a:lnTo>
                    <a:pt x="105311" y="233392"/>
                  </a:lnTo>
                  <a:cubicBezTo>
                    <a:pt x="130927" y="202083"/>
                    <a:pt x="273240" y="28462"/>
                    <a:pt x="518017" y="0"/>
                  </a:cubicBez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4" name="Freeform: Shape 643">
              <a:extLst>
                <a:ext uri="{FF2B5EF4-FFF2-40B4-BE49-F238E27FC236}">
                  <a16:creationId xmlns:a16="http://schemas.microsoft.com/office/drawing/2014/main" id="{0AECF16A-C7DD-87C4-B37F-92DE652DFC81}"/>
                </a:ext>
              </a:extLst>
            </p:cNvPr>
            <p:cNvSpPr/>
            <p:nvPr/>
          </p:nvSpPr>
          <p:spPr>
            <a:xfrm>
              <a:off x="-4413559" y="2057400"/>
              <a:ext cx="518016" cy="233392"/>
            </a:xfrm>
            <a:custGeom>
              <a:avLst/>
              <a:gdLst>
                <a:gd name="connsiteX0" fmla="*/ 518017 w 518016"/>
                <a:gd name="connsiteY0" fmla="*/ 0 h 233392"/>
                <a:gd name="connsiteX1" fmla="*/ 28462 w 518016"/>
                <a:gd name="connsiteY1" fmla="*/ 202083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56543" y="74002"/>
                    <a:pt x="28462" y="202083"/>
                  </a:cubicBezTo>
                  <a:lnTo>
                    <a:pt x="0" y="233392"/>
                  </a:lnTo>
                  <a:lnTo>
                    <a:pt x="105311" y="233392"/>
                  </a:lnTo>
                  <a:cubicBezTo>
                    <a:pt x="130927" y="202083"/>
                    <a:pt x="273240" y="28462"/>
                    <a:pt x="518017" y="0"/>
                  </a:cubicBez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5" name="Freeform: Shape 644">
              <a:extLst>
                <a:ext uri="{FF2B5EF4-FFF2-40B4-BE49-F238E27FC236}">
                  <a16:creationId xmlns:a16="http://schemas.microsoft.com/office/drawing/2014/main" id="{07441E26-0D09-0D24-9EDC-5FBB505D43E8}"/>
                </a:ext>
              </a:extLst>
            </p:cNvPr>
            <p:cNvSpPr/>
            <p:nvPr/>
          </p:nvSpPr>
          <p:spPr>
            <a:xfrm>
              <a:off x="-1695395" y="2057400"/>
              <a:ext cx="518016" cy="233392"/>
            </a:xfrm>
            <a:custGeom>
              <a:avLst/>
              <a:gdLst>
                <a:gd name="connsiteX0" fmla="*/ 0 w 518016"/>
                <a:gd name="connsiteY0" fmla="*/ 0 h 233392"/>
                <a:gd name="connsiteX1" fmla="*/ 483862 w 518016"/>
                <a:gd name="connsiteY1" fmla="*/ 199237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5781" y="71156"/>
                    <a:pt x="483862" y="199237"/>
                  </a:cubicBezTo>
                  <a:lnTo>
                    <a:pt x="518017" y="233392"/>
                  </a:lnTo>
                  <a:lnTo>
                    <a:pt x="412706" y="233392"/>
                  </a:lnTo>
                  <a:cubicBezTo>
                    <a:pt x="387089" y="202083"/>
                    <a:pt x="241931" y="28462"/>
                    <a:pt x="0" y="0"/>
                  </a:cubicBez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6" name="Freeform: Shape 645">
              <a:extLst>
                <a:ext uri="{FF2B5EF4-FFF2-40B4-BE49-F238E27FC236}">
                  <a16:creationId xmlns:a16="http://schemas.microsoft.com/office/drawing/2014/main" id="{9780FC54-3AF4-8193-180A-C72D1466A841}"/>
                </a:ext>
              </a:extLst>
            </p:cNvPr>
            <p:cNvSpPr/>
            <p:nvPr/>
          </p:nvSpPr>
          <p:spPr>
            <a:xfrm>
              <a:off x="-1666933" y="2057400"/>
              <a:ext cx="518016" cy="233392"/>
            </a:xfrm>
            <a:custGeom>
              <a:avLst/>
              <a:gdLst>
                <a:gd name="connsiteX0" fmla="*/ 0 w 518016"/>
                <a:gd name="connsiteY0" fmla="*/ 0 h 233392"/>
                <a:gd name="connsiteX1" fmla="*/ 489554 w 518016"/>
                <a:gd name="connsiteY1" fmla="*/ 202083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8627" y="74002"/>
                    <a:pt x="489554" y="202083"/>
                  </a:cubicBezTo>
                  <a:lnTo>
                    <a:pt x="518017" y="233392"/>
                  </a:lnTo>
                  <a:lnTo>
                    <a:pt x="412706" y="233392"/>
                  </a:lnTo>
                  <a:cubicBezTo>
                    <a:pt x="387089" y="202083"/>
                    <a:pt x="241931" y="28462"/>
                    <a:pt x="0" y="0"/>
                  </a:cubicBez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7" name="Freeform: Shape 646">
              <a:extLst>
                <a:ext uri="{FF2B5EF4-FFF2-40B4-BE49-F238E27FC236}">
                  <a16:creationId xmlns:a16="http://schemas.microsoft.com/office/drawing/2014/main" id="{9126B197-5563-457D-34EA-21DC10C69040}"/>
                </a:ext>
              </a:extLst>
            </p:cNvPr>
            <p:cNvSpPr/>
            <p:nvPr/>
          </p:nvSpPr>
          <p:spPr>
            <a:xfrm>
              <a:off x="-4518870" y="2290792"/>
              <a:ext cx="3472418" cy="108157"/>
            </a:xfrm>
            <a:custGeom>
              <a:avLst/>
              <a:gdLst>
                <a:gd name="connsiteX0" fmla="*/ 0 w 3472418"/>
                <a:gd name="connsiteY0" fmla="*/ 108157 h 108157"/>
                <a:gd name="connsiteX1" fmla="*/ 105311 w 3472418"/>
                <a:gd name="connsiteY1" fmla="*/ 0 h 108157"/>
                <a:gd name="connsiteX2" fmla="*/ 3367108 w 3472418"/>
                <a:gd name="connsiteY2" fmla="*/ 0 h 108157"/>
                <a:gd name="connsiteX3" fmla="*/ 3472419 w 3472418"/>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472418" h="108157">
                  <a:moveTo>
                    <a:pt x="0" y="108157"/>
                  </a:moveTo>
                  <a:lnTo>
                    <a:pt x="105311" y="0"/>
                  </a:lnTo>
                  <a:lnTo>
                    <a:pt x="3367108" y="0"/>
                  </a:lnTo>
                  <a:lnTo>
                    <a:pt x="3472419" y="108157"/>
                  </a:ln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48" name="Graphic 377">
              <a:extLst>
                <a:ext uri="{FF2B5EF4-FFF2-40B4-BE49-F238E27FC236}">
                  <a16:creationId xmlns:a16="http://schemas.microsoft.com/office/drawing/2014/main" id="{9312D6F2-D4A5-4758-B393-808A4AB21B5B}"/>
                </a:ext>
              </a:extLst>
            </p:cNvPr>
            <p:cNvGrpSpPr/>
            <p:nvPr/>
          </p:nvGrpSpPr>
          <p:grpSpPr>
            <a:xfrm>
              <a:off x="-3761769" y="2290792"/>
              <a:ext cx="1946831" cy="108157"/>
              <a:chOff x="5128276" y="2290792"/>
              <a:chExt cx="1946831" cy="108157"/>
            </a:xfrm>
            <a:solidFill>
              <a:srgbClr val="FF4C00"/>
            </a:solidFill>
          </p:grpSpPr>
          <p:sp>
            <p:nvSpPr>
              <p:cNvPr id="710" name="Freeform: Shape 709">
                <a:extLst>
                  <a:ext uri="{FF2B5EF4-FFF2-40B4-BE49-F238E27FC236}">
                    <a16:creationId xmlns:a16="http://schemas.microsoft.com/office/drawing/2014/main" id="{4A25CA78-487D-1B0B-AA35-167FAC24803F}"/>
                  </a:ext>
                </a:extLst>
              </p:cNvPr>
              <p:cNvSpPr/>
              <p:nvPr/>
            </p:nvSpPr>
            <p:spPr>
              <a:xfrm>
                <a:off x="5128276" y="2290792"/>
                <a:ext cx="722946" cy="108157"/>
              </a:xfrm>
              <a:custGeom>
                <a:avLst/>
                <a:gdLst>
                  <a:gd name="connsiteX0" fmla="*/ 0 w 722946"/>
                  <a:gd name="connsiteY0" fmla="*/ 108157 h 108157"/>
                  <a:gd name="connsiteX1" fmla="*/ 617635 w 722946"/>
                  <a:gd name="connsiteY1" fmla="*/ 108157 h 108157"/>
                  <a:gd name="connsiteX2" fmla="*/ 722946 w 722946"/>
                  <a:gd name="connsiteY2" fmla="*/ 0 h 108157"/>
                  <a:gd name="connsiteX3" fmla="*/ 108157 w 722946"/>
                  <a:gd name="connsiteY3" fmla="*/ 0 h 108157"/>
                </a:gdLst>
                <a:ahLst/>
                <a:cxnLst>
                  <a:cxn ang="0">
                    <a:pos x="connsiteX0" y="connsiteY0"/>
                  </a:cxn>
                  <a:cxn ang="0">
                    <a:pos x="connsiteX1" y="connsiteY1"/>
                  </a:cxn>
                  <a:cxn ang="0">
                    <a:pos x="connsiteX2" y="connsiteY2"/>
                  </a:cxn>
                  <a:cxn ang="0">
                    <a:pos x="connsiteX3" y="connsiteY3"/>
                  </a:cxn>
                </a:cxnLst>
                <a:rect l="l" t="t" r="r" b="b"/>
                <a:pathLst>
                  <a:path w="722946" h="108157">
                    <a:moveTo>
                      <a:pt x="0" y="108157"/>
                    </a:moveTo>
                    <a:lnTo>
                      <a:pt x="617635" y="108157"/>
                    </a:lnTo>
                    <a:lnTo>
                      <a:pt x="722946" y="0"/>
                    </a:lnTo>
                    <a:lnTo>
                      <a:pt x="108157" y="0"/>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1" name="Freeform: Shape 710">
                <a:extLst>
                  <a:ext uri="{FF2B5EF4-FFF2-40B4-BE49-F238E27FC236}">
                    <a16:creationId xmlns:a16="http://schemas.microsoft.com/office/drawing/2014/main" id="{7EC4C356-F299-FCA1-58F5-68E9E65A750E}"/>
                  </a:ext>
                </a:extLst>
              </p:cNvPr>
              <p:cNvSpPr/>
              <p:nvPr/>
            </p:nvSpPr>
            <p:spPr>
              <a:xfrm>
                <a:off x="5876839" y="2290792"/>
                <a:ext cx="358626" cy="108157"/>
              </a:xfrm>
              <a:custGeom>
                <a:avLst/>
                <a:gdLst>
                  <a:gd name="connsiteX0" fmla="*/ 358627 w 358626"/>
                  <a:gd name="connsiteY0" fmla="*/ 0 h 108157"/>
                  <a:gd name="connsiteX1" fmla="*/ 108157 w 358626"/>
                  <a:gd name="connsiteY1" fmla="*/ 0 h 108157"/>
                  <a:gd name="connsiteX2" fmla="*/ 0 w 358626"/>
                  <a:gd name="connsiteY2" fmla="*/ 108157 h 108157"/>
                  <a:gd name="connsiteX3" fmla="*/ 253316 w 358626"/>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58626" h="108157">
                    <a:moveTo>
                      <a:pt x="358627" y="0"/>
                    </a:moveTo>
                    <a:lnTo>
                      <a:pt x="108157" y="0"/>
                    </a:lnTo>
                    <a:lnTo>
                      <a:pt x="0" y="108157"/>
                    </a:lnTo>
                    <a:lnTo>
                      <a:pt x="253316" y="108157"/>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2" name="Freeform: Shape 711">
                <a:extLst>
                  <a:ext uri="{FF2B5EF4-FFF2-40B4-BE49-F238E27FC236}">
                    <a16:creationId xmlns:a16="http://schemas.microsoft.com/office/drawing/2014/main" id="{AC69564F-B250-F0B4-A9DD-5101E8F83A71}"/>
                  </a:ext>
                </a:extLst>
              </p:cNvPr>
              <p:cNvSpPr/>
              <p:nvPr/>
            </p:nvSpPr>
            <p:spPr>
              <a:xfrm>
                <a:off x="6847408" y="2290792"/>
                <a:ext cx="227699" cy="108157"/>
              </a:xfrm>
              <a:custGeom>
                <a:avLst/>
                <a:gdLst>
                  <a:gd name="connsiteX0" fmla="*/ 227700 w 227699"/>
                  <a:gd name="connsiteY0" fmla="*/ 0 h 108157"/>
                  <a:gd name="connsiteX1" fmla="*/ 108157 w 227699"/>
                  <a:gd name="connsiteY1" fmla="*/ 0 h 108157"/>
                  <a:gd name="connsiteX2" fmla="*/ 0 w 227699"/>
                  <a:gd name="connsiteY2" fmla="*/ 108157 h 108157"/>
                  <a:gd name="connsiteX3" fmla="*/ 119542 w 227699"/>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227699" h="108157">
                    <a:moveTo>
                      <a:pt x="227700" y="0"/>
                    </a:moveTo>
                    <a:lnTo>
                      <a:pt x="108157" y="0"/>
                    </a:lnTo>
                    <a:lnTo>
                      <a:pt x="0" y="108157"/>
                    </a:lnTo>
                    <a:lnTo>
                      <a:pt x="119542" y="108157"/>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649" name="Freeform: Shape 648">
              <a:extLst>
                <a:ext uri="{FF2B5EF4-FFF2-40B4-BE49-F238E27FC236}">
                  <a16:creationId xmlns:a16="http://schemas.microsoft.com/office/drawing/2014/main" id="{30B9F8F5-02C3-5C99-619E-4BD7D5DFB2F0}"/>
                </a:ext>
              </a:extLst>
            </p:cNvPr>
            <p:cNvSpPr/>
            <p:nvPr/>
          </p:nvSpPr>
          <p:spPr>
            <a:xfrm>
              <a:off x="-4518870" y="2290792"/>
              <a:ext cx="3372800" cy="108157"/>
            </a:xfrm>
            <a:custGeom>
              <a:avLst/>
              <a:gdLst>
                <a:gd name="connsiteX0" fmla="*/ 102465 w 3372800"/>
                <a:gd name="connsiteY0" fmla="*/ 5692 h 108157"/>
                <a:gd name="connsiteX1" fmla="*/ 3372800 w 3372800"/>
                <a:gd name="connsiteY1" fmla="*/ 5692 h 108157"/>
                <a:gd name="connsiteX2" fmla="*/ 3367108 w 3372800"/>
                <a:gd name="connsiteY2" fmla="*/ 0 h 108157"/>
                <a:gd name="connsiteX3" fmla="*/ 105311 w 3372800"/>
                <a:gd name="connsiteY3" fmla="*/ 0 h 108157"/>
                <a:gd name="connsiteX4" fmla="*/ 0 w 3372800"/>
                <a:gd name="connsiteY4" fmla="*/ 108157 h 108157"/>
                <a:gd name="connsiteX5" fmla="*/ 0 w 3372800"/>
                <a:gd name="connsiteY5" fmla="*/ 108157 h 10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2800" h="108157">
                  <a:moveTo>
                    <a:pt x="102465" y="5692"/>
                  </a:moveTo>
                  <a:lnTo>
                    <a:pt x="3372800" y="5692"/>
                  </a:lnTo>
                  <a:lnTo>
                    <a:pt x="3367108" y="0"/>
                  </a:lnTo>
                  <a:lnTo>
                    <a:pt x="105311" y="0"/>
                  </a:lnTo>
                  <a:lnTo>
                    <a:pt x="0" y="108157"/>
                  </a:lnTo>
                  <a:lnTo>
                    <a:pt x="0" y="108157"/>
                  </a:ln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0" name="Freeform: Shape 649">
              <a:extLst>
                <a:ext uri="{FF2B5EF4-FFF2-40B4-BE49-F238E27FC236}">
                  <a16:creationId xmlns:a16="http://schemas.microsoft.com/office/drawing/2014/main" id="{BD24D750-182E-0F5E-04F0-44D7EC876E90}"/>
                </a:ext>
              </a:extLst>
            </p:cNvPr>
            <p:cNvSpPr/>
            <p:nvPr/>
          </p:nvSpPr>
          <p:spPr>
            <a:xfrm>
              <a:off x="-4518870" y="2398949"/>
              <a:ext cx="3472418" cy="1309272"/>
            </a:xfrm>
            <a:custGeom>
              <a:avLst/>
              <a:gdLst>
                <a:gd name="connsiteX0" fmla="*/ 3472419 w 3472418"/>
                <a:gd name="connsiteY0" fmla="*/ 0 h 1309272"/>
                <a:gd name="connsiteX1" fmla="*/ 0 w 3472418"/>
                <a:gd name="connsiteY1" fmla="*/ 0 h 1309272"/>
                <a:gd name="connsiteX2" fmla="*/ 449707 w 3472418"/>
                <a:gd name="connsiteY2" fmla="*/ 1309273 h 1309272"/>
                <a:gd name="connsiteX3" fmla="*/ 3048328 w 3472418"/>
                <a:gd name="connsiteY3" fmla="*/ 1309273 h 1309272"/>
              </a:gdLst>
              <a:ahLst/>
              <a:cxnLst>
                <a:cxn ang="0">
                  <a:pos x="connsiteX0" y="connsiteY0"/>
                </a:cxn>
                <a:cxn ang="0">
                  <a:pos x="connsiteX1" y="connsiteY1"/>
                </a:cxn>
                <a:cxn ang="0">
                  <a:pos x="connsiteX2" y="connsiteY2"/>
                </a:cxn>
                <a:cxn ang="0">
                  <a:pos x="connsiteX3" y="connsiteY3"/>
                </a:cxn>
              </a:cxnLst>
              <a:rect l="l" t="t" r="r" b="b"/>
              <a:pathLst>
                <a:path w="3472418" h="1309272">
                  <a:moveTo>
                    <a:pt x="3472419" y="0"/>
                  </a:moveTo>
                  <a:lnTo>
                    <a:pt x="0" y="0"/>
                  </a:lnTo>
                  <a:lnTo>
                    <a:pt x="449707" y="1309273"/>
                  </a:lnTo>
                  <a:lnTo>
                    <a:pt x="3048328" y="1309273"/>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51" name="Graphic 377">
              <a:extLst>
                <a:ext uri="{FF2B5EF4-FFF2-40B4-BE49-F238E27FC236}">
                  <a16:creationId xmlns:a16="http://schemas.microsoft.com/office/drawing/2014/main" id="{CF9EA3BB-A840-A7AB-6397-BB60CB9478F0}"/>
                </a:ext>
              </a:extLst>
            </p:cNvPr>
            <p:cNvGrpSpPr/>
            <p:nvPr/>
          </p:nvGrpSpPr>
          <p:grpSpPr>
            <a:xfrm>
              <a:off x="-4246370" y="2460593"/>
              <a:ext cx="2960834" cy="1196396"/>
              <a:chOff x="4643675" y="2460593"/>
              <a:chExt cx="2960834" cy="1196396"/>
            </a:xfrm>
          </p:grpSpPr>
          <p:grpSp>
            <p:nvGrpSpPr>
              <p:cNvPr id="660" name="Graphic 377">
                <a:extLst>
                  <a:ext uri="{FF2B5EF4-FFF2-40B4-BE49-F238E27FC236}">
                    <a16:creationId xmlns:a16="http://schemas.microsoft.com/office/drawing/2014/main" id="{BA3438E0-7A8E-8B70-8FB6-C74304687949}"/>
                  </a:ext>
                </a:extLst>
              </p:cNvPr>
              <p:cNvGrpSpPr/>
              <p:nvPr/>
            </p:nvGrpSpPr>
            <p:grpSpPr>
              <a:xfrm>
                <a:off x="4772496" y="3358133"/>
                <a:ext cx="2664085" cy="298855"/>
                <a:chOff x="4772496" y="3358133"/>
                <a:chExt cx="2664085" cy="298855"/>
              </a:xfrm>
            </p:grpSpPr>
            <p:sp>
              <p:nvSpPr>
                <p:cNvPr id="679" name="Freeform: Shape 678">
                  <a:extLst>
                    <a:ext uri="{FF2B5EF4-FFF2-40B4-BE49-F238E27FC236}">
                      <a16:creationId xmlns:a16="http://schemas.microsoft.com/office/drawing/2014/main" id="{6A09ADD0-D2A0-E7A9-2E1D-8981882799FE}"/>
                    </a:ext>
                  </a:extLst>
                </p:cNvPr>
                <p:cNvSpPr/>
                <p:nvPr/>
              </p:nvSpPr>
              <p:spPr>
                <a:xfrm>
                  <a:off x="4772496" y="3358133"/>
                  <a:ext cx="2661238" cy="298855"/>
                </a:xfrm>
                <a:custGeom>
                  <a:avLst/>
                  <a:gdLst>
                    <a:gd name="connsiteX0" fmla="*/ 0 w 2661238"/>
                    <a:gd name="connsiteY0" fmla="*/ 0 h 298855"/>
                    <a:gd name="connsiteX1" fmla="*/ 42694 w 2661238"/>
                    <a:gd name="connsiteY1" fmla="*/ 119542 h 298855"/>
                    <a:gd name="connsiteX2" fmla="*/ 130927 w 2661238"/>
                    <a:gd name="connsiteY2" fmla="*/ 298856 h 298855"/>
                    <a:gd name="connsiteX3" fmla="*/ 2527466 w 2661238"/>
                    <a:gd name="connsiteY3" fmla="*/ 298856 h 298855"/>
                    <a:gd name="connsiteX4" fmla="*/ 2661239 w 2661238"/>
                    <a:gd name="connsiteY4" fmla="*/ 0 h 298855"/>
                    <a:gd name="connsiteX5" fmla="*/ 0 w 2661238"/>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1238" h="298855">
                      <a:moveTo>
                        <a:pt x="0" y="0"/>
                      </a:moveTo>
                      <a:cubicBezTo>
                        <a:pt x="14231" y="39847"/>
                        <a:pt x="31309" y="79695"/>
                        <a:pt x="42694" y="119542"/>
                      </a:cubicBezTo>
                      <a:cubicBezTo>
                        <a:pt x="74002" y="179313"/>
                        <a:pt x="102465" y="239084"/>
                        <a:pt x="130927" y="298856"/>
                      </a:cubicBezTo>
                      <a:lnTo>
                        <a:pt x="2527466" y="298856"/>
                      </a:lnTo>
                      <a:cubicBezTo>
                        <a:pt x="2570159" y="199237"/>
                        <a:pt x="2615699" y="99619"/>
                        <a:pt x="2661239" y="0"/>
                      </a:cubicBezTo>
                      <a:lnTo>
                        <a:pt x="0" y="0"/>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0" name="Freeform: Shape 679">
                  <a:extLst>
                    <a:ext uri="{FF2B5EF4-FFF2-40B4-BE49-F238E27FC236}">
                      <a16:creationId xmlns:a16="http://schemas.microsoft.com/office/drawing/2014/main" id="{CCAF08C0-F52D-7DE3-D143-907A26554BA5}"/>
                    </a:ext>
                  </a:extLst>
                </p:cNvPr>
                <p:cNvSpPr/>
                <p:nvPr/>
              </p:nvSpPr>
              <p:spPr>
                <a:xfrm>
                  <a:off x="4772496" y="3358133"/>
                  <a:ext cx="2664085" cy="19923"/>
                </a:xfrm>
                <a:custGeom>
                  <a:avLst/>
                  <a:gdLst>
                    <a:gd name="connsiteX0" fmla="*/ 0 w 2664085"/>
                    <a:gd name="connsiteY0" fmla="*/ 0 h 19923"/>
                    <a:gd name="connsiteX1" fmla="*/ 8539 w 2664085"/>
                    <a:gd name="connsiteY1" fmla="*/ 19924 h 19923"/>
                    <a:gd name="connsiteX2" fmla="*/ 2652700 w 2664085"/>
                    <a:gd name="connsiteY2" fmla="*/ 19924 h 19923"/>
                    <a:gd name="connsiteX3" fmla="*/ 2664085 w 2664085"/>
                    <a:gd name="connsiteY3" fmla="*/ 0 h 19923"/>
                    <a:gd name="connsiteX4" fmla="*/ 0 w 2664085"/>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085" h="19923">
                      <a:moveTo>
                        <a:pt x="0" y="0"/>
                      </a:moveTo>
                      <a:cubicBezTo>
                        <a:pt x="2846" y="5693"/>
                        <a:pt x="5693" y="14231"/>
                        <a:pt x="8539" y="19924"/>
                      </a:cubicBezTo>
                      <a:lnTo>
                        <a:pt x="2652700" y="19924"/>
                      </a:lnTo>
                      <a:cubicBezTo>
                        <a:pt x="2655547" y="14231"/>
                        <a:pt x="2658393" y="5693"/>
                        <a:pt x="2664085" y="0"/>
                      </a:cubicBezTo>
                      <a:lnTo>
                        <a:pt x="0" y="0"/>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1" name="Freeform: Shape 680">
                  <a:extLst>
                    <a:ext uri="{FF2B5EF4-FFF2-40B4-BE49-F238E27FC236}">
                      <a16:creationId xmlns:a16="http://schemas.microsoft.com/office/drawing/2014/main" id="{CCD4F2E1-103C-5882-B8AB-D4AFCAAD7F63}"/>
                    </a:ext>
                  </a:extLst>
                </p:cNvPr>
                <p:cNvSpPr/>
                <p:nvPr/>
              </p:nvSpPr>
              <p:spPr>
                <a:xfrm>
                  <a:off x="4894884" y="3634219"/>
                  <a:ext cx="2416461" cy="19923"/>
                </a:xfrm>
                <a:custGeom>
                  <a:avLst/>
                  <a:gdLst>
                    <a:gd name="connsiteX0" fmla="*/ 0 w 2416461"/>
                    <a:gd name="connsiteY0" fmla="*/ 0 h 19923"/>
                    <a:gd name="connsiteX1" fmla="*/ 11385 w 2416461"/>
                    <a:gd name="connsiteY1" fmla="*/ 19924 h 19923"/>
                    <a:gd name="connsiteX2" fmla="*/ 2407923 w 2416461"/>
                    <a:gd name="connsiteY2" fmla="*/ 19924 h 19923"/>
                    <a:gd name="connsiteX3" fmla="*/ 2416462 w 2416461"/>
                    <a:gd name="connsiteY3" fmla="*/ 0 h 19923"/>
                    <a:gd name="connsiteX4" fmla="*/ 0 w 2416461"/>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6461" h="19923">
                      <a:moveTo>
                        <a:pt x="0" y="0"/>
                      </a:moveTo>
                      <a:cubicBezTo>
                        <a:pt x="2846" y="5692"/>
                        <a:pt x="5693" y="14231"/>
                        <a:pt x="11385" y="19924"/>
                      </a:cubicBezTo>
                      <a:lnTo>
                        <a:pt x="2407923" y="19924"/>
                      </a:lnTo>
                      <a:cubicBezTo>
                        <a:pt x="2410769" y="14231"/>
                        <a:pt x="2413616" y="5692"/>
                        <a:pt x="2416462" y="0"/>
                      </a:cubicBezTo>
                      <a:lnTo>
                        <a:pt x="0"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2" name="Freeform: Shape 681">
                  <a:extLst>
                    <a:ext uri="{FF2B5EF4-FFF2-40B4-BE49-F238E27FC236}">
                      <a16:creationId xmlns:a16="http://schemas.microsoft.com/office/drawing/2014/main" id="{00F5BF97-E473-FA30-790A-98C628A82DD8}"/>
                    </a:ext>
                  </a:extLst>
                </p:cNvPr>
                <p:cNvSpPr/>
                <p:nvPr/>
              </p:nvSpPr>
              <p:spPr>
                <a:xfrm>
                  <a:off x="5533155" y="3500446"/>
                  <a:ext cx="709806" cy="22769"/>
                </a:xfrm>
                <a:custGeom>
                  <a:avLst/>
                  <a:gdLst>
                    <a:gd name="connsiteX0" fmla="*/ 696618 w 709806"/>
                    <a:gd name="connsiteY0" fmla="*/ 0 h 22769"/>
                    <a:gd name="connsiteX1" fmla="*/ 10673 w 709806"/>
                    <a:gd name="connsiteY1" fmla="*/ 0 h 22769"/>
                    <a:gd name="connsiteX2" fmla="*/ 10673 w 709806"/>
                    <a:gd name="connsiteY2" fmla="*/ 22770 h 22769"/>
                    <a:gd name="connsiteX3" fmla="*/ 699465 w 709806"/>
                    <a:gd name="connsiteY3" fmla="*/ 22770 h 22769"/>
                    <a:gd name="connsiteX4" fmla="*/ 696618 w 70980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69">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3" name="Freeform: Shape 682">
                  <a:extLst>
                    <a:ext uri="{FF2B5EF4-FFF2-40B4-BE49-F238E27FC236}">
                      <a16:creationId xmlns:a16="http://schemas.microsoft.com/office/drawing/2014/main" id="{528F22C3-5B3D-1321-A237-3992CA6C2B9F}"/>
                    </a:ext>
                  </a:extLst>
                </p:cNvPr>
                <p:cNvSpPr/>
                <p:nvPr/>
              </p:nvSpPr>
              <p:spPr>
                <a:xfrm>
                  <a:off x="4866422" y="3574448"/>
                  <a:ext cx="918294" cy="22769"/>
                </a:xfrm>
                <a:custGeom>
                  <a:avLst/>
                  <a:gdLst>
                    <a:gd name="connsiteX0" fmla="*/ 905106 w 918294"/>
                    <a:gd name="connsiteY0" fmla="*/ 0 h 22769"/>
                    <a:gd name="connsiteX1" fmla="*/ 0 w 918294"/>
                    <a:gd name="connsiteY1" fmla="*/ 0 h 22769"/>
                    <a:gd name="connsiteX2" fmla="*/ 11385 w 918294"/>
                    <a:gd name="connsiteY2" fmla="*/ 22770 h 22769"/>
                    <a:gd name="connsiteX3" fmla="*/ 907952 w 918294"/>
                    <a:gd name="connsiteY3" fmla="*/ 22770 h 22769"/>
                    <a:gd name="connsiteX4" fmla="*/ 905106 w 91829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294" h="22769">
                      <a:moveTo>
                        <a:pt x="905106" y="0"/>
                      </a:moveTo>
                      <a:lnTo>
                        <a:pt x="0" y="0"/>
                      </a:lnTo>
                      <a:cubicBezTo>
                        <a:pt x="2846" y="8539"/>
                        <a:pt x="8539" y="14231"/>
                        <a:pt x="11385" y="22770"/>
                      </a:cubicBezTo>
                      <a:lnTo>
                        <a:pt x="907952" y="22770"/>
                      </a:lnTo>
                      <a:cubicBezTo>
                        <a:pt x="922183" y="22770"/>
                        <a:pt x="922183" y="0"/>
                        <a:pt x="905106"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4" name="Freeform: Shape 683">
                  <a:extLst>
                    <a:ext uri="{FF2B5EF4-FFF2-40B4-BE49-F238E27FC236}">
                      <a16:creationId xmlns:a16="http://schemas.microsoft.com/office/drawing/2014/main" id="{F01133E1-554B-4AD2-3BB6-D0A3DF6871BB}"/>
                    </a:ext>
                  </a:extLst>
                </p:cNvPr>
                <p:cNvSpPr/>
                <p:nvPr/>
              </p:nvSpPr>
              <p:spPr>
                <a:xfrm>
                  <a:off x="4803804" y="3440674"/>
                  <a:ext cx="1163402" cy="22770"/>
                </a:xfrm>
                <a:custGeom>
                  <a:avLst/>
                  <a:gdLst>
                    <a:gd name="connsiteX0" fmla="*/ 1152729 w 1163402"/>
                    <a:gd name="connsiteY0" fmla="*/ 0 h 22770"/>
                    <a:gd name="connsiteX1" fmla="*/ 0 w 1163402"/>
                    <a:gd name="connsiteY1" fmla="*/ 0 h 22770"/>
                    <a:gd name="connsiteX2" fmla="*/ 8539 w 1163402"/>
                    <a:gd name="connsiteY2" fmla="*/ 22770 h 22770"/>
                    <a:gd name="connsiteX3" fmla="*/ 1152729 w 1163402"/>
                    <a:gd name="connsiteY3" fmla="*/ 22770 h 22770"/>
                    <a:gd name="connsiteX4" fmla="*/ 1152729 w 1163402"/>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02" h="22770">
                      <a:moveTo>
                        <a:pt x="1152729" y="0"/>
                      </a:moveTo>
                      <a:lnTo>
                        <a:pt x="0" y="0"/>
                      </a:lnTo>
                      <a:cubicBezTo>
                        <a:pt x="2846" y="8539"/>
                        <a:pt x="5692" y="14231"/>
                        <a:pt x="8539" y="22770"/>
                      </a:cubicBezTo>
                      <a:lnTo>
                        <a:pt x="1152729" y="22770"/>
                      </a:lnTo>
                      <a:cubicBezTo>
                        <a:pt x="1166960" y="22770"/>
                        <a:pt x="1166960" y="0"/>
                        <a:pt x="1152729"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5" name="Freeform: Shape 684">
                  <a:extLst>
                    <a:ext uri="{FF2B5EF4-FFF2-40B4-BE49-F238E27FC236}">
                      <a16:creationId xmlns:a16="http://schemas.microsoft.com/office/drawing/2014/main" id="{4147D2A2-AE67-AC04-798B-63D976305BEF}"/>
                    </a:ext>
                  </a:extLst>
                </p:cNvPr>
                <p:cNvSpPr/>
                <p:nvPr/>
              </p:nvSpPr>
              <p:spPr>
                <a:xfrm>
                  <a:off x="5817779" y="3574448"/>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6" name="Freeform: Shape 685">
                  <a:extLst>
                    <a:ext uri="{FF2B5EF4-FFF2-40B4-BE49-F238E27FC236}">
                      <a16:creationId xmlns:a16="http://schemas.microsoft.com/office/drawing/2014/main" id="{2D33CB9C-979E-E163-2F44-006391A6B7E6}"/>
                    </a:ext>
                  </a:extLst>
                </p:cNvPr>
                <p:cNvSpPr/>
                <p:nvPr/>
              </p:nvSpPr>
              <p:spPr>
                <a:xfrm>
                  <a:off x="6668806" y="3483368"/>
                  <a:ext cx="146581" cy="22770"/>
                </a:xfrm>
                <a:custGeom>
                  <a:avLst/>
                  <a:gdLst>
                    <a:gd name="connsiteX0" fmla="*/ 10673 w 146581"/>
                    <a:gd name="connsiteY0" fmla="*/ 0 h 22770"/>
                    <a:gd name="connsiteX1" fmla="*/ 10673 w 146581"/>
                    <a:gd name="connsiteY1" fmla="*/ 22770 h 22770"/>
                    <a:gd name="connsiteX2" fmla="*/ 135908 w 146581"/>
                    <a:gd name="connsiteY2" fmla="*/ 22770 h 22770"/>
                    <a:gd name="connsiteX3" fmla="*/ 135908 w 146581"/>
                    <a:gd name="connsiteY3" fmla="*/ 0 h 22770"/>
                    <a:gd name="connsiteX4" fmla="*/ 10673 w 146581"/>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70">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7" name="Freeform: Shape 686">
                  <a:extLst>
                    <a:ext uri="{FF2B5EF4-FFF2-40B4-BE49-F238E27FC236}">
                      <a16:creationId xmlns:a16="http://schemas.microsoft.com/office/drawing/2014/main" id="{6AE0335E-DF03-8B33-B383-30F8A078F06B}"/>
                    </a:ext>
                  </a:extLst>
                </p:cNvPr>
                <p:cNvSpPr/>
                <p:nvPr/>
              </p:nvSpPr>
              <p:spPr>
                <a:xfrm>
                  <a:off x="6583419" y="3432136"/>
                  <a:ext cx="816160" cy="22769"/>
                </a:xfrm>
                <a:custGeom>
                  <a:avLst/>
                  <a:gdLst>
                    <a:gd name="connsiteX0" fmla="*/ 10673 w 816160"/>
                    <a:gd name="connsiteY0" fmla="*/ 22770 h 22769"/>
                    <a:gd name="connsiteX1" fmla="*/ 804776 w 816160"/>
                    <a:gd name="connsiteY1" fmla="*/ 22770 h 22769"/>
                    <a:gd name="connsiteX2" fmla="*/ 816161 w 816160"/>
                    <a:gd name="connsiteY2" fmla="*/ 0 h 22769"/>
                    <a:gd name="connsiteX3" fmla="*/ 10673 w 816160"/>
                    <a:gd name="connsiteY3" fmla="*/ 0 h 22769"/>
                    <a:gd name="connsiteX4" fmla="*/ 10673 w 816160"/>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160" h="22769">
                      <a:moveTo>
                        <a:pt x="10673" y="22770"/>
                      </a:moveTo>
                      <a:lnTo>
                        <a:pt x="804776" y="22770"/>
                      </a:lnTo>
                      <a:cubicBezTo>
                        <a:pt x="807622" y="14231"/>
                        <a:pt x="810468" y="8539"/>
                        <a:pt x="816161"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8" name="Freeform: Shape 687">
                  <a:extLst>
                    <a:ext uri="{FF2B5EF4-FFF2-40B4-BE49-F238E27FC236}">
                      <a16:creationId xmlns:a16="http://schemas.microsoft.com/office/drawing/2014/main" id="{C5EBFC82-4C3C-BB9B-5640-860EC9B0353C}"/>
                    </a:ext>
                  </a:extLst>
                </p:cNvPr>
                <p:cNvSpPr/>
                <p:nvPr/>
              </p:nvSpPr>
              <p:spPr>
                <a:xfrm>
                  <a:off x="6039786" y="3434982"/>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9" name="Freeform: Shape 688">
                  <a:extLst>
                    <a:ext uri="{FF2B5EF4-FFF2-40B4-BE49-F238E27FC236}">
                      <a16:creationId xmlns:a16="http://schemas.microsoft.com/office/drawing/2014/main" id="{82C3486C-E555-8ACB-A859-919F90366C60}"/>
                    </a:ext>
                  </a:extLst>
                </p:cNvPr>
                <p:cNvSpPr/>
                <p:nvPr/>
              </p:nvSpPr>
              <p:spPr>
                <a:xfrm>
                  <a:off x="6398174" y="3403428"/>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102711"/>
                        <a:pt x="19451" y="122634"/>
                      </a:cubicBezTo>
                      <a:cubicBezTo>
                        <a:pt x="8066" y="131173"/>
                        <a:pt x="19451" y="151097"/>
                        <a:pt x="30836" y="142558"/>
                      </a:cubicBezTo>
                      <a:cubicBezTo>
                        <a:pt x="76376" y="108403"/>
                        <a:pt x="76376" y="17323"/>
                        <a:pt x="16604" y="246"/>
                      </a:cubicBezTo>
                      <a:cubicBezTo>
                        <a:pt x="-473" y="-2601"/>
                        <a:pt x="-6165" y="20169"/>
                        <a:pt x="8066" y="23016"/>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0" name="Freeform: Shape 689">
                  <a:extLst>
                    <a:ext uri="{FF2B5EF4-FFF2-40B4-BE49-F238E27FC236}">
                      <a16:creationId xmlns:a16="http://schemas.microsoft.com/office/drawing/2014/main" id="{5259282B-D1D1-D5EB-4236-2468DE781890}"/>
                    </a:ext>
                  </a:extLst>
                </p:cNvPr>
                <p:cNvSpPr/>
                <p:nvPr/>
              </p:nvSpPr>
              <p:spPr>
                <a:xfrm>
                  <a:off x="6312933" y="3419739"/>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2168"/>
                        <a:pt x="107538" y="46552"/>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1" name="Freeform: Shape 690">
                  <a:extLst>
                    <a:ext uri="{FF2B5EF4-FFF2-40B4-BE49-F238E27FC236}">
                      <a16:creationId xmlns:a16="http://schemas.microsoft.com/office/drawing/2014/main" id="{56B40CA1-4704-733F-35CA-CD8D9EFC4FDA}"/>
                    </a:ext>
                  </a:extLst>
                </p:cNvPr>
                <p:cNvSpPr/>
                <p:nvPr/>
              </p:nvSpPr>
              <p:spPr>
                <a:xfrm>
                  <a:off x="6537879" y="3551678"/>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2" name="Freeform: Shape 691">
                  <a:extLst>
                    <a:ext uri="{FF2B5EF4-FFF2-40B4-BE49-F238E27FC236}">
                      <a16:creationId xmlns:a16="http://schemas.microsoft.com/office/drawing/2014/main" id="{17D43870-0302-D890-AA19-743A998EFD98}"/>
                    </a:ext>
                  </a:extLst>
                </p:cNvPr>
                <p:cNvSpPr/>
                <p:nvPr/>
              </p:nvSpPr>
              <p:spPr>
                <a:xfrm>
                  <a:off x="6845273" y="3489061"/>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3" name="Freeform: Shape 692">
                  <a:extLst>
                    <a:ext uri="{FF2B5EF4-FFF2-40B4-BE49-F238E27FC236}">
                      <a16:creationId xmlns:a16="http://schemas.microsoft.com/office/drawing/2014/main" id="{A1A96D17-09D5-33EA-ADAC-65887FC4CB4E}"/>
                    </a:ext>
                  </a:extLst>
                </p:cNvPr>
                <p:cNvSpPr/>
                <p:nvPr/>
              </p:nvSpPr>
              <p:spPr>
                <a:xfrm>
                  <a:off x="6261707" y="3404192"/>
                  <a:ext cx="112513" cy="176000"/>
                </a:xfrm>
                <a:custGeom>
                  <a:avLst/>
                  <a:gdLst>
                    <a:gd name="connsiteX0" fmla="*/ 101840 w 112513"/>
                    <a:gd name="connsiteY0" fmla="*/ 153178 h 176000"/>
                    <a:gd name="connsiteX1" fmla="*/ 50607 w 112513"/>
                    <a:gd name="connsiteY1" fmla="*/ 19405 h 176000"/>
                    <a:gd name="connsiteX2" fmla="*/ 33530 w 112513"/>
                    <a:gd name="connsiteY2" fmla="*/ 2327 h 176000"/>
                    <a:gd name="connsiteX3" fmla="*/ 101840 w 112513"/>
                    <a:gd name="connsiteY3" fmla="*/ 175948 h 176000"/>
                    <a:gd name="connsiteX4" fmla="*/ 101840 w 112513"/>
                    <a:gd name="connsiteY4" fmla="*/ 153178 h 1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6000">
                      <a:moveTo>
                        <a:pt x="101840" y="153178"/>
                      </a:moveTo>
                      <a:cubicBezTo>
                        <a:pt x="27837" y="153178"/>
                        <a:pt x="-3471" y="67791"/>
                        <a:pt x="50607" y="19405"/>
                      </a:cubicBezTo>
                      <a:cubicBezTo>
                        <a:pt x="61992" y="10866"/>
                        <a:pt x="44915" y="-6212"/>
                        <a:pt x="33530" y="2327"/>
                      </a:cubicBezTo>
                      <a:cubicBezTo>
                        <a:pt x="-34780" y="64944"/>
                        <a:pt x="7914" y="178794"/>
                        <a:pt x="101840" y="175948"/>
                      </a:cubicBezTo>
                      <a:cubicBezTo>
                        <a:pt x="116071" y="175948"/>
                        <a:pt x="116071" y="153178"/>
                        <a:pt x="101840" y="15317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4" name="Freeform: Shape 693">
                  <a:extLst>
                    <a:ext uri="{FF2B5EF4-FFF2-40B4-BE49-F238E27FC236}">
                      <a16:creationId xmlns:a16="http://schemas.microsoft.com/office/drawing/2014/main" id="{73B533C4-A070-BB3C-296C-EE2654D703F9}"/>
                    </a:ext>
                  </a:extLst>
                </p:cNvPr>
                <p:cNvSpPr/>
                <p:nvPr/>
              </p:nvSpPr>
              <p:spPr>
                <a:xfrm>
                  <a:off x="6924968" y="3531754"/>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5" name="Freeform: Shape 694">
                  <a:extLst>
                    <a:ext uri="{FF2B5EF4-FFF2-40B4-BE49-F238E27FC236}">
                      <a16:creationId xmlns:a16="http://schemas.microsoft.com/office/drawing/2014/main" id="{F74D6625-81B3-43AA-C995-415CBBDB763D}"/>
                    </a:ext>
                  </a:extLst>
                </p:cNvPr>
                <p:cNvSpPr/>
                <p:nvPr/>
              </p:nvSpPr>
              <p:spPr>
                <a:xfrm>
                  <a:off x="6406536" y="3507115"/>
                  <a:ext cx="94642" cy="93855"/>
                </a:xfrm>
                <a:custGeom>
                  <a:avLst/>
                  <a:gdLst>
                    <a:gd name="connsiteX0" fmla="*/ 73707 w 94642"/>
                    <a:gd name="connsiteY0" fmla="*/ 4716 h 93855"/>
                    <a:gd name="connsiteX1" fmla="*/ 8243 w 94642"/>
                    <a:gd name="connsiteY1" fmla="*/ 70179 h 93855"/>
                    <a:gd name="connsiteX2" fmla="*/ 13936 w 94642"/>
                    <a:gd name="connsiteY2" fmla="*/ 92949 h 93855"/>
                    <a:gd name="connsiteX3" fmla="*/ 93631 w 94642"/>
                    <a:gd name="connsiteY3" fmla="*/ 16101 h 93855"/>
                    <a:gd name="connsiteX4" fmla="*/ 73707 w 94642"/>
                    <a:gd name="connsiteY4" fmla="*/ 4716 h 9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855">
                      <a:moveTo>
                        <a:pt x="73707" y="4716"/>
                      </a:moveTo>
                      <a:cubicBezTo>
                        <a:pt x="62322" y="33178"/>
                        <a:pt x="39552" y="58794"/>
                        <a:pt x="8243" y="70179"/>
                      </a:cubicBezTo>
                      <a:cubicBezTo>
                        <a:pt x="-5988" y="75872"/>
                        <a:pt x="-295" y="98642"/>
                        <a:pt x="13936" y="92949"/>
                      </a:cubicBezTo>
                      <a:cubicBezTo>
                        <a:pt x="48091" y="78718"/>
                        <a:pt x="76553" y="53102"/>
                        <a:pt x="93631" y="16101"/>
                      </a:cubicBezTo>
                      <a:cubicBezTo>
                        <a:pt x="99323" y="4716"/>
                        <a:pt x="79399" y="-6669"/>
                        <a:pt x="73707" y="4716"/>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6" name="Freeform: Shape 695">
                  <a:extLst>
                    <a:ext uri="{FF2B5EF4-FFF2-40B4-BE49-F238E27FC236}">
                      <a16:creationId xmlns:a16="http://schemas.microsoft.com/office/drawing/2014/main" id="{D00D1A31-0FA4-2C71-2387-CC011699DB87}"/>
                    </a:ext>
                  </a:extLst>
                </p:cNvPr>
                <p:cNvSpPr/>
                <p:nvPr/>
              </p:nvSpPr>
              <p:spPr>
                <a:xfrm>
                  <a:off x="5817779" y="3571602"/>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7" name="Freeform: Shape 696">
                  <a:extLst>
                    <a:ext uri="{FF2B5EF4-FFF2-40B4-BE49-F238E27FC236}">
                      <a16:creationId xmlns:a16="http://schemas.microsoft.com/office/drawing/2014/main" id="{DC8396F9-5AFF-4852-8862-1FF6195D9667}"/>
                    </a:ext>
                  </a:extLst>
                </p:cNvPr>
                <p:cNvSpPr/>
                <p:nvPr/>
              </p:nvSpPr>
              <p:spPr>
                <a:xfrm>
                  <a:off x="4863576" y="3571602"/>
                  <a:ext cx="920760" cy="22769"/>
                </a:xfrm>
                <a:custGeom>
                  <a:avLst/>
                  <a:gdLst>
                    <a:gd name="connsiteX0" fmla="*/ 907952 w 920760"/>
                    <a:gd name="connsiteY0" fmla="*/ 0 h 22769"/>
                    <a:gd name="connsiteX1" fmla="*/ 0 w 920760"/>
                    <a:gd name="connsiteY1" fmla="*/ 0 h 22769"/>
                    <a:gd name="connsiteX2" fmla="*/ 11385 w 920760"/>
                    <a:gd name="connsiteY2" fmla="*/ 22770 h 22769"/>
                    <a:gd name="connsiteX3" fmla="*/ 907952 w 920760"/>
                    <a:gd name="connsiteY3" fmla="*/ 22770 h 22769"/>
                    <a:gd name="connsiteX4" fmla="*/ 907952 w 92076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760" h="22769">
                      <a:moveTo>
                        <a:pt x="907952" y="0"/>
                      </a:moveTo>
                      <a:lnTo>
                        <a:pt x="0" y="0"/>
                      </a:lnTo>
                      <a:cubicBezTo>
                        <a:pt x="2846" y="8539"/>
                        <a:pt x="8539" y="14231"/>
                        <a:pt x="11385" y="22770"/>
                      </a:cubicBezTo>
                      <a:lnTo>
                        <a:pt x="907952" y="22770"/>
                      </a:lnTo>
                      <a:cubicBezTo>
                        <a:pt x="925030" y="22770"/>
                        <a:pt x="925030" y="0"/>
                        <a:pt x="907952"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8" name="Freeform: Shape 697">
                  <a:extLst>
                    <a:ext uri="{FF2B5EF4-FFF2-40B4-BE49-F238E27FC236}">
                      <a16:creationId xmlns:a16="http://schemas.microsoft.com/office/drawing/2014/main" id="{492E2E58-DD3F-BDEB-7599-B052EAE6E2B8}"/>
                    </a:ext>
                  </a:extLst>
                </p:cNvPr>
                <p:cNvSpPr/>
                <p:nvPr/>
              </p:nvSpPr>
              <p:spPr>
                <a:xfrm>
                  <a:off x="4803804" y="3437828"/>
                  <a:ext cx="1163788" cy="22769"/>
                </a:xfrm>
                <a:custGeom>
                  <a:avLst/>
                  <a:gdLst>
                    <a:gd name="connsiteX0" fmla="*/ 1152729 w 1163788"/>
                    <a:gd name="connsiteY0" fmla="*/ 0 h 22769"/>
                    <a:gd name="connsiteX1" fmla="*/ 0 w 1163788"/>
                    <a:gd name="connsiteY1" fmla="*/ 0 h 22769"/>
                    <a:gd name="connsiteX2" fmla="*/ 8539 w 1163788"/>
                    <a:gd name="connsiteY2" fmla="*/ 22770 h 22769"/>
                    <a:gd name="connsiteX3" fmla="*/ 1155575 w 1163788"/>
                    <a:gd name="connsiteY3" fmla="*/ 22770 h 22769"/>
                    <a:gd name="connsiteX4" fmla="*/ 1152729 w 1163788"/>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88" h="22769">
                      <a:moveTo>
                        <a:pt x="1152729" y="0"/>
                      </a:moveTo>
                      <a:lnTo>
                        <a:pt x="0" y="0"/>
                      </a:lnTo>
                      <a:cubicBezTo>
                        <a:pt x="2846" y="8539"/>
                        <a:pt x="5692" y="14231"/>
                        <a:pt x="8539" y="22770"/>
                      </a:cubicBezTo>
                      <a:lnTo>
                        <a:pt x="1155575" y="22770"/>
                      </a:lnTo>
                      <a:cubicBezTo>
                        <a:pt x="1166960" y="22770"/>
                        <a:pt x="1166960" y="0"/>
                        <a:pt x="1152729"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9" name="Freeform: Shape 698">
                  <a:extLst>
                    <a:ext uri="{FF2B5EF4-FFF2-40B4-BE49-F238E27FC236}">
                      <a16:creationId xmlns:a16="http://schemas.microsoft.com/office/drawing/2014/main" id="{54190CD4-E85D-BF8D-4EFE-5C85403FC875}"/>
                    </a:ext>
                  </a:extLst>
                </p:cNvPr>
                <p:cNvSpPr/>
                <p:nvPr/>
              </p:nvSpPr>
              <p:spPr>
                <a:xfrm>
                  <a:off x="6583419" y="3429289"/>
                  <a:ext cx="819006" cy="22769"/>
                </a:xfrm>
                <a:custGeom>
                  <a:avLst/>
                  <a:gdLst>
                    <a:gd name="connsiteX0" fmla="*/ 10673 w 819006"/>
                    <a:gd name="connsiteY0" fmla="*/ 22770 h 22769"/>
                    <a:gd name="connsiteX1" fmla="*/ 807622 w 819006"/>
                    <a:gd name="connsiteY1" fmla="*/ 22770 h 22769"/>
                    <a:gd name="connsiteX2" fmla="*/ 819007 w 819006"/>
                    <a:gd name="connsiteY2" fmla="*/ 0 h 22769"/>
                    <a:gd name="connsiteX3" fmla="*/ 10673 w 819006"/>
                    <a:gd name="connsiteY3" fmla="*/ 0 h 22769"/>
                    <a:gd name="connsiteX4" fmla="*/ 10673 w 819006"/>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006" h="22769">
                      <a:moveTo>
                        <a:pt x="10673" y="22770"/>
                      </a:moveTo>
                      <a:lnTo>
                        <a:pt x="807622" y="22770"/>
                      </a:lnTo>
                      <a:cubicBezTo>
                        <a:pt x="810468" y="14231"/>
                        <a:pt x="813314" y="8539"/>
                        <a:pt x="819007"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0" name="Freeform: Shape 699">
                  <a:extLst>
                    <a:ext uri="{FF2B5EF4-FFF2-40B4-BE49-F238E27FC236}">
                      <a16:creationId xmlns:a16="http://schemas.microsoft.com/office/drawing/2014/main" id="{A538715E-A9A1-90E3-B347-ACD77F624B35}"/>
                    </a:ext>
                  </a:extLst>
                </p:cNvPr>
                <p:cNvSpPr/>
                <p:nvPr/>
              </p:nvSpPr>
              <p:spPr>
                <a:xfrm>
                  <a:off x="6668806" y="3480522"/>
                  <a:ext cx="146581" cy="22769"/>
                </a:xfrm>
                <a:custGeom>
                  <a:avLst/>
                  <a:gdLst>
                    <a:gd name="connsiteX0" fmla="*/ 10673 w 146581"/>
                    <a:gd name="connsiteY0" fmla="*/ 0 h 22769"/>
                    <a:gd name="connsiteX1" fmla="*/ 10673 w 146581"/>
                    <a:gd name="connsiteY1" fmla="*/ 22770 h 22769"/>
                    <a:gd name="connsiteX2" fmla="*/ 135908 w 146581"/>
                    <a:gd name="connsiteY2" fmla="*/ 22770 h 22769"/>
                    <a:gd name="connsiteX3" fmla="*/ 135908 w 146581"/>
                    <a:gd name="connsiteY3" fmla="*/ 0 h 22769"/>
                    <a:gd name="connsiteX4" fmla="*/ 10673 w 146581"/>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69">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1" name="Freeform: Shape 700">
                  <a:extLst>
                    <a:ext uri="{FF2B5EF4-FFF2-40B4-BE49-F238E27FC236}">
                      <a16:creationId xmlns:a16="http://schemas.microsoft.com/office/drawing/2014/main" id="{2CD94D91-FB6C-9773-FE0A-55C63AFD8C97}"/>
                    </a:ext>
                  </a:extLst>
                </p:cNvPr>
                <p:cNvSpPr/>
                <p:nvPr/>
              </p:nvSpPr>
              <p:spPr>
                <a:xfrm>
                  <a:off x="5533155" y="3497599"/>
                  <a:ext cx="709806" cy="22770"/>
                </a:xfrm>
                <a:custGeom>
                  <a:avLst/>
                  <a:gdLst>
                    <a:gd name="connsiteX0" fmla="*/ 696618 w 709806"/>
                    <a:gd name="connsiteY0" fmla="*/ 0 h 22770"/>
                    <a:gd name="connsiteX1" fmla="*/ 10673 w 709806"/>
                    <a:gd name="connsiteY1" fmla="*/ 0 h 22770"/>
                    <a:gd name="connsiteX2" fmla="*/ 10673 w 709806"/>
                    <a:gd name="connsiteY2" fmla="*/ 22770 h 22770"/>
                    <a:gd name="connsiteX3" fmla="*/ 699465 w 709806"/>
                    <a:gd name="connsiteY3" fmla="*/ 22770 h 22770"/>
                    <a:gd name="connsiteX4" fmla="*/ 696618 w 709806"/>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70">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2" name="Freeform: Shape 701">
                  <a:extLst>
                    <a:ext uri="{FF2B5EF4-FFF2-40B4-BE49-F238E27FC236}">
                      <a16:creationId xmlns:a16="http://schemas.microsoft.com/office/drawing/2014/main" id="{0A25CB27-FEFF-69A4-3B1F-0A715A3F765A}"/>
                    </a:ext>
                  </a:extLst>
                </p:cNvPr>
                <p:cNvSpPr/>
                <p:nvPr/>
              </p:nvSpPr>
              <p:spPr>
                <a:xfrm>
                  <a:off x="6039786" y="3432136"/>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3" name="Freeform: Shape 702">
                  <a:extLst>
                    <a:ext uri="{FF2B5EF4-FFF2-40B4-BE49-F238E27FC236}">
                      <a16:creationId xmlns:a16="http://schemas.microsoft.com/office/drawing/2014/main" id="{DCBFFF62-0DBC-44D6-DD5D-858CA2F24EF3}"/>
                    </a:ext>
                  </a:extLst>
                </p:cNvPr>
                <p:cNvSpPr/>
                <p:nvPr/>
              </p:nvSpPr>
              <p:spPr>
                <a:xfrm>
                  <a:off x="6398174" y="3400581"/>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99864"/>
                        <a:pt x="19451" y="122634"/>
                      </a:cubicBezTo>
                      <a:cubicBezTo>
                        <a:pt x="8066" y="131173"/>
                        <a:pt x="19451" y="151097"/>
                        <a:pt x="30836" y="142558"/>
                      </a:cubicBezTo>
                      <a:cubicBezTo>
                        <a:pt x="76376" y="108403"/>
                        <a:pt x="76376" y="20169"/>
                        <a:pt x="16604" y="246"/>
                      </a:cubicBezTo>
                      <a:cubicBezTo>
                        <a:pt x="-473" y="-2601"/>
                        <a:pt x="-6165" y="20169"/>
                        <a:pt x="8066" y="23016"/>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4" name="Freeform: Shape 703">
                  <a:extLst>
                    <a:ext uri="{FF2B5EF4-FFF2-40B4-BE49-F238E27FC236}">
                      <a16:creationId xmlns:a16="http://schemas.microsoft.com/office/drawing/2014/main" id="{478E899E-B4E8-2913-6A04-BB487C4FD116}"/>
                    </a:ext>
                  </a:extLst>
                </p:cNvPr>
                <p:cNvSpPr/>
                <p:nvPr/>
              </p:nvSpPr>
              <p:spPr>
                <a:xfrm>
                  <a:off x="6537879" y="3548832"/>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5" name="Freeform: Shape 704">
                  <a:extLst>
                    <a:ext uri="{FF2B5EF4-FFF2-40B4-BE49-F238E27FC236}">
                      <a16:creationId xmlns:a16="http://schemas.microsoft.com/office/drawing/2014/main" id="{719F3B48-C796-46B5-48E6-4A249ECD2538}"/>
                    </a:ext>
                  </a:extLst>
                </p:cNvPr>
                <p:cNvSpPr/>
                <p:nvPr/>
              </p:nvSpPr>
              <p:spPr>
                <a:xfrm>
                  <a:off x="6845273" y="3486214"/>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6" name="Freeform: Shape 705">
                  <a:extLst>
                    <a:ext uri="{FF2B5EF4-FFF2-40B4-BE49-F238E27FC236}">
                      <a16:creationId xmlns:a16="http://schemas.microsoft.com/office/drawing/2014/main" id="{B938AE5D-D0E8-AF1F-4DE8-DAC0CBBF3DF0}"/>
                    </a:ext>
                  </a:extLst>
                </p:cNvPr>
                <p:cNvSpPr/>
                <p:nvPr/>
              </p:nvSpPr>
              <p:spPr>
                <a:xfrm>
                  <a:off x="6924968" y="3528908"/>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7" name="Freeform: Shape 706">
                  <a:extLst>
                    <a:ext uri="{FF2B5EF4-FFF2-40B4-BE49-F238E27FC236}">
                      <a16:creationId xmlns:a16="http://schemas.microsoft.com/office/drawing/2014/main" id="{16C23E29-DF25-AD92-414C-005B5448DEDF}"/>
                    </a:ext>
                  </a:extLst>
                </p:cNvPr>
                <p:cNvSpPr/>
                <p:nvPr/>
              </p:nvSpPr>
              <p:spPr>
                <a:xfrm>
                  <a:off x="6312933" y="3416892"/>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5014"/>
                        <a:pt x="107538" y="46552"/>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8" name="Freeform: Shape 707">
                  <a:extLst>
                    <a:ext uri="{FF2B5EF4-FFF2-40B4-BE49-F238E27FC236}">
                      <a16:creationId xmlns:a16="http://schemas.microsoft.com/office/drawing/2014/main" id="{9F26EE92-430F-F74F-2C50-EDDF5581574E}"/>
                    </a:ext>
                  </a:extLst>
                </p:cNvPr>
                <p:cNvSpPr/>
                <p:nvPr/>
              </p:nvSpPr>
              <p:spPr>
                <a:xfrm>
                  <a:off x="6406536" y="3504337"/>
                  <a:ext cx="94642" cy="93786"/>
                </a:xfrm>
                <a:custGeom>
                  <a:avLst/>
                  <a:gdLst>
                    <a:gd name="connsiteX0" fmla="*/ 73707 w 94642"/>
                    <a:gd name="connsiteY0" fmla="*/ 4647 h 93786"/>
                    <a:gd name="connsiteX1" fmla="*/ 8243 w 94642"/>
                    <a:gd name="connsiteY1" fmla="*/ 70111 h 93786"/>
                    <a:gd name="connsiteX2" fmla="*/ 13936 w 94642"/>
                    <a:gd name="connsiteY2" fmla="*/ 92880 h 93786"/>
                    <a:gd name="connsiteX3" fmla="*/ 93631 w 94642"/>
                    <a:gd name="connsiteY3" fmla="*/ 18878 h 93786"/>
                    <a:gd name="connsiteX4" fmla="*/ 73707 w 94642"/>
                    <a:gd name="connsiteY4" fmla="*/ 4647 h 93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786">
                      <a:moveTo>
                        <a:pt x="73707" y="4647"/>
                      </a:moveTo>
                      <a:cubicBezTo>
                        <a:pt x="62322" y="33109"/>
                        <a:pt x="39552" y="58726"/>
                        <a:pt x="8243" y="70111"/>
                      </a:cubicBezTo>
                      <a:cubicBezTo>
                        <a:pt x="-5988" y="75803"/>
                        <a:pt x="-295" y="98573"/>
                        <a:pt x="13936" y="92880"/>
                      </a:cubicBezTo>
                      <a:cubicBezTo>
                        <a:pt x="48091" y="78649"/>
                        <a:pt x="76553" y="53033"/>
                        <a:pt x="93631" y="18878"/>
                      </a:cubicBezTo>
                      <a:cubicBezTo>
                        <a:pt x="99323" y="4647"/>
                        <a:pt x="79399" y="-6738"/>
                        <a:pt x="73707" y="4647"/>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9" name="Freeform: Shape 708">
                  <a:extLst>
                    <a:ext uri="{FF2B5EF4-FFF2-40B4-BE49-F238E27FC236}">
                      <a16:creationId xmlns:a16="http://schemas.microsoft.com/office/drawing/2014/main" id="{BFE79974-2A9C-4788-8CD7-31A83A3814BC}"/>
                    </a:ext>
                  </a:extLst>
                </p:cNvPr>
                <p:cNvSpPr/>
                <p:nvPr/>
              </p:nvSpPr>
              <p:spPr>
                <a:xfrm>
                  <a:off x="6261707" y="3401346"/>
                  <a:ext cx="112513" cy="175948"/>
                </a:xfrm>
                <a:custGeom>
                  <a:avLst/>
                  <a:gdLst>
                    <a:gd name="connsiteX0" fmla="*/ 101840 w 112513"/>
                    <a:gd name="connsiteY0" fmla="*/ 153178 h 175948"/>
                    <a:gd name="connsiteX1" fmla="*/ 50607 w 112513"/>
                    <a:gd name="connsiteY1" fmla="*/ 19405 h 175948"/>
                    <a:gd name="connsiteX2" fmla="*/ 33530 w 112513"/>
                    <a:gd name="connsiteY2" fmla="*/ 2327 h 175948"/>
                    <a:gd name="connsiteX3" fmla="*/ 101840 w 112513"/>
                    <a:gd name="connsiteY3" fmla="*/ 175948 h 175948"/>
                    <a:gd name="connsiteX4" fmla="*/ 101840 w 112513"/>
                    <a:gd name="connsiteY4" fmla="*/ 153178 h 175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5948">
                      <a:moveTo>
                        <a:pt x="101840" y="153178"/>
                      </a:moveTo>
                      <a:cubicBezTo>
                        <a:pt x="27837" y="153178"/>
                        <a:pt x="-3471" y="67791"/>
                        <a:pt x="50607" y="19405"/>
                      </a:cubicBezTo>
                      <a:cubicBezTo>
                        <a:pt x="61992" y="10866"/>
                        <a:pt x="44915" y="-6212"/>
                        <a:pt x="33530" y="2327"/>
                      </a:cubicBezTo>
                      <a:cubicBezTo>
                        <a:pt x="-34780" y="64945"/>
                        <a:pt x="7914" y="175948"/>
                        <a:pt x="101840" y="175948"/>
                      </a:cubicBezTo>
                      <a:cubicBezTo>
                        <a:pt x="116071" y="175948"/>
                        <a:pt x="116071" y="153178"/>
                        <a:pt x="101840" y="15317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1" name="Graphic 377">
                <a:extLst>
                  <a:ext uri="{FF2B5EF4-FFF2-40B4-BE49-F238E27FC236}">
                    <a16:creationId xmlns:a16="http://schemas.microsoft.com/office/drawing/2014/main" id="{7AD823A3-E118-30B4-E196-353277EDEF44}"/>
                  </a:ext>
                </a:extLst>
              </p:cNvPr>
              <p:cNvGrpSpPr/>
              <p:nvPr/>
            </p:nvGrpSpPr>
            <p:grpSpPr>
              <a:xfrm>
                <a:off x="4644415" y="3059278"/>
                <a:ext cx="2945863" cy="298855"/>
                <a:chOff x="4644415" y="3059278"/>
                <a:chExt cx="2945863" cy="298855"/>
              </a:xfrm>
            </p:grpSpPr>
            <p:sp>
              <p:nvSpPr>
                <p:cNvPr id="674" name="Freeform: Shape 673">
                  <a:extLst>
                    <a:ext uri="{FF2B5EF4-FFF2-40B4-BE49-F238E27FC236}">
                      <a16:creationId xmlns:a16="http://schemas.microsoft.com/office/drawing/2014/main" id="{80289AA5-4E86-7297-C58A-082784FD6454}"/>
                    </a:ext>
                  </a:extLst>
                </p:cNvPr>
                <p:cNvSpPr/>
                <p:nvPr/>
              </p:nvSpPr>
              <p:spPr>
                <a:xfrm>
                  <a:off x="4644415" y="3059278"/>
                  <a:ext cx="2945863" cy="298855"/>
                </a:xfrm>
                <a:custGeom>
                  <a:avLst/>
                  <a:gdLst>
                    <a:gd name="connsiteX0" fmla="*/ 0 w 2945863"/>
                    <a:gd name="connsiteY0" fmla="*/ 0 h 298855"/>
                    <a:gd name="connsiteX1" fmla="*/ 0 w 2945863"/>
                    <a:gd name="connsiteY1" fmla="*/ 11385 h 298855"/>
                    <a:gd name="connsiteX2" fmla="*/ 128081 w 2945863"/>
                    <a:gd name="connsiteY2" fmla="*/ 298856 h 298855"/>
                    <a:gd name="connsiteX3" fmla="*/ 2789320 w 2945863"/>
                    <a:gd name="connsiteY3" fmla="*/ 298856 h 298855"/>
                    <a:gd name="connsiteX4" fmla="*/ 2945863 w 2945863"/>
                    <a:gd name="connsiteY4" fmla="*/ 0 h 298855"/>
                    <a:gd name="connsiteX5" fmla="*/ 0 w 2945863"/>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98855">
                      <a:moveTo>
                        <a:pt x="0" y="0"/>
                      </a:moveTo>
                      <a:lnTo>
                        <a:pt x="0" y="11385"/>
                      </a:lnTo>
                      <a:cubicBezTo>
                        <a:pt x="48386" y="105311"/>
                        <a:pt x="91080" y="202083"/>
                        <a:pt x="128081" y="298856"/>
                      </a:cubicBezTo>
                      <a:lnTo>
                        <a:pt x="2789320" y="298856"/>
                      </a:lnTo>
                      <a:cubicBezTo>
                        <a:pt x="2837706" y="196391"/>
                        <a:pt x="2888939" y="96772"/>
                        <a:pt x="2945863" y="0"/>
                      </a:cubicBezTo>
                      <a:lnTo>
                        <a:pt x="0" y="0"/>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5" name="Freeform: Shape 674">
                  <a:extLst>
                    <a:ext uri="{FF2B5EF4-FFF2-40B4-BE49-F238E27FC236}">
                      <a16:creationId xmlns:a16="http://schemas.microsoft.com/office/drawing/2014/main" id="{5ED2B483-7263-D643-A7A3-4F351B826384}"/>
                    </a:ext>
                  </a:extLst>
                </p:cNvPr>
                <p:cNvSpPr/>
                <p:nvPr/>
              </p:nvSpPr>
              <p:spPr>
                <a:xfrm>
                  <a:off x="4644415" y="3059278"/>
                  <a:ext cx="2945863" cy="22769"/>
                </a:xfrm>
                <a:custGeom>
                  <a:avLst/>
                  <a:gdLst>
                    <a:gd name="connsiteX0" fmla="*/ 0 w 2945863"/>
                    <a:gd name="connsiteY0" fmla="*/ 0 h 22769"/>
                    <a:gd name="connsiteX1" fmla="*/ 0 w 2945863"/>
                    <a:gd name="connsiteY1" fmla="*/ 11385 h 22769"/>
                    <a:gd name="connsiteX2" fmla="*/ 5692 w 2945863"/>
                    <a:gd name="connsiteY2" fmla="*/ 22770 h 22769"/>
                    <a:gd name="connsiteX3" fmla="*/ 2934478 w 2945863"/>
                    <a:gd name="connsiteY3" fmla="*/ 22770 h 22769"/>
                    <a:gd name="connsiteX4" fmla="*/ 2945863 w 2945863"/>
                    <a:gd name="connsiteY4" fmla="*/ 2846 h 22769"/>
                    <a:gd name="connsiteX5" fmla="*/ 0 w 2945863"/>
                    <a:gd name="connsiteY5" fmla="*/ 2846 h 2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2769">
                      <a:moveTo>
                        <a:pt x="0" y="0"/>
                      </a:moveTo>
                      <a:lnTo>
                        <a:pt x="0" y="11385"/>
                      </a:lnTo>
                      <a:cubicBezTo>
                        <a:pt x="2846" y="14231"/>
                        <a:pt x="2846" y="17077"/>
                        <a:pt x="5692" y="22770"/>
                      </a:cubicBezTo>
                      <a:lnTo>
                        <a:pt x="2934478" y="22770"/>
                      </a:lnTo>
                      <a:cubicBezTo>
                        <a:pt x="2937325" y="17077"/>
                        <a:pt x="2943017" y="8539"/>
                        <a:pt x="2945863" y="2846"/>
                      </a:cubicBezTo>
                      <a:lnTo>
                        <a:pt x="0" y="2846"/>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6" name="Freeform: Shape 675">
                  <a:extLst>
                    <a:ext uri="{FF2B5EF4-FFF2-40B4-BE49-F238E27FC236}">
                      <a16:creationId xmlns:a16="http://schemas.microsoft.com/office/drawing/2014/main" id="{C175E920-E40F-ECE2-D442-59E998B2BE5B}"/>
                    </a:ext>
                  </a:extLst>
                </p:cNvPr>
                <p:cNvSpPr/>
                <p:nvPr/>
              </p:nvSpPr>
              <p:spPr>
                <a:xfrm>
                  <a:off x="4763957" y="3335363"/>
                  <a:ext cx="2681162" cy="19923"/>
                </a:xfrm>
                <a:custGeom>
                  <a:avLst/>
                  <a:gdLst>
                    <a:gd name="connsiteX0" fmla="*/ 0 w 2681162"/>
                    <a:gd name="connsiteY0" fmla="*/ 0 h 19923"/>
                    <a:gd name="connsiteX1" fmla="*/ 8539 w 2681162"/>
                    <a:gd name="connsiteY1" fmla="*/ 19924 h 19923"/>
                    <a:gd name="connsiteX2" fmla="*/ 2669778 w 2681162"/>
                    <a:gd name="connsiteY2" fmla="*/ 19924 h 19923"/>
                    <a:gd name="connsiteX3" fmla="*/ 2681163 w 2681162"/>
                    <a:gd name="connsiteY3" fmla="*/ 0 h 19923"/>
                    <a:gd name="connsiteX4" fmla="*/ 0 w 2681162"/>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62" h="19923">
                      <a:moveTo>
                        <a:pt x="0" y="0"/>
                      </a:moveTo>
                      <a:cubicBezTo>
                        <a:pt x="2846" y="5692"/>
                        <a:pt x="5692" y="14231"/>
                        <a:pt x="8539" y="19924"/>
                      </a:cubicBezTo>
                      <a:lnTo>
                        <a:pt x="2669778" y="19924"/>
                      </a:lnTo>
                      <a:cubicBezTo>
                        <a:pt x="2672624" y="14231"/>
                        <a:pt x="2675470" y="5692"/>
                        <a:pt x="2681163" y="0"/>
                      </a:cubicBezTo>
                      <a:lnTo>
                        <a:pt x="0"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7" name="Freeform: Shape 676">
                  <a:extLst>
                    <a:ext uri="{FF2B5EF4-FFF2-40B4-BE49-F238E27FC236}">
                      <a16:creationId xmlns:a16="http://schemas.microsoft.com/office/drawing/2014/main" id="{01B8B1B8-F89F-9A41-C4AF-4A3FDE6CFE32}"/>
                    </a:ext>
                  </a:extLst>
                </p:cNvPr>
                <p:cNvSpPr/>
                <p:nvPr/>
              </p:nvSpPr>
              <p:spPr>
                <a:xfrm>
                  <a:off x="4687820" y="3104572"/>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1 h 222252"/>
                    <a:gd name="connsiteX90" fmla="*/ 841777 w 2457732"/>
                    <a:gd name="connsiteY90" fmla="*/ 185252 h 222252"/>
                    <a:gd name="connsiteX91" fmla="*/ 841777 w 2457732"/>
                    <a:gd name="connsiteY91" fmla="*/ 208021 h 222252"/>
                    <a:gd name="connsiteX92" fmla="*/ 884471 w 2457732"/>
                    <a:gd name="connsiteY92" fmla="*/ 102711 h 222252"/>
                    <a:gd name="connsiteX93" fmla="*/ 884471 w 2457732"/>
                    <a:gd name="connsiteY93" fmla="*/ 79940 h 222252"/>
                    <a:gd name="connsiteX94" fmla="*/ 759236 w 2457732"/>
                    <a:gd name="connsiteY94" fmla="*/ 79940 h 222252"/>
                    <a:gd name="connsiteX95" fmla="*/ 759236 w 2457732"/>
                    <a:gd name="connsiteY95" fmla="*/ 102711 h 222252"/>
                    <a:gd name="connsiteX96" fmla="*/ 884471 w 2457732"/>
                    <a:gd name="connsiteY96" fmla="*/ 102711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1"/>
                      </a:moveTo>
                      <a:cubicBezTo>
                        <a:pt x="856008" y="208021"/>
                        <a:pt x="856008" y="185252"/>
                        <a:pt x="841777" y="185252"/>
                      </a:cubicBezTo>
                      <a:cubicBezTo>
                        <a:pt x="827546" y="185252"/>
                        <a:pt x="827546" y="208021"/>
                        <a:pt x="841777" y="208021"/>
                      </a:cubicBezTo>
                      <a:close/>
                      <a:moveTo>
                        <a:pt x="884471" y="102711"/>
                      </a:moveTo>
                      <a:cubicBezTo>
                        <a:pt x="898702" y="102711"/>
                        <a:pt x="898702" y="79940"/>
                        <a:pt x="884471" y="79940"/>
                      </a:cubicBezTo>
                      <a:lnTo>
                        <a:pt x="759236" y="79940"/>
                      </a:lnTo>
                      <a:cubicBezTo>
                        <a:pt x="745005" y="79940"/>
                        <a:pt x="745005" y="102711"/>
                        <a:pt x="759236" y="102711"/>
                      </a:cubicBezTo>
                      <a:lnTo>
                        <a:pt x="884471" y="102711"/>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8" name="Freeform: Shape 677">
                  <a:extLst>
                    <a:ext uri="{FF2B5EF4-FFF2-40B4-BE49-F238E27FC236}">
                      <a16:creationId xmlns:a16="http://schemas.microsoft.com/office/drawing/2014/main" id="{47CB49DF-ADBF-88D1-7C7D-C8BD3B222911}"/>
                    </a:ext>
                  </a:extLst>
                </p:cNvPr>
                <p:cNvSpPr/>
                <p:nvPr/>
              </p:nvSpPr>
              <p:spPr>
                <a:xfrm>
                  <a:off x="4687820" y="3102213"/>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19301 h 221765"/>
                    <a:gd name="connsiteX85" fmla="*/ 1143479 w 2457732"/>
                    <a:gd name="connsiteY85" fmla="*/ 193303 h 221765"/>
                    <a:gd name="connsiteX86" fmla="*/ 1149171 w 2457732"/>
                    <a:gd name="connsiteY86" fmla="*/ 170533 h 221765"/>
                    <a:gd name="connsiteX87" fmla="*/ 1083708 w 2457732"/>
                    <a:gd name="connsiteY87" fmla="*/ 105070 h 221765"/>
                    <a:gd name="connsiteX88" fmla="*/ 1063784 w 2457732"/>
                    <a:gd name="connsiteY88" fmla="*/ 119301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19301"/>
                      </a:moveTo>
                      <a:cubicBezTo>
                        <a:pt x="1078015" y="153456"/>
                        <a:pt x="1106478" y="179072"/>
                        <a:pt x="1143479" y="193303"/>
                      </a:cubicBezTo>
                      <a:cubicBezTo>
                        <a:pt x="1157710" y="198996"/>
                        <a:pt x="1163403" y="176226"/>
                        <a:pt x="1149171" y="170533"/>
                      </a:cubicBezTo>
                      <a:cubicBezTo>
                        <a:pt x="1120709" y="159148"/>
                        <a:pt x="1097939" y="133532"/>
                        <a:pt x="1083708" y="105070"/>
                      </a:cubicBezTo>
                      <a:cubicBezTo>
                        <a:pt x="1078015" y="96531"/>
                        <a:pt x="1058092" y="107916"/>
                        <a:pt x="1063784" y="119301"/>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2" name="Graphic 377">
                <a:extLst>
                  <a:ext uri="{FF2B5EF4-FFF2-40B4-BE49-F238E27FC236}">
                    <a16:creationId xmlns:a16="http://schemas.microsoft.com/office/drawing/2014/main" id="{4429DD92-CD33-E6E4-EEEB-8D273199C48D}"/>
                  </a:ext>
                </a:extLst>
              </p:cNvPr>
              <p:cNvGrpSpPr/>
              <p:nvPr/>
            </p:nvGrpSpPr>
            <p:grpSpPr>
              <a:xfrm>
                <a:off x="4644415" y="2760422"/>
                <a:ext cx="2960094" cy="298855"/>
                <a:chOff x="4644415" y="2760422"/>
                <a:chExt cx="2960094" cy="298855"/>
              </a:xfrm>
            </p:grpSpPr>
            <p:sp>
              <p:nvSpPr>
                <p:cNvPr id="669" name="Freeform: Shape 668">
                  <a:extLst>
                    <a:ext uri="{FF2B5EF4-FFF2-40B4-BE49-F238E27FC236}">
                      <a16:creationId xmlns:a16="http://schemas.microsoft.com/office/drawing/2014/main" id="{A0AE955F-2655-AAE2-1832-341932590577}"/>
                    </a:ext>
                  </a:extLst>
                </p:cNvPr>
                <p:cNvSpPr/>
                <p:nvPr/>
              </p:nvSpPr>
              <p:spPr>
                <a:xfrm>
                  <a:off x="4644415" y="2760422"/>
                  <a:ext cx="2960094" cy="298855"/>
                </a:xfrm>
                <a:custGeom>
                  <a:avLst/>
                  <a:gdLst>
                    <a:gd name="connsiteX0" fmla="*/ 2960095 w 2960094"/>
                    <a:gd name="connsiteY0" fmla="*/ 273239 h 298855"/>
                    <a:gd name="connsiteX1" fmla="*/ 2960095 w 2960094"/>
                    <a:gd name="connsiteY1" fmla="*/ 0 h 298855"/>
                    <a:gd name="connsiteX2" fmla="*/ 0 w 2960094"/>
                    <a:gd name="connsiteY2" fmla="*/ 0 h 298855"/>
                    <a:gd name="connsiteX3" fmla="*/ 0 w 2960094"/>
                    <a:gd name="connsiteY3" fmla="*/ 298856 h 298855"/>
                    <a:gd name="connsiteX4" fmla="*/ 2945863 w 2960094"/>
                    <a:gd name="connsiteY4" fmla="*/ 298856 h 298855"/>
                    <a:gd name="connsiteX5" fmla="*/ 2960095 w 2960094"/>
                    <a:gd name="connsiteY5" fmla="*/ 273239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094" h="298855">
                      <a:moveTo>
                        <a:pt x="2960095" y="273239"/>
                      </a:moveTo>
                      <a:lnTo>
                        <a:pt x="2960095" y="0"/>
                      </a:lnTo>
                      <a:lnTo>
                        <a:pt x="0" y="0"/>
                      </a:lnTo>
                      <a:lnTo>
                        <a:pt x="0" y="298856"/>
                      </a:lnTo>
                      <a:lnTo>
                        <a:pt x="2945863" y="298856"/>
                      </a:lnTo>
                      <a:cubicBezTo>
                        <a:pt x="2951556" y="290317"/>
                        <a:pt x="2954402" y="281778"/>
                        <a:pt x="2960095" y="273239"/>
                      </a:cubicBez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0" name="Freeform: Shape 669">
                  <a:extLst>
                    <a:ext uri="{FF2B5EF4-FFF2-40B4-BE49-F238E27FC236}">
                      <a16:creationId xmlns:a16="http://schemas.microsoft.com/office/drawing/2014/main" id="{100D0501-E0AF-01FD-B24E-2C271173580E}"/>
                    </a:ext>
                  </a:extLst>
                </p:cNvPr>
                <p:cNvSpPr/>
                <p:nvPr/>
              </p:nvSpPr>
              <p:spPr>
                <a:xfrm>
                  <a:off x="4644415" y="276042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1" name="Freeform: Shape 670">
                  <a:extLst>
                    <a:ext uri="{FF2B5EF4-FFF2-40B4-BE49-F238E27FC236}">
                      <a16:creationId xmlns:a16="http://schemas.microsoft.com/office/drawing/2014/main" id="{6F43ED08-D60E-DE7F-7E96-E6FC324D1285}"/>
                    </a:ext>
                  </a:extLst>
                </p:cNvPr>
                <p:cNvSpPr/>
                <p:nvPr/>
              </p:nvSpPr>
              <p:spPr>
                <a:xfrm>
                  <a:off x="4644415" y="3036508"/>
                  <a:ext cx="2957248" cy="19923"/>
                </a:xfrm>
                <a:custGeom>
                  <a:avLst/>
                  <a:gdLst>
                    <a:gd name="connsiteX0" fmla="*/ 2957249 w 2957248"/>
                    <a:gd name="connsiteY0" fmla="*/ 0 h 19923"/>
                    <a:gd name="connsiteX1" fmla="*/ 0 w 2957248"/>
                    <a:gd name="connsiteY1" fmla="*/ 0 h 19923"/>
                    <a:gd name="connsiteX2" fmla="*/ 0 w 2957248"/>
                    <a:gd name="connsiteY2" fmla="*/ 19924 h 19923"/>
                    <a:gd name="connsiteX3" fmla="*/ 2945863 w 2957248"/>
                    <a:gd name="connsiteY3" fmla="*/ 19924 h 19923"/>
                    <a:gd name="connsiteX4" fmla="*/ 2957249 w 2957248"/>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248" h="19923">
                      <a:moveTo>
                        <a:pt x="2957249" y="0"/>
                      </a:moveTo>
                      <a:lnTo>
                        <a:pt x="0" y="0"/>
                      </a:lnTo>
                      <a:lnTo>
                        <a:pt x="0" y="19924"/>
                      </a:lnTo>
                      <a:lnTo>
                        <a:pt x="2945863" y="19924"/>
                      </a:lnTo>
                      <a:cubicBezTo>
                        <a:pt x="2948710" y="14231"/>
                        <a:pt x="2954402" y="8539"/>
                        <a:pt x="2957249"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2" name="Freeform: Shape 671">
                  <a:extLst>
                    <a:ext uri="{FF2B5EF4-FFF2-40B4-BE49-F238E27FC236}">
                      <a16:creationId xmlns:a16="http://schemas.microsoft.com/office/drawing/2014/main" id="{5E9C0858-ACB0-9E01-53C6-D0781F8FE975}"/>
                    </a:ext>
                  </a:extLst>
                </p:cNvPr>
                <p:cNvSpPr/>
                <p:nvPr/>
              </p:nvSpPr>
              <p:spPr>
                <a:xfrm>
                  <a:off x="4710590" y="2805716"/>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8174 h 222252"/>
                    <a:gd name="connsiteX4" fmla="*/ 1308561 w 2850514"/>
                    <a:gd name="connsiteY4" fmla="*/ 190944 h 222252"/>
                    <a:gd name="connsiteX5" fmla="*/ 1308561 w 2850514"/>
                    <a:gd name="connsiteY5" fmla="*/ 168174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8250 h 222252"/>
                    <a:gd name="connsiteX48" fmla="*/ 2099817 w 2850514"/>
                    <a:gd name="connsiteY48" fmla="*/ 148250 h 222252"/>
                    <a:gd name="connsiteX49" fmla="*/ 2096971 w 2850514"/>
                    <a:gd name="connsiteY49" fmla="*/ 171020 h 222252"/>
                    <a:gd name="connsiteX50" fmla="*/ 2099817 w 2850514"/>
                    <a:gd name="connsiteY50" fmla="*/ 171020 h 222252"/>
                    <a:gd name="connsiteX51" fmla="*/ 2099817 w 2850514"/>
                    <a:gd name="connsiteY51" fmla="*/ 148250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1 h 222252"/>
                    <a:gd name="connsiteX83" fmla="*/ 1792423 w 2850514"/>
                    <a:gd name="connsiteY83" fmla="*/ 57171 h 222252"/>
                    <a:gd name="connsiteX84" fmla="*/ 1769653 w 2850514"/>
                    <a:gd name="connsiteY84" fmla="*/ 111249 h 222252"/>
                    <a:gd name="connsiteX85" fmla="*/ 1704189 w 2850514"/>
                    <a:gd name="connsiteY85" fmla="*/ 176713 h 222252"/>
                    <a:gd name="connsiteX86" fmla="*/ 1709882 w 2850514"/>
                    <a:gd name="connsiteY86" fmla="*/ 199483 h 222252"/>
                    <a:gd name="connsiteX87" fmla="*/ 1789576 w 2850514"/>
                    <a:gd name="connsiteY87" fmla="*/ 122634 h 222252"/>
                    <a:gd name="connsiteX88" fmla="*/ 1769653 w 2850514"/>
                    <a:gd name="connsiteY88" fmla="*/ 111249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1 h 222252"/>
                    <a:gd name="connsiteX94" fmla="*/ 1968890 w 2850514"/>
                    <a:gd name="connsiteY94" fmla="*/ 79941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8174"/>
                      </a:moveTo>
                      <a:cubicBezTo>
                        <a:pt x="1294330" y="168174"/>
                        <a:pt x="1294330" y="190944"/>
                        <a:pt x="1308561" y="190944"/>
                      </a:cubicBezTo>
                      <a:cubicBezTo>
                        <a:pt x="1322792" y="190944"/>
                        <a:pt x="1322792" y="168174"/>
                        <a:pt x="1308561" y="168174"/>
                      </a:cubicBezTo>
                      <a:close/>
                      <a:moveTo>
                        <a:pt x="1652957" y="153943"/>
                      </a:moveTo>
                      <a:cubicBezTo>
                        <a:pt x="1578954" y="153943"/>
                        <a:pt x="1547646" y="68556"/>
                        <a:pt x="1601724" y="20169"/>
                      </a:cubicBezTo>
                      <a:cubicBezTo>
                        <a:pt x="1613109" y="11631"/>
                        <a:pt x="1596032" y="-5447"/>
                        <a:pt x="1584647" y="3092"/>
                      </a:cubicBezTo>
                      <a:cubicBezTo>
                        <a:pt x="1516337" y="65709"/>
                        <a:pt x="1559031" y="179559"/>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102710"/>
                        <a:pt x="1707035" y="122634"/>
                      </a:cubicBezTo>
                      <a:cubicBezTo>
                        <a:pt x="1695650" y="131173"/>
                        <a:pt x="1707035" y="151097"/>
                        <a:pt x="1718420" y="142558"/>
                      </a:cubicBezTo>
                      <a:cubicBezTo>
                        <a:pt x="1763960" y="108403"/>
                        <a:pt x="1763960" y="17323"/>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8250"/>
                      </a:moveTo>
                      <a:lnTo>
                        <a:pt x="2099817" y="148250"/>
                      </a:lnTo>
                      <a:cubicBezTo>
                        <a:pt x="2082740" y="148250"/>
                        <a:pt x="2082740" y="171020"/>
                        <a:pt x="2096971" y="171020"/>
                      </a:cubicBezTo>
                      <a:lnTo>
                        <a:pt x="2099817" y="171020"/>
                      </a:lnTo>
                      <a:cubicBezTo>
                        <a:pt x="2114048" y="171020"/>
                        <a:pt x="2114048" y="148250"/>
                        <a:pt x="2099817" y="148250"/>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9483"/>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88479"/>
                        <a:pt x="1709882" y="62863"/>
                      </a:cubicBezTo>
                      <a:close/>
                      <a:moveTo>
                        <a:pt x="1792423" y="57171"/>
                      </a:moveTo>
                      <a:cubicBezTo>
                        <a:pt x="1778192" y="57171"/>
                        <a:pt x="1778192" y="79941"/>
                        <a:pt x="1792423" y="79941"/>
                      </a:cubicBezTo>
                      <a:cubicBezTo>
                        <a:pt x="1809500" y="79941"/>
                        <a:pt x="1809500" y="57171"/>
                        <a:pt x="1792423" y="57171"/>
                      </a:cubicBezTo>
                      <a:close/>
                      <a:moveTo>
                        <a:pt x="1769653" y="111249"/>
                      </a:moveTo>
                      <a:cubicBezTo>
                        <a:pt x="1758268" y="139712"/>
                        <a:pt x="1735498" y="165328"/>
                        <a:pt x="1704189" y="176713"/>
                      </a:cubicBezTo>
                      <a:cubicBezTo>
                        <a:pt x="1689958" y="182405"/>
                        <a:pt x="1695650" y="205175"/>
                        <a:pt x="1709882" y="199483"/>
                      </a:cubicBezTo>
                      <a:cubicBezTo>
                        <a:pt x="1744037" y="185252"/>
                        <a:pt x="1772499" y="159635"/>
                        <a:pt x="1789576" y="122634"/>
                      </a:cubicBezTo>
                      <a:cubicBezTo>
                        <a:pt x="1795269" y="108403"/>
                        <a:pt x="1775345" y="97018"/>
                        <a:pt x="1769653" y="111249"/>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1"/>
                        <a:pt x="2094125" y="79941"/>
                      </a:cubicBezTo>
                      <a:lnTo>
                        <a:pt x="1968890" y="79941"/>
                      </a:lnTo>
                      <a:cubicBezTo>
                        <a:pt x="1954659" y="79941"/>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3" name="Freeform: Shape 672">
                  <a:extLst>
                    <a:ext uri="{FF2B5EF4-FFF2-40B4-BE49-F238E27FC236}">
                      <a16:creationId xmlns:a16="http://schemas.microsoft.com/office/drawing/2014/main" id="{49E97E70-7A2A-9D78-F40B-2E13FCCDD7B3}"/>
                    </a:ext>
                  </a:extLst>
                </p:cNvPr>
                <p:cNvSpPr/>
                <p:nvPr/>
              </p:nvSpPr>
              <p:spPr>
                <a:xfrm>
                  <a:off x="4710590" y="2802870"/>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5328 h 222252"/>
                    <a:gd name="connsiteX4" fmla="*/ 1308561 w 2850514"/>
                    <a:gd name="connsiteY4" fmla="*/ 188098 h 222252"/>
                    <a:gd name="connsiteX5" fmla="*/ 1308561 w 2850514"/>
                    <a:gd name="connsiteY5" fmla="*/ 165328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5404 h 222252"/>
                    <a:gd name="connsiteX48" fmla="*/ 2099817 w 2850514"/>
                    <a:gd name="connsiteY48" fmla="*/ 145404 h 222252"/>
                    <a:gd name="connsiteX49" fmla="*/ 2096971 w 2850514"/>
                    <a:gd name="connsiteY49" fmla="*/ 168174 h 222252"/>
                    <a:gd name="connsiteX50" fmla="*/ 2099817 w 2850514"/>
                    <a:gd name="connsiteY50" fmla="*/ 168174 h 222252"/>
                    <a:gd name="connsiteX51" fmla="*/ 2099817 w 2850514"/>
                    <a:gd name="connsiteY51" fmla="*/ 145404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0 h 222252"/>
                    <a:gd name="connsiteX83" fmla="*/ 1792423 w 2850514"/>
                    <a:gd name="connsiteY83" fmla="*/ 57171 h 222252"/>
                    <a:gd name="connsiteX84" fmla="*/ 1769653 w 2850514"/>
                    <a:gd name="connsiteY84" fmla="*/ 108403 h 222252"/>
                    <a:gd name="connsiteX85" fmla="*/ 1704189 w 2850514"/>
                    <a:gd name="connsiteY85" fmla="*/ 173867 h 222252"/>
                    <a:gd name="connsiteX86" fmla="*/ 1709882 w 2850514"/>
                    <a:gd name="connsiteY86" fmla="*/ 196636 h 222252"/>
                    <a:gd name="connsiteX87" fmla="*/ 1789576 w 2850514"/>
                    <a:gd name="connsiteY87" fmla="*/ 122634 h 222252"/>
                    <a:gd name="connsiteX88" fmla="*/ 1769653 w 2850514"/>
                    <a:gd name="connsiteY88" fmla="*/ 108403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0 h 222252"/>
                    <a:gd name="connsiteX94" fmla="*/ 1968890 w 2850514"/>
                    <a:gd name="connsiteY94" fmla="*/ 79940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5328"/>
                      </a:moveTo>
                      <a:cubicBezTo>
                        <a:pt x="1294330" y="165328"/>
                        <a:pt x="1294330" y="188098"/>
                        <a:pt x="1308561" y="188098"/>
                      </a:cubicBezTo>
                      <a:cubicBezTo>
                        <a:pt x="1322792" y="188098"/>
                        <a:pt x="1322792" y="165328"/>
                        <a:pt x="1308561" y="165328"/>
                      </a:cubicBezTo>
                      <a:close/>
                      <a:moveTo>
                        <a:pt x="1652957" y="153943"/>
                      </a:moveTo>
                      <a:cubicBezTo>
                        <a:pt x="1578954" y="153943"/>
                        <a:pt x="1547646" y="68556"/>
                        <a:pt x="1601724" y="20169"/>
                      </a:cubicBezTo>
                      <a:cubicBezTo>
                        <a:pt x="1613109" y="11631"/>
                        <a:pt x="1596032" y="-5447"/>
                        <a:pt x="1584647" y="3092"/>
                      </a:cubicBezTo>
                      <a:cubicBezTo>
                        <a:pt x="1516337" y="65709"/>
                        <a:pt x="1559031" y="176713"/>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99864"/>
                        <a:pt x="1707035" y="122634"/>
                      </a:cubicBezTo>
                      <a:cubicBezTo>
                        <a:pt x="1695650" y="131173"/>
                        <a:pt x="1707035" y="151097"/>
                        <a:pt x="1718420" y="142558"/>
                      </a:cubicBezTo>
                      <a:cubicBezTo>
                        <a:pt x="1763960" y="108403"/>
                        <a:pt x="1763960" y="20169"/>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5404"/>
                      </a:moveTo>
                      <a:lnTo>
                        <a:pt x="2099817" y="145404"/>
                      </a:lnTo>
                      <a:cubicBezTo>
                        <a:pt x="2082740" y="145404"/>
                        <a:pt x="2082740" y="168174"/>
                        <a:pt x="2096971" y="168174"/>
                      </a:cubicBezTo>
                      <a:lnTo>
                        <a:pt x="2099817" y="168174"/>
                      </a:lnTo>
                      <a:cubicBezTo>
                        <a:pt x="2114048" y="168174"/>
                        <a:pt x="2114048" y="145404"/>
                        <a:pt x="2099817" y="145404"/>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6636"/>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91325"/>
                        <a:pt x="1709882" y="62863"/>
                      </a:cubicBezTo>
                      <a:close/>
                      <a:moveTo>
                        <a:pt x="1792423" y="57171"/>
                      </a:moveTo>
                      <a:cubicBezTo>
                        <a:pt x="1778192" y="57171"/>
                        <a:pt x="1778192" y="79940"/>
                        <a:pt x="1792423" y="79940"/>
                      </a:cubicBezTo>
                      <a:cubicBezTo>
                        <a:pt x="1809500" y="79940"/>
                        <a:pt x="1809500" y="57171"/>
                        <a:pt x="1792423" y="57171"/>
                      </a:cubicBezTo>
                      <a:close/>
                      <a:moveTo>
                        <a:pt x="1769653" y="108403"/>
                      </a:moveTo>
                      <a:cubicBezTo>
                        <a:pt x="1758268" y="136865"/>
                        <a:pt x="1735498" y="162482"/>
                        <a:pt x="1704189" y="173867"/>
                      </a:cubicBezTo>
                      <a:cubicBezTo>
                        <a:pt x="1689958" y="179559"/>
                        <a:pt x="1695650" y="202329"/>
                        <a:pt x="1709882" y="196636"/>
                      </a:cubicBezTo>
                      <a:cubicBezTo>
                        <a:pt x="1744037" y="182405"/>
                        <a:pt x="1772499" y="156789"/>
                        <a:pt x="1789576" y="122634"/>
                      </a:cubicBezTo>
                      <a:cubicBezTo>
                        <a:pt x="1795269" y="108403"/>
                        <a:pt x="1775345" y="97018"/>
                        <a:pt x="1769653" y="108403"/>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0"/>
                        <a:pt x="2094125" y="79940"/>
                      </a:cubicBezTo>
                      <a:lnTo>
                        <a:pt x="1968890" y="79940"/>
                      </a:lnTo>
                      <a:cubicBezTo>
                        <a:pt x="1954659" y="79940"/>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3" name="Graphic 377">
                <a:extLst>
                  <a:ext uri="{FF2B5EF4-FFF2-40B4-BE49-F238E27FC236}">
                    <a16:creationId xmlns:a16="http://schemas.microsoft.com/office/drawing/2014/main" id="{E5EDA8A7-25E9-4BE1-3CD8-527794BDA32E}"/>
                  </a:ext>
                </a:extLst>
              </p:cNvPr>
              <p:cNvGrpSpPr/>
              <p:nvPr/>
            </p:nvGrpSpPr>
            <p:grpSpPr>
              <a:xfrm>
                <a:off x="4643675" y="2460593"/>
                <a:ext cx="2960094" cy="300392"/>
                <a:chOff x="4643675" y="2460593"/>
                <a:chExt cx="2960094" cy="300392"/>
              </a:xfrm>
            </p:grpSpPr>
            <p:sp>
              <p:nvSpPr>
                <p:cNvPr id="664" name="Freeform: Shape 663">
                  <a:extLst>
                    <a:ext uri="{FF2B5EF4-FFF2-40B4-BE49-F238E27FC236}">
                      <a16:creationId xmlns:a16="http://schemas.microsoft.com/office/drawing/2014/main" id="{B9139921-5C15-E671-5942-0E5574CC823E}"/>
                    </a:ext>
                  </a:extLst>
                </p:cNvPr>
                <p:cNvSpPr/>
                <p:nvPr/>
              </p:nvSpPr>
              <p:spPr>
                <a:xfrm rot="-10800000">
                  <a:off x="4643675" y="2460593"/>
                  <a:ext cx="2960094" cy="298855"/>
                </a:xfrm>
                <a:custGeom>
                  <a:avLst/>
                  <a:gdLst>
                    <a:gd name="connsiteX0" fmla="*/ 0 w 2960094"/>
                    <a:gd name="connsiteY0" fmla="*/ 0 h 298855"/>
                    <a:gd name="connsiteX1" fmla="*/ 2960095 w 2960094"/>
                    <a:gd name="connsiteY1" fmla="*/ 0 h 298855"/>
                    <a:gd name="connsiteX2" fmla="*/ 2960095 w 2960094"/>
                    <a:gd name="connsiteY2" fmla="*/ 298856 h 298855"/>
                    <a:gd name="connsiteX3" fmla="*/ 0 w 2960094"/>
                    <a:gd name="connsiteY3" fmla="*/ 298856 h 298855"/>
                  </a:gdLst>
                  <a:ahLst/>
                  <a:cxnLst>
                    <a:cxn ang="0">
                      <a:pos x="connsiteX0" y="connsiteY0"/>
                    </a:cxn>
                    <a:cxn ang="0">
                      <a:pos x="connsiteX1" y="connsiteY1"/>
                    </a:cxn>
                    <a:cxn ang="0">
                      <a:pos x="connsiteX2" y="connsiteY2"/>
                    </a:cxn>
                    <a:cxn ang="0">
                      <a:pos x="connsiteX3" y="connsiteY3"/>
                    </a:cxn>
                  </a:cxnLst>
                  <a:rect l="l" t="t" r="r" b="b"/>
                  <a:pathLst>
                    <a:path w="2960094" h="298855">
                      <a:moveTo>
                        <a:pt x="0" y="0"/>
                      </a:moveTo>
                      <a:lnTo>
                        <a:pt x="2960095" y="0"/>
                      </a:lnTo>
                      <a:lnTo>
                        <a:pt x="2960095" y="298856"/>
                      </a:lnTo>
                      <a:lnTo>
                        <a:pt x="0" y="298856"/>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5" name="Freeform: Shape 664">
                  <a:extLst>
                    <a:ext uri="{FF2B5EF4-FFF2-40B4-BE49-F238E27FC236}">
                      <a16:creationId xmlns:a16="http://schemas.microsoft.com/office/drawing/2014/main" id="{96618A24-173B-6215-37FB-EE4B6A564871}"/>
                    </a:ext>
                  </a:extLst>
                </p:cNvPr>
                <p:cNvSpPr/>
                <p:nvPr/>
              </p:nvSpPr>
              <p:spPr>
                <a:xfrm rot="-10800000">
                  <a:off x="4643675" y="2461899"/>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6" name="Freeform: Shape 665">
                  <a:extLst>
                    <a:ext uri="{FF2B5EF4-FFF2-40B4-BE49-F238E27FC236}">
                      <a16:creationId xmlns:a16="http://schemas.microsoft.com/office/drawing/2014/main" id="{974D6259-D901-4A04-DC7E-96721A5E6DD0}"/>
                    </a:ext>
                  </a:extLst>
                </p:cNvPr>
                <p:cNvSpPr/>
                <p:nvPr/>
              </p:nvSpPr>
              <p:spPr>
                <a:xfrm rot="-10800000">
                  <a:off x="4643675" y="274106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7" name="Freeform: Shape 666">
                  <a:extLst>
                    <a:ext uri="{FF2B5EF4-FFF2-40B4-BE49-F238E27FC236}">
                      <a16:creationId xmlns:a16="http://schemas.microsoft.com/office/drawing/2014/main" id="{658006E8-38B6-AC58-5F10-64CCB2566D53}"/>
                    </a:ext>
                  </a:extLst>
                </p:cNvPr>
                <p:cNvSpPr/>
                <p:nvPr/>
              </p:nvSpPr>
              <p:spPr>
                <a:xfrm>
                  <a:off x="4687820" y="2506861"/>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2 h 222252"/>
                    <a:gd name="connsiteX90" fmla="*/ 841777 w 2457732"/>
                    <a:gd name="connsiteY90" fmla="*/ 185252 h 222252"/>
                    <a:gd name="connsiteX91" fmla="*/ 841777 w 2457732"/>
                    <a:gd name="connsiteY91" fmla="*/ 208022 h 222252"/>
                    <a:gd name="connsiteX92" fmla="*/ 884471 w 2457732"/>
                    <a:gd name="connsiteY92" fmla="*/ 102710 h 222252"/>
                    <a:gd name="connsiteX93" fmla="*/ 884471 w 2457732"/>
                    <a:gd name="connsiteY93" fmla="*/ 79940 h 222252"/>
                    <a:gd name="connsiteX94" fmla="*/ 759236 w 2457732"/>
                    <a:gd name="connsiteY94" fmla="*/ 79940 h 222252"/>
                    <a:gd name="connsiteX95" fmla="*/ 759236 w 2457732"/>
                    <a:gd name="connsiteY95" fmla="*/ 102710 h 222252"/>
                    <a:gd name="connsiteX96" fmla="*/ 884471 w 2457732"/>
                    <a:gd name="connsiteY96" fmla="*/ 102710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2"/>
                      </a:moveTo>
                      <a:cubicBezTo>
                        <a:pt x="856008" y="208022"/>
                        <a:pt x="856008" y="185252"/>
                        <a:pt x="841777" y="185252"/>
                      </a:cubicBezTo>
                      <a:cubicBezTo>
                        <a:pt x="827546" y="185252"/>
                        <a:pt x="827546" y="208022"/>
                        <a:pt x="841777" y="208022"/>
                      </a:cubicBezTo>
                      <a:close/>
                      <a:moveTo>
                        <a:pt x="884471" y="102710"/>
                      </a:moveTo>
                      <a:cubicBezTo>
                        <a:pt x="898702" y="102710"/>
                        <a:pt x="898702" y="79940"/>
                        <a:pt x="884471" y="79940"/>
                      </a:cubicBezTo>
                      <a:lnTo>
                        <a:pt x="759236" y="79940"/>
                      </a:lnTo>
                      <a:cubicBezTo>
                        <a:pt x="745005" y="79940"/>
                        <a:pt x="745005" y="102710"/>
                        <a:pt x="759236" y="102710"/>
                      </a:cubicBezTo>
                      <a:lnTo>
                        <a:pt x="884471" y="102710"/>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8" name="Freeform: Shape 667">
                  <a:extLst>
                    <a:ext uri="{FF2B5EF4-FFF2-40B4-BE49-F238E27FC236}">
                      <a16:creationId xmlns:a16="http://schemas.microsoft.com/office/drawing/2014/main" id="{64EBCA52-9792-40DE-5A3A-D7BBABD9E2DD}"/>
                    </a:ext>
                  </a:extLst>
                </p:cNvPr>
                <p:cNvSpPr/>
                <p:nvPr/>
              </p:nvSpPr>
              <p:spPr>
                <a:xfrm>
                  <a:off x="4687820" y="2504502"/>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22147 h 221765"/>
                    <a:gd name="connsiteX85" fmla="*/ 1143479 w 2457732"/>
                    <a:gd name="connsiteY85" fmla="*/ 196149 h 221765"/>
                    <a:gd name="connsiteX86" fmla="*/ 1149171 w 2457732"/>
                    <a:gd name="connsiteY86" fmla="*/ 173379 h 221765"/>
                    <a:gd name="connsiteX87" fmla="*/ 1083708 w 2457732"/>
                    <a:gd name="connsiteY87" fmla="*/ 107916 h 221765"/>
                    <a:gd name="connsiteX88" fmla="*/ 1063784 w 2457732"/>
                    <a:gd name="connsiteY88" fmla="*/ 122147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22147"/>
                      </a:moveTo>
                      <a:cubicBezTo>
                        <a:pt x="1078015" y="156302"/>
                        <a:pt x="1106478" y="181918"/>
                        <a:pt x="1143479" y="196149"/>
                      </a:cubicBezTo>
                      <a:cubicBezTo>
                        <a:pt x="1157710" y="201842"/>
                        <a:pt x="1163403" y="179072"/>
                        <a:pt x="1149171" y="173379"/>
                      </a:cubicBezTo>
                      <a:cubicBezTo>
                        <a:pt x="1120709" y="161994"/>
                        <a:pt x="1097939" y="136378"/>
                        <a:pt x="1083708" y="107916"/>
                      </a:cubicBezTo>
                      <a:cubicBezTo>
                        <a:pt x="1078015" y="96531"/>
                        <a:pt x="1058092" y="107916"/>
                        <a:pt x="1063784" y="122147"/>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652" name="Freeform: Shape 651">
              <a:extLst>
                <a:ext uri="{FF2B5EF4-FFF2-40B4-BE49-F238E27FC236}">
                  <a16:creationId xmlns:a16="http://schemas.microsoft.com/office/drawing/2014/main" id="{328EB048-9A77-129A-097B-79C7015D8675}"/>
                </a:ext>
              </a:extLst>
            </p:cNvPr>
            <p:cNvSpPr/>
            <p:nvPr/>
          </p:nvSpPr>
          <p:spPr>
            <a:xfrm>
              <a:off x="-4370865" y="2504260"/>
              <a:ext cx="574344" cy="1098650"/>
            </a:xfrm>
            <a:custGeom>
              <a:avLst/>
              <a:gdLst>
                <a:gd name="connsiteX0" fmla="*/ 378551 w 574344"/>
                <a:gd name="connsiteY0" fmla="*/ 1098650 h 1098650"/>
                <a:gd name="connsiteX1" fmla="*/ 398474 w 574344"/>
                <a:gd name="connsiteY1" fmla="*/ 0 h 1098650"/>
                <a:gd name="connsiteX2" fmla="*/ 0 w 574344"/>
                <a:gd name="connsiteY2" fmla="*/ 0 h 1098650"/>
                <a:gd name="connsiteX3" fmla="*/ 378551 w 574344"/>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4344" h="1098650">
                  <a:moveTo>
                    <a:pt x="378551" y="1098650"/>
                  </a:moveTo>
                  <a:cubicBezTo>
                    <a:pt x="378551" y="1098650"/>
                    <a:pt x="805487" y="395628"/>
                    <a:pt x="398474" y="0"/>
                  </a:cubicBezTo>
                  <a:lnTo>
                    <a:pt x="0" y="0"/>
                  </a:lnTo>
                  <a:lnTo>
                    <a:pt x="378551" y="1098650"/>
                  </a:lnTo>
                  <a:close/>
                </a:path>
              </a:pathLst>
            </a:custGeom>
            <a:solidFill>
              <a:srgbClr val="440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3" name="Freeform: Shape 652">
              <a:extLst>
                <a:ext uri="{FF2B5EF4-FFF2-40B4-BE49-F238E27FC236}">
                  <a16:creationId xmlns:a16="http://schemas.microsoft.com/office/drawing/2014/main" id="{A2CF1F81-EE8D-DF35-5DB2-F79844BBAC8A}"/>
                </a:ext>
              </a:extLst>
            </p:cNvPr>
            <p:cNvSpPr/>
            <p:nvPr/>
          </p:nvSpPr>
          <p:spPr>
            <a:xfrm>
              <a:off x="-1741920" y="2504260"/>
              <a:ext cx="570233" cy="1098650"/>
            </a:xfrm>
            <a:custGeom>
              <a:avLst/>
              <a:gdLst>
                <a:gd name="connsiteX0" fmla="*/ 194530 w 570233"/>
                <a:gd name="connsiteY0" fmla="*/ 1098650 h 1098650"/>
                <a:gd name="connsiteX1" fmla="*/ 174606 w 570233"/>
                <a:gd name="connsiteY1" fmla="*/ 0 h 1098650"/>
                <a:gd name="connsiteX2" fmla="*/ 570234 w 570233"/>
                <a:gd name="connsiteY2" fmla="*/ 0 h 1098650"/>
                <a:gd name="connsiteX3" fmla="*/ 194530 w 570233"/>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0233" h="1098650">
                  <a:moveTo>
                    <a:pt x="194530" y="1098650"/>
                  </a:moveTo>
                  <a:cubicBezTo>
                    <a:pt x="194530" y="1098650"/>
                    <a:pt x="-229561" y="395628"/>
                    <a:pt x="174606" y="0"/>
                  </a:cubicBezTo>
                  <a:lnTo>
                    <a:pt x="570234" y="0"/>
                  </a:lnTo>
                  <a:lnTo>
                    <a:pt x="194530" y="1098650"/>
                  </a:lnTo>
                  <a:close/>
                </a:path>
              </a:pathLst>
            </a:custGeom>
            <a:solidFill>
              <a:srgbClr val="440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4" name="Freeform: Shape 653">
              <a:extLst>
                <a:ext uri="{FF2B5EF4-FFF2-40B4-BE49-F238E27FC236}">
                  <a16:creationId xmlns:a16="http://schemas.microsoft.com/office/drawing/2014/main" id="{84084DEA-029A-3559-D0C1-3586BFA20787}"/>
                </a:ext>
              </a:extLst>
            </p:cNvPr>
            <p:cNvSpPr/>
            <p:nvPr/>
          </p:nvSpPr>
          <p:spPr>
            <a:xfrm>
              <a:off x="-4518870" y="2398949"/>
              <a:ext cx="3472418" cy="1309272"/>
            </a:xfrm>
            <a:custGeom>
              <a:avLst/>
              <a:gdLst>
                <a:gd name="connsiteX0" fmla="*/ 3327260 w 3472418"/>
                <a:gd name="connsiteY0" fmla="*/ 105311 h 1309272"/>
                <a:gd name="connsiteX1" fmla="*/ 2971480 w 3472418"/>
                <a:gd name="connsiteY1" fmla="*/ 1203962 h 1309272"/>
                <a:gd name="connsiteX2" fmla="*/ 526555 w 3472418"/>
                <a:gd name="connsiteY2" fmla="*/ 1203962 h 1309272"/>
                <a:gd name="connsiteX3" fmla="*/ 148005 w 3472418"/>
                <a:gd name="connsiteY3" fmla="*/ 105311 h 1309272"/>
                <a:gd name="connsiteX4" fmla="*/ 3327260 w 3472418"/>
                <a:gd name="connsiteY4" fmla="*/ 105311 h 1309272"/>
                <a:gd name="connsiteX5" fmla="*/ 3472419 w 3472418"/>
                <a:gd name="connsiteY5" fmla="*/ 0 h 1309272"/>
                <a:gd name="connsiteX6" fmla="*/ 0 w 3472418"/>
                <a:gd name="connsiteY6" fmla="*/ 0 h 1309272"/>
                <a:gd name="connsiteX7" fmla="*/ 449707 w 3472418"/>
                <a:gd name="connsiteY7" fmla="*/ 1309273 h 1309272"/>
                <a:gd name="connsiteX8" fmla="*/ 3048328 w 3472418"/>
                <a:gd name="connsiteY8" fmla="*/ 1309273 h 1309272"/>
                <a:gd name="connsiteX9" fmla="*/ 3472419 w 3472418"/>
                <a:gd name="connsiteY9" fmla="*/ 0 h 1309272"/>
                <a:gd name="connsiteX10" fmla="*/ 3472419 w 3472418"/>
                <a:gd name="connsiteY10"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2418" h="1309272">
                  <a:moveTo>
                    <a:pt x="3327260" y="105311"/>
                  </a:moveTo>
                  <a:lnTo>
                    <a:pt x="2971480" y="1203962"/>
                  </a:lnTo>
                  <a:lnTo>
                    <a:pt x="526555" y="1203962"/>
                  </a:lnTo>
                  <a:lnTo>
                    <a:pt x="148005" y="105311"/>
                  </a:lnTo>
                  <a:lnTo>
                    <a:pt x="3327260" y="105311"/>
                  </a:lnTo>
                  <a:moveTo>
                    <a:pt x="3472419" y="0"/>
                  </a:moveTo>
                  <a:lnTo>
                    <a:pt x="0" y="0"/>
                  </a:lnTo>
                  <a:lnTo>
                    <a:pt x="449707" y="1309273"/>
                  </a:lnTo>
                  <a:lnTo>
                    <a:pt x="3048328" y="1309273"/>
                  </a:lnTo>
                  <a:lnTo>
                    <a:pt x="3472419" y="0"/>
                  </a:lnTo>
                  <a:lnTo>
                    <a:pt x="3472419" y="0"/>
                  </a:ln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55" name="Graphic 377">
              <a:extLst>
                <a:ext uri="{FF2B5EF4-FFF2-40B4-BE49-F238E27FC236}">
                  <a16:creationId xmlns:a16="http://schemas.microsoft.com/office/drawing/2014/main" id="{EF8CE22E-91DE-2A0C-E0F2-D216B64D9B9D}"/>
                </a:ext>
              </a:extLst>
            </p:cNvPr>
            <p:cNvGrpSpPr/>
            <p:nvPr/>
          </p:nvGrpSpPr>
          <p:grpSpPr>
            <a:xfrm>
              <a:off x="-4518870" y="2398949"/>
              <a:ext cx="3472418" cy="1212500"/>
              <a:chOff x="4371175" y="2398949"/>
              <a:chExt cx="3472418" cy="1212500"/>
            </a:xfrm>
            <a:solidFill>
              <a:srgbClr val="FFFF31"/>
            </a:solidFill>
          </p:grpSpPr>
          <p:sp>
            <p:nvSpPr>
              <p:cNvPr id="658" name="Freeform: Shape 657">
                <a:extLst>
                  <a:ext uri="{FF2B5EF4-FFF2-40B4-BE49-F238E27FC236}">
                    <a16:creationId xmlns:a16="http://schemas.microsoft.com/office/drawing/2014/main" id="{9A7B30E5-DFDC-17FA-877B-DF6EA82399B7}"/>
                  </a:ext>
                </a:extLst>
              </p:cNvPr>
              <p:cNvSpPr/>
              <p:nvPr/>
            </p:nvSpPr>
            <p:spPr>
              <a:xfrm>
                <a:off x="4371175" y="2398949"/>
                <a:ext cx="3472418" cy="8538"/>
              </a:xfrm>
              <a:custGeom>
                <a:avLst/>
                <a:gdLst>
                  <a:gd name="connsiteX0" fmla="*/ 3469573 w 3472418"/>
                  <a:gd name="connsiteY0" fmla="*/ 8539 h 8538"/>
                  <a:gd name="connsiteX1" fmla="*/ 3472419 w 3472418"/>
                  <a:gd name="connsiteY1" fmla="*/ 0 h 8538"/>
                  <a:gd name="connsiteX2" fmla="*/ 0 w 3472418"/>
                  <a:gd name="connsiteY2" fmla="*/ 0 h 8538"/>
                  <a:gd name="connsiteX3" fmla="*/ 2846 w 3472418"/>
                  <a:gd name="connsiteY3" fmla="*/ 8539 h 8538"/>
                </a:gdLst>
                <a:ahLst/>
                <a:cxnLst>
                  <a:cxn ang="0">
                    <a:pos x="connsiteX0" y="connsiteY0"/>
                  </a:cxn>
                  <a:cxn ang="0">
                    <a:pos x="connsiteX1" y="connsiteY1"/>
                  </a:cxn>
                  <a:cxn ang="0">
                    <a:pos x="connsiteX2" y="connsiteY2"/>
                  </a:cxn>
                  <a:cxn ang="0">
                    <a:pos x="connsiteX3" y="connsiteY3"/>
                  </a:cxn>
                </a:cxnLst>
                <a:rect l="l" t="t" r="r" b="b"/>
                <a:pathLst>
                  <a:path w="3472418" h="8538">
                    <a:moveTo>
                      <a:pt x="3469573" y="8539"/>
                    </a:moveTo>
                    <a:lnTo>
                      <a:pt x="3472419" y="0"/>
                    </a:lnTo>
                    <a:lnTo>
                      <a:pt x="0" y="0"/>
                    </a:lnTo>
                    <a:lnTo>
                      <a:pt x="2846" y="8539"/>
                    </a:lnTo>
                    <a:close/>
                  </a:path>
                </a:pathLst>
              </a:custGeom>
              <a:solidFill>
                <a:srgbClr val="FFFF31"/>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9" name="Freeform: Shape 658">
                <a:extLst>
                  <a:ext uri="{FF2B5EF4-FFF2-40B4-BE49-F238E27FC236}">
                    <a16:creationId xmlns:a16="http://schemas.microsoft.com/office/drawing/2014/main" id="{D196E6C1-1FD8-C50C-CF48-9C6A0FAB3532}"/>
                  </a:ext>
                </a:extLst>
              </p:cNvPr>
              <p:cNvSpPr/>
              <p:nvPr/>
            </p:nvSpPr>
            <p:spPr>
              <a:xfrm>
                <a:off x="4519180" y="2515645"/>
                <a:ext cx="3179255" cy="1095804"/>
              </a:xfrm>
              <a:custGeom>
                <a:avLst/>
                <a:gdLst>
                  <a:gd name="connsiteX0" fmla="*/ 378551 w 3179255"/>
                  <a:gd name="connsiteY0" fmla="*/ 1095804 h 1095804"/>
                  <a:gd name="connsiteX1" fmla="*/ 2823475 w 3179255"/>
                  <a:gd name="connsiteY1" fmla="*/ 1095804 h 1095804"/>
                  <a:gd name="connsiteX2" fmla="*/ 3179256 w 3179255"/>
                  <a:gd name="connsiteY2" fmla="*/ 0 h 1095804"/>
                  <a:gd name="connsiteX3" fmla="*/ 3173563 w 3179255"/>
                  <a:gd name="connsiteY3" fmla="*/ 0 h 1095804"/>
                  <a:gd name="connsiteX4" fmla="*/ 2823475 w 3179255"/>
                  <a:gd name="connsiteY4" fmla="*/ 1087265 h 1095804"/>
                  <a:gd name="connsiteX5" fmla="*/ 378551 w 3179255"/>
                  <a:gd name="connsiteY5" fmla="*/ 1087265 h 1095804"/>
                  <a:gd name="connsiteX6" fmla="*/ 2846 w 3179255"/>
                  <a:gd name="connsiteY6" fmla="*/ 0 h 1095804"/>
                  <a:gd name="connsiteX7" fmla="*/ 0 w 3179255"/>
                  <a:gd name="connsiteY7" fmla="*/ 0 h 109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9255" h="1095804">
                    <a:moveTo>
                      <a:pt x="378551" y="1095804"/>
                    </a:moveTo>
                    <a:lnTo>
                      <a:pt x="2823475" y="1095804"/>
                    </a:lnTo>
                    <a:lnTo>
                      <a:pt x="3179256" y="0"/>
                    </a:lnTo>
                    <a:lnTo>
                      <a:pt x="3173563" y="0"/>
                    </a:lnTo>
                    <a:lnTo>
                      <a:pt x="2823475" y="1087265"/>
                    </a:lnTo>
                    <a:lnTo>
                      <a:pt x="378551" y="1087265"/>
                    </a:lnTo>
                    <a:lnTo>
                      <a:pt x="2846" y="0"/>
                    </a:lnTo>
                    <a:lnTo>
                      <a:pt x="0" y="0"/>
                    </a:lnTo>
                    <a:close/>
                  </a:path>
                </a:pathLst>
              </a:custGeom>
              <a:solidFill>
                <a:srgbClr val="FFFF31"/>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656" name="Freeform: Shape 655">
              <a:extLst>
                <a:ext uri="{FF2B5EF4-FFF2-40B4-BE49-F238E27FC236}">
                  <a16:creationId xmlns:a16="http://schemas.microsoft.com/office/drawing/2014/main" id="{C7EDDB2C-C7E6-FB87-C44B-21C685FE872E}"/>
                </a:ext>
              </a:extLst>
            </p:cNvPr>
            <p:cNvSpPr/>
            <p:nvPr/>
          </p:nvSpPr>
          <p:spPr>
            <a:xfrm>
              <a:off x="-2976205" y="2319254"/>
              <a:ext cx="384243" cy="51232"/>
            </a:xfrm>
            <a:custGeom>
              <a:avLst/>
              <a:gdLst>
                <a:gd name="connsiteX0" fmla="*/ 384243 w 384243"/>
                <a:gd name="connsiteY0" fmla="*/ 51232 h 51232"/>
                <a:gd name="connsiteX1" fmla="*/ 0 w 384243"/>
                <a:gd name="connsiteY1" fmla="*/ 51232 h 51232"/>
                <a:gd name="connsiteX2" fmla="*/ 22770 w 384243"/>
                <a:gd name="connsiteY2" fmla="*/ 0 h 51232"/>
                <a:gd name="connsiteX3" fmla="*/ 355781 w 384243"/>
                <a:gd name="connsiteY3" fmla="*/ 0 h 51232"/>
              </a:gdLst>
              <a:ahLst/>
              <a:cxnLst>
                <a:cxn ang="0">
                  <a:pos x="connsiteX0" y="connsiteY0"/>
                </a:cxn>
                <a:cxn ang="0">
                  <a:pos x="connsiteX1" y="connsiteY1"/>
                </a:cxn>
                <a:cxn ang="0">
                  <a:pos x="connsiteX2" y="connsiteY2"/>
                </a:cxn>
                <a:cxn ang="0">
                  <a:pos x="connsiteX3" y="connsiteY3"/>
                </a:cxn>
              </a:cxnLst>
              <a:rect l="l" t="t" r="r" b="b"/>
              <a:pathLst>
                <a:path w="384243" h="51232">
                  <a:moveTo>
                    <a:pt x="384243" y="51232"/>
                  </a:moveTo>
                  <a:lnTo>
                    <a:pt x="0" y="51232"/>
                  </a:lnTo>
                  <a:lnTo>
                    <a:pt x="22770" y="0"/>
                  </a:lnTo>
                  <a:lnTo>
                    <a:pt x="355781" y="0"/>
                  </a:lnTo>
                  <a:close/>
                </a:path>
              </a:pathLst>
            </a:custGeom>
            <a:solidFill>
              <a:srgbClr val="FFDB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7" name="Freeform: Shape 656">
              <a:extLst>
                <a:ext uri="{FF2B5EF4-FFF2-40B4-BE49-F238E27FC236}">
                  <a16:creationId xmlns:a16="http://schemas.microsoft.com/office/drawing/2014/main" id="{6ADA5F94-B83E-C498-7EFB-895E1C379B63}"/>
                </a:ext>
              </a:extLst>
            </p:cNvPr>
            <p:cNvSpPr/>
            <p:nvPr/>
          </p:nvSpPr>
          <p:spPr>
            <a:xfrm>
              <a:off x="-2976205" y="2370486"/>
              <a:ext cx="384243" cy="25616"/>
            </a:xfrm>
            <a:custGeom>
              <a:avLst/>
              <a:gdLst>
                <a:gd name="connsiteX0" fmla="*/ 0 w 384243"/>
                <a:gd name="connsiteY0" fmla="*/ 0 h 25616"/>
                <a:gd name="connsiteX1" fmla="*/ 384243 w 384243"/>
                <a:gd name="connsiteY1" fmla="*/ 0 h 25616"/>
                <a:gd name="connsiteX2" fmla="*/ 384243 w 384243"/>
                <a:gd name="connsiteY2" fmla="*/ 25616 h 25616"/>
                <a:gd name="connsiteX3" fmla="*/ 0 w 384243"/>
                <a:gd name="connsiteY3" fmla="*/ 25616 h 25616"/>
              </a:gdLst>
              <a:ahLst/>
              <a:cxnLst>
                <a:cxn ang="0">
                  <a:pos x="connsiteX0" y="connsiteY0"/>
                </a:cxn>
                <a:cxn ang="0">
                  <a:pos x="connsiteX1" y="connsiteY1"/>
                </a:cxn>
                <a:cxn ang="0">
                  <a:pos x="connsiteX2" y="connsiteY2"/>
                </a:cxn>
                <a:cxn ang="0">
                  <a:pos x="connsiteX3" y="connsiteY3"/>
                </a:cxn>
              </a:cxnLst>
              <a:rect l="l" t="t" r="r" b="b"/>
              <a:pathLst>
                <a:path w="384243" h="25616">
                  <a:moveTo>
                    <a:pt x="0" y="0"/>
                  </a:moveTo>
                  <a:lnTo>
                    <a:pt x="384243" y="0"/>
                  </a:lnTo>
                  <a:lnTo>
                    <a:pt x="384243" y="25616"/>
                  </a:lnTo>
                  <a:lnTo>
                    <a:pt x="0" y="25616"/>
                  </a:lnTo>
                  <a:close/>
                </a:path>
              </a:pathLst>
            </a:custGeom>
            <a:solidFill>
              <a:srgbClr val="BC30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13" name="Graphic 378">
            <a:extLst>
              <a:ext uri="{FF2B5EF4-FFF2-40B4-BE49-F238E27FC236}">
                <a16:creationId xmlns:a16="http://schemas.microsoft.com/office/drawing/2014/main" id="{5BC91478-E095-D9D0-AB4F-058E44AF0ECF}"/>
              </a:ext>
            </a:extLst>
          </p:cNvPr>
          <p:cNvGrpSpPr/>
          <p:nvPr/>
        </p:nvGrpSpPr>
        <p:grpSpPr>
          <a:xfrm rot="18640962">
            <a:off x="8097993" y="7452758"/>
            <a:ext cx="2713872" cy="330057"/>
            <a:chOff x="5868899" y="813333"/>
            <a:chExt cx="2483705" cy="464536"/>
          </a:xfrm>
        </p:grpSpPr>
        <p:grpSp>
          <p:nvGrpSpPr>
            <p:cNvPr id="714" name="Graphic 378">
              <a:extLst>
                <a:ext uri="{FF2B5EF4-FFF2-40B4-BE49-F238E27FC236}">
                  <a16:creationId xmlns:a16="http://schemas.microsoft.com/office/drawing/2014/main" id="{6C816B9F-7C07-2E36-9050-7EDF1F66B93B}"/>
                </a:ext>
              </a:extLst>
            </p:cNvPr>
            <p:cNvGrpSpPr/>
            <p:nvPr/>
          </p:nvGrpSpPr>
          <p:grpSpPr>
            <a:xfrm>
              <a:off x="5868899" y="822878"/>
              <a:ext cx="2058940" cy="445445"/>
              <a:chOff x="5868899" y="822878"/>
              <a:chExt cx="2058940" cy="445445"/>
            </a:xfrm>
          </p:grpSpPr>
          <p:sp>
            <p:nvSpPr>
              <p:cNvPr id="725" name="Freeform: Shape 724">
                <a:extLst>
                  <a:ext uri="{FF2B5EF4-FFF2-40B4-BE49-F238E27FC236}">
                    <a16:creationId xmlns:a16="http://schemas.microsoft.com/office/drawing/2014/main" id="{AE4A4D40-72A2-DE7B-854C-3451E7A8E860}"/>
                  </a:ext>
                </a:extLst>
              </p:cNvPr>
              <p:cNvSpPr/>
              <p:nvPr/>
            </p:nvSpPr>
            <p:spPr>
              <a:xfrm>
                <a:off x="5868899" y="996284"/>
                <a:ext cx="98979" cy="272039"/>
              </a:xfrm>
              <a:custGeom>
                <a:avLst/>
                <a:gdLst>
                  <a:gd name="connsiteX0" fmla="*/ 46481 w 98979"/>
                  <a:gd name="connsiteY0" fmla="*/ 272040 h 272039"/>
                  <a:gd name="connsiteX1" fmla="*/ 98980 w 98979"/>
                  <a:gd name="connsiteY1" fmla="*/ 272040 h 272039"/>
                  <a:gd name="connsiteX2" fmla="*/ 81480 w 98979"/>
                  <a:gd name="connsiteY2" fmla="*/ 31818 h 272039"/>
                  <a:gd name="connsiteX3" fmla="*/ 1936 w 98979"/>
                  <a:gd name="connsiteY3" fmla="*/ 0 h 272039"/>
                  <a:gd name="connsiteX4" fmla="*/ 46481 w 98979"/>
                  <a:gd name="connsiteY4" fmla="*/ 272040 h 27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79" h="272039">
                    <a:moveTo>
                      <a:pt x="46481" y="272040"/>
                    </a:moveTo>
                    <a:lnTo>
                      <a:pt x="98980" y="272040"/>
                    </a:lnTo>
                    <a:cubicBezTo>
                      <a:pt x="84662" y="184542"/>
                      <a:pt x="79889" y="103407"/>
                      <a:pt x="81480" y="31818"/>
                    </a:cubicBezTo>
                    <a:cubicBezTo>
                      <a:pt x="54435" y="23863"/>
                      <a:pt x="28981" y="14318"/>
                      <a:pt x="1936" y="0"/>
                    </a:cubicBezTo>
                    <a:cubicBezTo>
                      <a:pt x="-4427" y="76362"/>
                      <a:pt x="3527" y="170224"/>
                      <a:pt x="46481" y="272040"/>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6" name="Freeform: Shape 725">
                <a:extLst>
                  <a:ext uri="{FF2B5EF4-FFF2-40B4-BE49-F238E27FC236}">
                    <a16:creationId xmlns:a16="http://schemas.microsoft.com/office/drawing/2014/main" id="{FDAD9E9B-AF43-76AE-A94A-3DF4789892B7}"/>
                  </a:ext>
                </a:extLst>
              </p:cNvPr>
              <p:cNvSpPr/>
              <p:nvPr/>
            </p:nvSpPr>
            <p:spPr>
              <a:xfrm>
                <a:off x="5870835" y="822878"/>
                <a:ext cx="98634" cy="205223"/>
              </a:xfrm>
              <a:custGeom>
                <a:avLst/>
                <a:gdLst>
                  <a:gd name="connsiteX0" fmla="*/ 44545 w 98634"/>
                  <a:gd name="connsiteY0" fmla="*/ 0 h 205223"/>
                  <a:gd name="connsiteX1" fmla="*/ 0 w 98634"/>
                  <a:gd name="connsiteY1" fmla="*/ 173406 h 205223"/>
                  <a:gd name="connsiteX2" fmla="*/ 79544 w 98634"/>
                  <a:gd name="connsiteY2" fmla="*/ 205223 h 205223"/>
                  <a:gd name="connsiteX3" fmla="*/ 98634 w 98634"/>
                  <a:gd name="connsiteY3" fmla="*/ 0 h 205223"/>
                  <a:gd name="connsiteX4" fmla="*/ 44545 w 98634"/>
                  <a:gd name="connsiteY4" fmla="*/ 0 h 20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34" h="205223">
                    <a:moveTo>
                      <a:pt x="44545" y="0"/>
                    </a:moveTo>
                    <a:cubicBezTo>
                      <a:pt x="44545" y="0"/>
                      <a:pt x="9545" y="68408"/>
                      <a:pt x="0" y="173406"/>
                    </a:cubicBezTo>
                    <a:cubicBezTo>
                      <a:pt x="25454" y="186133"/>
                      <a:pt x="52499" y="197269"/>
                      <a:pt x="79544" y="205223"/>
                    </a:cubicBezTo>
                    <a:cubicBezTo>
                      <a:pt x="81135" y="122498"/>
                      <a:pt x="89089" y="52499"/>
                      <a:pt x="98634" y="0"/>
                    </a:cubicBezTo>
                    <a:lnTo>
                      <a:pt x="44545" y="0"/>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7" name="Freeform: Shape 726">
                <a:extLst>
                  <a:ext uri="{FF2B5EF4-FFF2-40B4-BE49-F238E27FC236}">
                    <a16:creationId xmlns:a16="http://schemas.microsoft.com/office/drawing/2014/main" id="{97B2CC88-2198-8BA9-EF6A-FAB3A796EBFC}"/>
                  </a:ext>
                </a:extLst>
              </p:cNvPr>
              <p:cNvSpPr/>
              <p:nvPr/>
            </p:nvSpPr>
            <p:spPr>
              <a:xfrm>
                <a:off x="5950086" y="1028102"/>
                <a:ext cx="352353" cy="240222"/>
              </a:xfrm>
              <a:custGeom>
                <a:avLst/>
                <a:gdLst>
                  <a:gd name="connsiteX0" fmla="*/ 292 w 352353"/>
                  <a:gd name="connsiteY0" fmla="*/ 0 h 240222"/>
                  <a:gd name="connsiteX1" fmla="*/ 17792 w 352353"/>
                  <a:gd name="connsiteY1" fmla="*/ 240222 h 240222"/>
                  <a:gd name="connsiteX2" fmla="*/ 323241 w 352353"/>
                  <a:gd name="connsiteY2" fmla="*/ 240222 h 240222"/>
                  <a:gd name="connsiteX3" fmla="*/ 329604 w 352353"/>
                  <a:gd name="connsiteY3" fmla="*/ 39772 h 240222"/>
                  <a:gd name="connsiteX4" fmla="*/ 57564 w 352353"/>
                  <a:gd name="connsiteY4" fmla="*/ 11136 h 240222"/>
                  <a:gd name="connsiteX5" fmla="*/ 292 w 352353"/>
                  <a:gd name="connsiteY5" fmla="*/ 0 h 24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353" h="240222">
                    <a:moveTo>
                      <a:pt x="292" y="0"/>
                    </a:moveTo>
                    <a:cubicBezTo>
                      <a:pt x="-1298" y="71589"/>
                      <a:pt x="3474" y="152724"/>
                      <a:pt x="17792" y="240222"/>
                    </a:cubicBezTo>
                    <a:lnTo>
                      <a:pt x="323241" y="240222"/>
                    </a:lnTo>
                    <a:cubicBezTo>
                      <a:pt x="356649" y="168633"/>
                      <a:pt x="364603" y="124089"/>
                      <a:pt x="329604" y="39772"/>
                    </a:cubicBezTo>
                    <a:cubicBezTo>
                      <a:pt x="238924" y="30227"/>
                      <a:pt x="148244" y="20681"/>
                      <a:pt x="57564" y="11136"/>
                    </a:cubicBezTo>
                    <a:cubicBezTo>
                      <a:pt x="38474" y="9545"/>
                      <a:pt x="19383" y="4773"/>
                      <a:pt x="292" y="0"/>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8" name="Freeform: Shape 727">
                <a:extLst>
                  <a:ext uri="{FF2B5EF4-FFF2-40B4-BE49-F238E27FC236}">
                    <a16:creationId xmlns:a16="http://schemas.microsoft.com/office/drawing/2014/main" id="{CC39AF4A-6425-624B-346B-29589311E0E6}"/>
                  </a:ext>
                </a:extLst>
              </p:cNvPr>
              <p:cNvSpPr/>
              <p:nvPr/>
            </p:nvSpPr>
            <p:spPr>
              <a:xfrm>
                <a:off x="5948788" y="822878"/>
                <a:ext cx="329311" cy="244995"/>
              </a:xfrm>
              <a:custGeom>
                <a:avLst/>
                <a:gdLst>
                  <a:gd name="connsiteX0" fmla="*/ 316585 w 329311"/>
                  <a:gd name="connsiteY0" fmla="*/ 0 h 244995"/>
                  <a:gd name="connsiteX1" fmla="*/ 19090 w 329311"/>
                  <a:gd name="connsiteY1" fmla="*/ 0 h 244995"/>
                  <a:gd name="connsiteX2" fmla="*/ 0 w 329311"/>
                  <a:gd name="connsiteY2" fmla="*/ 205223 h 244995"/>
                  <a:gd name="connsiteX3" fmla="*/ 57271 w 329311"/>
                  <a:gd name="connsiteY3" fmla="*/ 216359 h 244995"/>
                  <a:gd name="connsiteX4" fmla="*/ 329312 w 329311"/>
                  <a:gd name="connsiteY4" fmla="*/ 244995 h 244995"/>
                  <a:gd name="connsiteX5" fmla="*/ 313403 w 329311"/>
                  <a:gd name="connsiteY5" fmla="*/ 209996 h 244995"/>
                  <a:gd name="connsiteX6" fmla="*/ 316585 w 329311"/>
                  <a:gd name="connsiteY6" fmla="*/ 0 h 24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11" h="244995">
                    <a:moveTo>
                      <a:pt x="316585" y="0"/>
                    </a:moveTo>
                    <a:lnTo>
                      <a:pt x="19090" y="0"/>
                    </a:lnTo>
                    <a:cubicBezTo>
                      <a:pt x="11136" y="52499"/>
                      <a:pt x="1591" y="122498"/>
                      <a:pt x="0" y="205223"/>
                    </a:cubicBezTo>
                    <a:cubicBezTo>
                      <a:pt x="19090" y="211587"/>
                      <a:pt x="39772" y="214768"/>
                      <a:pt x="57271" y="216359"/>
                    </a:cubicBezTo>
                    <a:cubicBezTo>
                      <a:pt x="147951" y="225905"/>
                      <a:pt x="238632" y="235450"/>
                      <a:pt x="329312" y="244995"/>
                    </a:cubicBezTo>
                    <a:cubicBezTo>
                      <a:pt x="324539" y="233859"/>
                      <a:pt x="319766" y="222723"/>
                      <a:pt x="313403" y="209996"/>
                    </a:cubicBezTo>
                    <a:cubicBezTo>
                      <a:pt x="278404" y="135225"/>
                      <a:pt x="291130" y="60453"/>
                      <a:pt x="316585" y="0"/>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9" name="Freeform: Shape 728">
                <a:extLst>
                  <a:ext uri="{FF2B5EF4-FFF2-40B4-BE49-F238E27FC236}">
                    <a16:creationId xmlns:a16="http://schemas.microsoft.com/office/drawing/2014/main" id="{584F61B0-B3A7-7265-0713-B9EA2059B43C}"/>
                  </a:ext>
                </a:extLst>
              </p:cNvPr>
              <p:cNvSpPr/>
              <p:nvPr/>
            </p:nvSpPr>
            <p:spPr>
              <a:xfrm>
                <a:off x="6324052" y="822878"/>
                <a:ext cx="1206067" cy="296801"/>
              </a:xfrm>
              <a:custGeom>
                <a:avLst/>
                <a:gdLst>
                  <a:gd name="connsiteX0" fmla="*/ 1175841 w 1206067"/>
                  <a:gd name="connsiteY0" fmla="*/ 0 h 296801"/>
                  <a:gd name="connsiteX1" fmla="*/ 33591 w 1206067"/>
                  <a:gd name="connsiteY1" fmla="*/ 0 h 296801"/>
                  <a:gd name="connsiteX2" fmla="*/ 14501 w 1206067"/>
                  <a:gd name="connsiteY2" fmla="*/ 173406 h 296801"/>
                  <a:gd name="connsiteX3" fmla="*/ 47909 w 1206067"/>
                  <a:gd name="connsiteY3" fmla="*/ 252950 h 296801"/>
                  <a:gd name="connsiteX4" fmla="*/ 1206068 w 1206067"/>
                  <a:gd name="connsiteY4" fmla="*/ 291131 h 296801"/>
                  <a:gd name="connsiteX5" fmla="*/ 1174250 w 1206067"/>
                  <a:gd name="connsiteY5" fmla="*/ 208405 h 296801"/>
                  <a:gd name="connsiteX6" fmla="*/ 1175841 w 1206067"/>
                  <a:gd name="connsiteY6" fmla="*/ 0 h 29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067" h="296801">
                    <a:moveTo>
                      <a:pt x="1175841" y="0"/>
                    </a:moveTo>
                    <a:lnTo>
                      <a:pt x="33591" y="0"/>
                    </a:lnTo>
                    <a:cubicBezTo>
                      <a:pt x="6546" y="47726"/>
                      <a:pt x="-15726" y="112952"/>
                      <a:pt x="14501" y="173406"/>
                    </a:cubicBezTo>
                    <a:cubicBezTo>
                      <a:pt x="28818" y="203632"/>
                      <a:pt x="39954" y="229086"/>
                      <a:pt x="47909" y="252950"/>
                    </a:cubicBezTo>
                    <a:cubicBezTo>
                      <a:pt x="434492" y="287949"/>
                      <a:pt x="821076" y="307039"/>
                      <a:pt x="1206068" y="291131"/>
                    </a:cubicBezTo>
                    <a:cubicBezTo>
                      <a:pt x="1199704" y="267267"/>
                      <a:pt x="1190159" y="240223"/>
                      <a:pt x="1174250" y="208405"/>
                    </a:cubicBezTo>
                    <a:cubicBezTo>
                      <a:pt x="1137660" y="135225"/>
                      <a:pt x="1150387" y="60453"/>
                      <a:pt x="1175841" y="0"/>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0" name="Freeform: Shape 729">
                <a:extLst>
                  <a:ext uri="{FF2B5EF4-FFF2-40B4-BE49-F238E27FC236}">
                    <a16:creationId xmlns:a16="http://schemas.microsoft.com/office/drawing/2014/main" id="{E571540C-19C3-A909-DD72-C964C9CAA44F}"/>
                  </a:ext>
                </a:extLst>
              </p:cNvPr>
              <p:cNvSpPr/>
              <p:nvPr/>
            </p:nvSpPr>
            <p:spPr>
              <a:xfrm>
                <a:off x="6364007" y="1077419"/>
                <a:ext cx="1172739" cy="190905"/>
              </a:xfrm>
              <a:custGeom>
                <a:avLst/>
                <a:gdLst>
                  <a:gd name="connsiteX0" fmla="*/ 7954 w 1172739"/>
                  <a:gd name="connsiteY0" fmla="*/ 0 h 190905"/>
                  <a:gd name="connsiteX1" fmla="*/ 0 w 1172739"/>
                  <a:gd name="connsiteY1" fmla="*/ 190905 h 190905"/>
                  <a:gd name="connsiteX2" fmla="*/ 1143841 w 1172739"/>
                  <a:gd name="connsiteY2" fmla="*/ 190905 h 190905"/>
                  <a:gd name="connsiteX3" fmla="*/ 1166113 w 1172739"/>
                  <a:gd name="connsiteY3" fmla="*/ 38181 h 190905"/>
                  <a:gd name="connsiteX4" fmla="*/ 7954 w 1172739"/>
                  <a:gd name="connsiteY4" fmla="*/ 0 h 190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739" h="190905">
                    <a:moveTo>
                      <a:pt x="7954" y="0"/>
                    </a:moveTo>
                    <a:cubicBezTo>
                      <a:pt x="30227" y="73180"/>
                      <a:pt x="23863" y="127270"/>
                      <a:pt x="0" y="190905"/>
                    </a:cubicBezTo>
                    <a:lnTo>
                      <a:pt x="1143841" y="190905"/>
                    </a:lnTo>
                    <a:cubicBezTo>
                      <a:pt x="1170886" y="133634"/>
                      <a:pt x="1180431" y="93862"/>
                      <a:pt x="1166113" y="38181"/>
                    </a:cubicBezTo>
                    <a:cubicBezTo>
                      <a:pt x="781121" y="54090"/>
                      <a:pt x="394538" y="34999"/>
                      <a:pt x="7954" y="0"/>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1" name="Freeform: Shape 730">
                <a:extLst>
                  <a:ext uri="{FF2B5EF4-FFF2-40B4-BE49-F238E27FC236}">
                    <a16:creationId xmlns:a16="http://schemas.microsoft.com/office/drawing/2014/main" id="{DDD8BF3D-4B2B-92F4-C301-B3ABD673C272}"/>
                  </a:ext>
                </a:extLst>
              </p:cNvPr>
              <p:cNvSpPr/>
              <p:nvPr/>
            </p:nvSpPr>
            <p:spPr>
              <a:xfrm>
                <a:off x="7598528" y="1085373"/>
                <a:ext cx="329311" cy="182950"/>
              </a:xfrm>
              <a:custGeom>
                <a:avLst/>
                <a:gdLst>
                  <a:gd name="connsiteX0" fmla="*/ 0 w 329311"/>
                  <a:gd name="connsiteY0" fmla="*/ 182951 h 182950"/>
                  <a:gd name="connsiteX1" fmla="*/ 329312 w 329311"/>
                  <a:gd name="connsiteY1" fmla="*/ 182951 h 182950"/>
                  <a:gd name="connsiteX2" fmla="*/ 329312 w 329311"/>
                  <a:gd name="connsiteY2" fmla="*/ 0 h 182950"/>
                  <a:gd name="connsiteX3" fmla="*/ 17500 w 329311"/>
                  <a:gd name="connsiteY3" fmla="*/ 25454 h 182950"/>
                  <a:gd name="connsiteX4" fmla="*/ 0 w 329311"/>
                  <a:gd name="connsiteY4" fmla="*/ 182951 h 18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11" h="182950">
                    <a:moveTo>
                      <a:pt x="0" y="182951"/>
                    </a:moveTo>
                    <a:lnTo>
                      <a:pt x="329312" y="182951"/>
                    </a:lnTo>
                    <a:lnTo>
                      <a:pt x="329312" y="0"/>
                    </a:lnTo>
                    <a:cubicBezTo>
                      <a:pt x="225905" y="11136"/>
                      <a:pt x="120907" y="20681"/>
                      <a:pt x="17500" y="25454"/>
                    </a:cubicBezTo>
                    <a:cubicBezTo>
                      <a:pt x="28636" y="82726"/>
                      <a:pt x="20682" y="128861"/>
                      <a:pt x="0" y="182951"/>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2" name="Freeform: Shape 731">
                <a:extLst>
                  <a:ext uri="{FF2B5EF4-FFF2-40B4-BE49-F238E27FC236}">
                    <a16:creationId xmlns:a16="http://schemas.microsoft.com/office/drawing/2014/main" id="{848D5DDF-68C0-BF6C-19F5-09F649BAC582}"/>
                  </a:ext>
                </a:extLst>
              </p:cNvPr>
              <p:cNvSpPr/>
              <p:nvPr/>
            </p:nvSpPr>
            <p:spPr>
              <a:xfrm>
                <a:off x="7558573" y="822878"/>
                <a:ext cx="367675" cy="287948"/>
              </a:xfrm>
              <a:custGeom>
                <a:avLst/>
                <a:gdLst>
                  <a:gd name="connsiteX0" fmla="*/ 33591 w 367675"/>
                  <a:gd name="connsiteY0" fmla="*/ 0 h 287948"/>
                  <a:gd name="connsiteX1" fmla="*/ 14500 w 367675"/>
                  <a:gd name="connsiteY1" fmla="*/ 173406 h 287948"/>
                  <a:gd name="connsiteX2" fmla="*/ 55863 w 367675"/>
                  <a:gd name="connsiteY2" fmla="*/ 287949 h 287948"/>
                  <a:gd name="connsiteX3" fmla="*/ 367675 w 367675"/>
                  <a:gd name="connsiteY3" fmla="*/ 262495 h 287948"/>
                  <a:gd name="connsiteX4" fmla="*/ 367675 w 367675"/>
                  <a:gd name="connsiteY4" fmla="*/ 1591 h 287948"/>
                  <a:gd name="connsiteX5" fmla="*/ 33591 w 367675"/>
                  <a:gd name="connsiteY5" fmla="*/ 1591 h 28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675" h="287948">
                    <a:moveTo>
                      <a:pt x="33591" y="0"/>
                    </a:moveTo>
                    <a:cubicBezTo>
                      <a:pt x="6546" y="47726"/>
                      <a:pt x="-15726" y="112952"/>
                      <a:pt x="14500" y="173406"/>
                    </a:cubicBezTo>
                    <a:cubicBezTo>
                      <a:pt x="35182" y="217950"/>
                      <a:pt x="49500" y="254540"/>
                      <a:pt x="55863" y="287949"/>
                    </a:cubicBezTo>
                    <a:cubicBezTo>
                      <a:pt x="159270" y="281585"/>
                      <a:pt x="264268" y="273631"/>
                      <a:pt x="367675" y="262495"/>
                    </a:cubicBezTo>
                    <a:lnTo>
                      <a:pt x="367675" y="1591"/>
                    </a:lnTo>
                    <a:lnTo>
                      <a:pt x="33591" y="1591"/>
                    </a:ln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3" name="Freeform: Shape 732">
                <a:extLst>
                  <a:ext uri="{FF2B5EF4-FFF2-40B4-BE49-F238E27FC236}">
                    <a16:creationId xmlns:a16="http://schemas.microsoft.com/office/drawing/2014/main" id="{B08D1633-9846-AF3C-3208-BCE09EA33A34}"/>
                  </a:ext>
                </a:extLst>
              </p:cNvPr>
              <p:cNvSpPr/>
              <p:nvPr/>
            </p:nvSpPr>
            <p:spPr>
              <a:xfrm>
                <a:off x="6241007" y="822878"/>
                <a:ext cx="130953" cy="252949"/>
              </a:xfrm>
              <a:custGeom>
                <a:avLst/>
                <a:gdLst>
                  <a:gd name="connsiteX0" fmla="*/ 116636 w 130953"/>
                  <a:gd name="connsiteY0" fmla="*/ 0 h 252949"/>
                  <a:gd name="connsiteX1" fmla="*/ 24365 w 130953"/>
                  <a:gd name="connsiteY1" fmla="*/ 0 h 252949"/>
                  <a:gd name="connsiteX2" fmla="*/ 22774 w 130953"/>
                  <a:gd name="connsiteY2" fmla="*/ 209996 h 252949"/>
                  <a:gd name="connsiteX3" fmla="*/ 38683 w 130953"/>
                  <a:gd name="connsiteY3" fmla="*/ 244995 h 252949"/>
                  <a:gd name="connsiteX4" fmla="*/ 130954 w 130953"/>
                  <a:gd name="connsiteY4" fmla="*/ 252950 h 252949"/>
                  <a:gd name="connsiteX5" fmla="*/ 97546 w 130953"/>
                  <a:gd name="connsiteY5" fmla="*/ 173406 h 252949"/>
                  <a:gd name="connsiteX6" fmla="*/ 116636 w 130953"/>
                  <a:gd name="connsiteY6" fmla="*/ 0 h 25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53" h="252949">
                    <a:moveTo>
                      <a:pt x="116636" y="0"/>
                    </a:moveTo>
                    <a:lnTo>
                      <a:pt x="24365" y="0"/>
                    </a:lnTo>
                    <a:cubicBezTo>
                      <a:pt x="-1089" y="60453"/>
                      <a:pt x="-13816" y="133634"/>
                      <a:pt x="22774" y="209996"/>
                    </a:cubicBezTo>
                    <a:cubicBezTo>
                      <a:pt x="29138" y="222723"/>
                      <a:pt x="33910" y="233859"/>
                      <a:pt x="38683" y="244995"/>
                    </a:cubicBezTo>
                    <a:cubicBezTo>
                      <a:pt x="68910" y="248177"/>
                      <a:pt x="99136" y="251359"/>
                      <a:pt x="130954" y="252950"/>
                    </a:cubicBezTo>
                    <a:cubicBezTo>
                      <a:pt x="122999" y="229086"/>
                      <a:pt x="111863" y="202041"/>
                      <a:pt x="97546"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4" name="Freeform: Shape 733">
                <a:extLst>
                  <a:ext uri="{FF2B5EF4-FFF2-40B4-BE49-F238E27FC236}">
                    <a16:creationId xmlns:a16="http://schemas.microsoft.com/office/drawing/2014/main" id="{C588C58A-1C07-B490-AB8F-B0653783991A}"/>
                  </a:ext>
                </a:extLst>
              </p:cNvPr>
              <p:cNvSpPr/>
              <p:nvPr/>
            </p:nvSpPr>
            <p:spPr>
              <a:xfrm>
                <a:off x="6273327" y="1069464"/>
                <a:ext cx="113536" cy="198859"/>
              </a:xfrm>
              <a:custGeom>
                <a:avLst/>
                <a:gdLst>
                  <a:gd name="connsiteX0" fmla="*/ 0 w 113536"/>
                  <a:gd name="connsiteY0" fmla="*/ 198860 h 198859"/>
                  <a:gd name="connsiteX1" fmla="*/ 90680 w 113536"/>
                  <a:gd name="connsiteY1" fmla="*/ 198860 h 198859"/>
                  <a:gd name="connsiteX2" fmla="*/ 98634 w 113536"/>
                  <a:gd name="connsiteY2" fmla="*/ 7954 h 198859"/>
                  <a:gd name="connsiteX3" fmla="*/ 6363 w 113536"/>
                  <a:gd name="connsiteY3" fmla="*/ 0 h 198859"/>
                  <a:gd name="connsiteX4" fmla="*/ 0 w 113536"/>
                  <a:gd name="connsiteY4" fmla="*/ 198860 h 19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6" h="198859">
                    <a:moveTo>
                      <a:pt x="0" y="198860"/>
                    </a:moveTo>
                    <a:lnTo>
                      <a:pt x="90680" y="198860"/>
                    </a:lnTo>
                    <a:cubicBezTo>
                      <a:pt x="116134" y="135224"/>
                      <a:pt x="122498" y="81135"/>
                      <a:pt x="98634" y="7954"/>
                    </a:cubicBezTo>
                    <a:cubicBezTo>
                      <a:pt x="68408" y="4773"/>
                      <a:pt x="38181" y="1591"/>
                      <a:pt x="6363" y="0"/>
                    </a:cubicBezTo>
                    <a:cubicBezTo>
                      <a:pt x="41363" y="81135"/>
                      <a:pt x="33409" y="127270"/>
                      <a:pt x="0" y="198860"/>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5" name="Freeform: Shape 734">
                <a:extLst>
                  <a:ext uri="{FF2B5EF4-FFF2-40B4-BE49-F238E27FC236}">
                    <a16:creationId xmlns:a16="http://schemas.microsoft.com/office/drawing/2014/main" id="{FA747E34-A28F-6EBD-2DBA-0A250C1417D1}"/>
                  </a:ext>
                </a:extLst>
              </p:cNvPr>
              <p:cNvSpPr/>
              <p:nvPr/>
            </p:nvSpPr>
            <p:spPr>
              <a:xfrm>
                <a:off x="7475528" y="822878"/>
                <a:ext cx="138908" cy="292721"/>
              </a:xfrm>
              <a:custGeom>
                <a:avLst/>
                <a:gdLst>
                  <a:gd name="connsiteX0" fmla="*/ 116636 w 138908"/>
                  <a:gd name="connsiteY0" fmla="*/ 0 h 292721"/>
                  <a:gd name="connsiteX1" fmla="*/ 24365 w 138908"/>
                  <a:gd name="connsiteY1" fmla="*/ 0 h 292721"/>
                  <a:gd name="connsiteX2" fmla="*/ 22774 w 138908"/>
                  <a:gd name="connsiteY2" fmla="*/ 209996 h 292721"/>
                  <a:gd name="connsiteX3" fmla="*/ 54592 w 138908"/>
                  <a:gd name="connsiteY3" fmla="*/ 292722 h 292721"/>
                  <a:gd name="connsiteX4" fmla="*/ 138908 w 138908"/>
                  <a:gd name="connsiteY4" fmla="*/ 287949 h 292721"/>
                  <a:gd name="connsiteX5" fmla="*/ 97545 w 138908"/>
                  <a:gd name="connsiteY5" fmla="*/ 173406 h 292721"/>
                  <a:gd name="connsiteX6" fmla="*/ 116636 w 138908"/>
                  <a:gd name="connsiteY6" fmla="*/ 0 h 29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8" h="292721">
                    <a:moveTo>
                      <a:pt x="116636" y="0"/>
                    </a:moveTo>
                    <a:lnTo>
                      <a:pt x="24365" y="0"/>
                    </a:lnTo>
                    <a:cubicBezTo>
                      <a:pt x="-1089" y="60453"/>
                      <a:pt x="-13816" y="133634"/>
                      <a:pt x="22774" y="209996"/>
                    </a:cubicBezTo>
                    <a:cubicBezTo>
                      <a:pt x="38683" y="241813"/>
                      <a:pt x="48228" y="268858"/>
                      <a:pt x="54592" y="292722"/>
                    </a:cubicBezTo>
                    <a:cubicBezTo>
                      <a:pt x="83228" y="291131"/>
                      <a:pt x="110273" y="289540"/>
                      <a:pt x="138908" y="287949"/>
                    </a:cubicBezTo>
                    <a:cubicBezTo>
                      <a:pt x="132545" y="254540"/>
                      <a:pt x="118227" y="217950"/>
                      <a:pt x="97545"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6" name="Freeform: Shape 735">
                <a:extLst>
                  <a:ext uri="{FF2B5EF4-FFF2-40B4-BE49-F238E27FC236}">
                    <a16:creationId xmlns:a16="http://schemas.microsoft.com/office/drawing/2014/main" id="{08302DF0-E9C8-46DB-F46F-768680084ED9}"/>
                  </a:ext>
                </a:extLst>
              </p:cNvPr>
              <p:cNvSpPr/>
              <p:nvPr/>
            </p:nvSpPr>
            <p:spPr>
              <a:xfrm>
                <a:off x="7507848" y="1110827"/>
                <a:ext cx="113222" cy="157496"/>
              </a:xfrm>
              <a:custGeom>
                <a:avLst/>
                <a:gdLst>
                  <a:gd name="connsiteX0" fmla="*/ 0 w 113222"/>
                  <a:gd name="connsiteY0" fmla="*/ 157497 h 157496"/>
                  <a:gd name="connsiteX1" fmla="*/ 90680 w 113222"/>
                  <a:gd name="connsiteY1" fmla="*/ 157497 h 157496"/>
                  <a:gd name="connsiteX2" fmla="*/ 108179 w 113222"/>
                  <a:gd name="connsiteY2" fmla="*/ 0 h 157496"/>
                  <a:gd name="connsiteX3" fmla="*/ 23863 w 113222"/>
                  <a:gd name="connsiteY3" fmla="*/ 4773 h 157496"/>
                  <a:gd name="connsiteX4" fmla="*/ 0 w 113222"/>
                  <a:gd name="connsiteY4" fmla="*/ 157497 h 15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22" h="157496">
                    <a:moveTo>
                      <a:pt x="0" y="157497"/>
                    </a:moveTo>
                    <a:lnTo>
                      <a:pt x="90680" y="157497"/>
                    </a:lnTo>
                    <a:cubicBezTo>
                      <a:pt x="111361" y="104998"/>
                      <a:pt x="119316" y="57272"/>
                      <a:pt x="108179" y="0"/>
                    </a:cubicBezTo>
                    <a:cubicBezTo>
                      <a:pt x="79544" y="1591"/>
                      <a:pt x="52499" y="3182"/>
                      <a:pt x="23863" y="4773"/>
                    </a:cubicBezTo>
                    <a:cubicBezTo>
                      <a:pt x="36590" y="60453"/>
                      <a:pt x="27045" y="100225"/>
                      <a:pt x="0" y="15749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15" name="Graphic 378">
              <a:extLst>
                <a:ext uri="{FF2B5EF4-FFF2-40B4-BE49-F238E27FC236}">
                  <a16:creationId xmlns:a16="http://schemas.microsoft.com/office/drawing/2014/main" id="{799D99A9-46C4-1A05-A9BD-BBB7700E972D}"/>
                </a:ext>
              </a:extLst>
            </p:cNvPr>
            <p:cNvGrpSpPr/>
            <p:nvPr/>
          </p:nvGrpSpPr>
          <p:grpSpPr>
            <a:xfrm>
              <a:off x="6597866" y="978704"/>
              <a:ext cx="666577" cy="224486"/>
              <a:chOff x="6597866" y="978704"/>
              <a:chExt cx="666577" cy="224486"/>
            </a:xfrm>
          </p:grpSpPr>
          <p:sp>
            <p:nvSpPr>
              <p:cNvPr id="720" name="Freeform: Shape 719">
                <a:extLst>
                  <a:ext uri="{FF2B5EF4-FFF2-40B4-BE49-F238E27FC236}">
                    <a16:creationId xmlns:a16="http://schemas.microsoft.com/office/drawing/2014/main" id="{6102D954-6569-0646-2EDD-5DE9DA626794}"/>
                  </a:ext>
                </a:extLst>
              </p:cNvPr>
              <p:cNvSpPr/>
              <p:nvPr/>
            </p:nvSpPr>
            <p:spPr>
              <a:xfrm>
                <a:off x="6597866" y="1104371"/>
                <a:ext cx="179769" cy="89274"/>
              </a:xfrm>
              <a:custGeom>
                <a:avLst/>
                <a:gdLst>
                  <a:gd name="connsiteX0" fmla="*/ 179769 w 179769"/>
                  <a:gd name="connsiteY0" fmla="*/ 46228 h 89274"/>
                  <a:gd name="connsiteX1" fmla="*/ 89089 w 179769"/>
                  <a:gd name="connsiteY1" fmla="*/ 89182 h 89274"/>
                  <a:gd name="connsiteX2" fmla="*/ 0 w 179769"/>
                  <a:gd name="connsiteY2" fmla="*/ 43046 h 89274"/>
                  <a:gd name="connsiteX3" fmla="*/ 90680 w 179769"/>
                  <a:gd name="connsiteY3" fmla="*/ 93 h 89274"/>
                  <a:gd name="connsiteX4" fmla="*/ 179769 w 179769"/>
                  <a:gd name="connsiteY4" fmla="*/ 46228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179769" y="46228"/>
                    </a:moveTo>
                    <a:cubicBezTo>
                      <a:pt x="179769" y="71682"/>
                      <a:pt x="138407" y="90773"/>
                      <a:pt x="89089" y="89182"/>
                    </a:cubicBezTo>
                    <a:cubicBezTo>
                      <a:pt x="39772" y="87591"/>
                      <a:pt x="0" y="66909"/>
                      <a:pt x="0" y="43046"/>
                    </a:cubicBezTo>
                    <a:cubicBezTo>
                      <a:pt x="0" y="17592"/>
                      <a:pt x="41363" y="-1498"/>
                      <a:pt x="90680" y="93"/>
                    </a:cubicBezTo>
                    <a:cubicBezTo>
                      <a:pt x="139997" y="93"/>
                      <a:pt x="179769" y="20774"/>
                      <a:pt x="179769" y="4622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1" name="Freeform: Shape 720">
                <a:extLst>
                  <a:ext uri="{FF2B5EF4-FFF2-40B4-BE49-F238E27FC236}">
                    <a16:creationId xmlns:a16="http://schemas.microsoft.com/office/drawing/2014/main" id="{BFEB18EB-D340-6EFA-B97D-BE9577298928}"/>
                  </a:ext>
                </a:extLst>
              </p:cNvPr>
              <p:cNvSpPr/>
              <p:nvPr/>
            </p:nvSpPr>
            <p:spPr>
              <a:xfrm>
                <a:off x="7084674" y="1113916"/>
                <a:ext cx="179769" cy="89274"/>
              </a:xfrm>
              <a:custGeom>
                <a:avLst/>
                <a:gdLst>
                  <a:gd name="connsiteX0" fmla="*/ 0 w 179769"/>
                  <a:gd name="connsiteY0" fmla="*/ 43046 h 89274"/>
                  <a:gd name="connsiteX1" fmla="*/ 89089 w 179769"/>
                  <a:gd name="connsiteY1" fmla="*/ 89182 h 89274"/>
                  <a:gd name="connsiteX2" fmla="*/ 179769 w 179769"/>
                  <a:gd name="connsiteY2" fmla="*/ 46228 h 89274"/>
                  <a:gd name="connsiteX3" fmla="*/ 90680 w 179769"/>
                  <a:gd name="connsiteY3" fmla="*/ 93 h 89274"/>
                  <a:gd name="connsiteX4" fmla="*/ 0 w 179769"/>
                  <a:gd name="connsiteY4" fmla="*/ 43046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0" y="43046"/>
                    </a:moveTo>
                    <a:cubicBezTo>
                      <a:pt x="0" y="68500"/>
                      <a:pt x="39772" y="89182"/>
                      <a:pt x="89089" y="89182"/>
                    </a:cubicBezTo>
                    <a:cubicBezTo>
                      <a:pt x="138406" y="90773"/>
                      <a:pt x="178178" y="71682"/>
                      <a:pt x="179769" y="46228"/>
                    </a:cubicBezTo>
                    <a:cubicBezTo>
                      <a:pt x="179769" y="20774"/>
                      <a:pt x="139997" y="93"/>
                      <a:pt x="90680" y="93"/>
                    </a:cubicBezTo>
                    <a:cubicBezTo>
                      <a:pt x="41363" y="-1498"/>
                      <a:pt x="0" y="17592"/>
                      <a:pt x="0" y="43046"/>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2" name="Freeform: Shape 721">
                <a:extLst>
                  <a:ext uri="{FF2B5EF4-FFF2-40B4-BE49-F238E27FC236}">
                    <a16:creationId xmlns:a16="http://schemas.microsoft.com/office/drawing/2014/main" id="{E582EB88-5B2A-F2F9-99BC-486DB3C49ECD}"/>
                  </a:ext>
                </a:extLst>
              </p:cNvPr>
              <p:cNvSpPr/>
              <p:nvPr/>
            </p:nvSpPr>
            <p:spPr>
              <a:xfrm>
                <a:off x="6844452" y="1015375"/>
                <a:ext cx="181360" cy="105098"/>
              </a:xfrm>
              <a:custGeom>
                <a:avLst/>
                <a:gdLst>
                  <a:gd name="connsiteX0" fmla="*/ 87498 w 181360"/>
                  <a:gd name="connsiteY0" fmla="*/ 104998 h 105098"/>
                  <a:gd name="connsiteX1" fmla="*/ 11136 w 181360"/>
                  <a:gd name="connsiteY1" fmla="*/ 58862 h 105098"/>
                  <a:gd name="connsiteX2" fmla="*/ 0 w 181360"/>
                  <a:gd name="connsiteY2" fmla="*/ 12727 h 105098"/>
                  <a:gd name="connsiteX3" fmla="*/ 12727 w 181360"/>
                  <a:gd name="connsiteY3" fmla="*/ 0 h 105098"/>
                  <a:gd name="connsiteX4" fmla="*/ 25454 w 181360"/>
                  <a:gd name="connsiteY4" fmla="*/ 12727 h 105098"/>
                  <a:gd name="connsiteX5" fmla="*/ 33409 w 181360"/>
                  <a:gd name="connsiteY5" fmla="*/ 46135 h 105098"/>
                  <a:gd name="connsiteX6" fmla="*/ 89089 w 181360"/>
                  <a:gd name="connsiteY6" fmla="*/ 79544 h 105098"/>
                  <a:gd name="connsiteX7" fmla="*/ 146361 w 181360"/>
                  <a:gd name="connsiteY7" fmla="*/ 47726 h 105098"/>
                  <a:gd name="connsiteX8" fmla="*/ 155906 w 181360"/>
                  <a:gd name="connsiteY8" fmla="*/ 15909 h 105098"/>
                  <a:gd name="connsiteX9" fmla="*/ 168633 w 181360"/>
                  <a:gd name="connsiteY9" fmla="*/ 3182 h 105098"/>
                  <a:gd name="connsiteX10" fmla="*/ 181360 w 181360"/>
                  <a:gd name="connsiteY10" fmla="*/ 15909 h 105098"/>
                  <a:gd name="connsiteX11" fmla="*/ 168633 w 181360"/>
                  <a:gd name="connsiteY11" fmla="*/ 60453 h 105098"/>
                  <a:gd name="connsiteX12" fmla="*/ 87498 w 181360"/>
                  <a:gd name="connsiteY12" fmla="*/ 104998 h 1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360" h="105098">
                    <a:moveTo>
                      <a:pt x="87498" y="104998"/>
                    </a:moveTo>
                    <a:cubicBezTo>
                      <a:pt x="55681" y="104998"/>
                      <a:pt x="25454" y="85907"/>
                      <a:pt x="11136" y="58862"/>
                    </a:cubicBezTo>
                    <a:cubicBezTo>
                      <a:pt x="3182" y="44545"/>
                      <a:pt x="0" y="28636"/>
                      <a:pt x="0" y="12727"/>
                    </a:cubicBezTo>
                    <a:cubicBezTo>
                      <a:pt x="0" y="6364"/>
                      <a:pt x="6364" y="0"/>
                      <a:pt x="12727" y="0"/>
                    </a:cubicBezTo>
                    <a:cubicBezTo>
                      <a:pt x="19091" y="0"/>
                      <a:pt x="25454" y="6364"/>
                      <a:pt x="25454" y="12727"/>
                    </a:cubicBezTo>
                    <a:cubicBezTo>
                      <a:pt x="25454" y="23863"/>
                      <a:pt x="28636" y="34999"/>
                      <a:pt x="33409" y="46135"/>
                    </a:cubicBezTo>
                    <a:cubicBezTo>
                      <a:pt x="44545" y="66817"/>
                      <a:pt x="65226" y="79544"/>
                      <a:pt x="89089" y="79544"/>
                    </a:cubicBezTo>
                    <a:cubicBezTo>
                      <a:pt x="112952" y="79544"/>
                      <a:pt x="135225" y="68408"/>
                      <a:pt x="146361" y="47726"/>
                    </a:cubicBezTo>
                    <a:cubicBezTo>
                      <a:pt x="152724" y="38181"/>
                      <a:pt x="155906" y="27045"/>
                      <a:pt x="155906" y="15909"/>
                    </a:cubicBezTo>
                    <a:cubicBezTo>
                      <a:pt x="155906" y="9545"/>
                      <a:pt x="162270" y="3182"/>
                      <a:pt x="168633" y="3182"/>
                    </a:cubicBezTo>
                    <a:cubicBezTo>
                      <a:pt x="174997" y="3182"/>
                      <a:pt x="181360" y="9545"/>
                      <a:pt x="181360" y="15909"/>
                    </a:cubicBezTo>
                    <a:cubicBezTo>
                      <a:pt x="181360" y="31818"/>
                      <a:pt x="176588" y="46135"/>
                      <a:pt x="168633" y="60453"/>
                    </a:cubicBezTo>
                    <a:cubicBezTo>
                      <a:pt x="151133" y="89089"/>
                      <a:pt x="120907" y="106589"/>
                      <a:pt x="87498" y="10499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3" name="Freeform: Shape 722">
                <a:extLst>
                  <a:ext uri="{FF2B5EF4-FFF2-40B4-BE49-F238E27FC236}">
                    <a16:creationId xmlns:a16="http://schemas.microsoft.com/office/drawing/2014/main" id="{7E8F08F5-06DB-34AD-5384-38047B10C11B}"/>
                  </a:ext>
                </a:extLst>
              </p:cNvPr>
              <p:cNvSpPr/>
              <p:nvPr/>
            </p:nvSpPr>
            <p:spPr>
              <a:xfrm>
                <a:off x="6682102" y="978704"/>
                <a:ext cx="98714" cy="98795"/>
              </a:xfrm>
              <a:custGeom>
                <a:avLst/>
                <a:gdLst>
                  <a:gd name="connsiteX0" fmla="*/ 98715 w 98714"/>
                  <a:gd name="connsiteY0" fmla="*/ 50988 h 98795"/>
                  <a:gd name="connsiteX1" fmla="*/ 47807 w 98714"/>
                  <a:gd name="connsiteY1" fmla="*/ 98715 h 98795"/>
                  <a:gd name="connsiteX2" fmla="*/ 80 w 98714"/>
                  <a:gd name="connsiteY2" fmla="*/ 47807 h 98795"/>
                  <a:gd name="connsiteX3" fmla="*/ 50988 w 98714"/>
                  <a:gd name="connsiteY3" fmla="*/ 80 h 98795"/>
                  <a:gd name="connsiteX4" fmla="*/ 98715 w 98714"/>
                  <a:gd name="connsiteY4" fmla="*/ 50988 h 98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5">
                    <a:moveTo>
                      <a:pt x="98715" y="50988"/>
                    </a:moveTo>
                    <a:cubicBezTo>
                      <a:pt x="98715" y="78033"/>
                      <a:pt x="74851" y="100306"/>
                      <a:pt x="47807" y="98715"/>
                    </a:cubicBezTo>
                    <a:cubicBezTo>
                      <a:pt x="20762" y="98715"/>
                      <a:pt x="-1510" y="74852"/>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4" name="Freeform: Shape 723">
                <a:extLst>
                  <a:ext uri="{FF2B5EF4-FFF2-40B4-BE49-F238E27FC236}">
                    <a16:creationId xmlns:a16="http://schemas.microsoft.com/office/drawing/2014/main" id="{10A0E3B6-D2A0-9F93-1545-FB6C02429FBB}"/>
                  </a:ext>
                </a:extLst>
              </p:cNvPr>
              <p:cNvSpPr/>
              <p:nvPr/>
            </p:nvSpPr>
            <p:spPr>
              <a:xfrm>
                <a:off x="7087776" y="988249"/>
                <a:ext cx="98714" cy="98794"/>
              </a:xfrm>
              <a:custGeom>
                <a:avLst/>
                <a:gdLst>
                  <a:gd name="connsiteX0" fmla="*/ 98715 w 98714"/>
                  <a:gd name="connsiteY0" fmla="*/ 50988 h 98794"/>
                  <a:gd name="connsiteX1" fmla="*/ 47807 w 98714"/>
                  <a:gd name="connsiteY1" fmla="*/ 98715 h 98794"/>
                  <a:gd name="connsiteX2" fmla="*/ 80 w 98714"/>
                  <a:gd name="connsiteY2" fmla="*/ 47807 h 98794"/>
                  <a:gd name="connsiteX3" fmla="*/ 50988 w 98714"/>
                  <a:gd name="connsiteY3" fmla="*/ 80 h 98794"/>
                  <a:gd name="connsiteX4" fmla="*/ 98715 w 98714"/>
                  <a:gd name="connsiteY4" fmla="*/ 50988 h 9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4">
                    <a:moveTo>
                      <a:pt x="98715" y="50988"/>
                    </a:moveTo>
                    <a:cubicBezTo>
                      <a:pt x="98715" y="78033"/>
                      <a:pt x="74851" y="100305"/>
                      <a:pt x="47807" y="98715"/>
                    </a:cubicBezTo>
                    <a:cubicBezTo>
                      <a:pt x="20762" y="98715"/>
                      <a:pt x="-1510" y="74851"/>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16" name="Freeform: Shape 715">
              <a:extLst>
                <a:ext uri="{FF2B5EF4-FFF2-40B4-BE49-F238E27FC236}">
                  <a16:creationId xmlns:a16="http://schemas.microsoft.com/office/drawing/2014/main" id="{74079483-8EEA-A1BF-0D75-F6719173EF30}"/>
                </a:ext>
              </a:extLst>
            </p:cNvPr>
            <p:cNvSpPr/>
            <p:nvPr/>
          </p:nvSpPr>
          <p:spPr>
            <a:xfrm>
              <a:off x="7966021" y="873786"/>
              <a:ext cx="324538" cy="342038"/>
            </a:xfrm>
            <a:custGeom>
              <a:avLst/>
              <a:gdLst>
                <a:gd name="connsiteX0" fmla="*/ 57272 w 324538"/>
                <a:gd name="connsiteY0" fmla="*/ 12727 h 342038"/>
                <a:gd name="connsiteX1" fmla="*/ 0 w 324538"/>
                <a:gd name="connsiteY1" fmla="*/ 0 h 342038"/>
                <a:gd name="connsiteX2" fmla="*/ 0 w 324538"/>
                <a:gd name="connsiteY2" fmla="*/ 342039 h 342038"/>
                <a:gd name="connsiteX3" fmla="*/ 324539 w 324538"/>
                <a:gd name="connsiteY3" fmla="*/ 248177 h 342038"/>
                <a:gd name="connsiteX4" fmla="*/ 57272 w 324538"/>
                <a:gd name="connsiteY4" fmla="*/ 12727 h 34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538" h="342038">
                  <a:moveTo>
                    <a:pt x="57272" y="12727"/>
                  </a:moveTo>
                  <a:cubicBezTo>
                    <a:pt x="22272" y="4773"/>
                    <a:pt x="0" y="0"/>
                    <a:pt x="0" y="0"/>
                  </a:cubicBezTo>
                  <a:lnTo>
                    <a:pt x="0" y="342039"/>
                  </a:lnTo>
                  <a:cubicBezTo>
                    <a:pt x="0" y="342039"/>
                    <a:pt x="214769" y="308630"/>
                    <a:pt x="324539" y="248177"/>
                  </a:cubicBezTo>
                  <a:cubicBezTo>
                    <a:pt x="195678" y="222723"/>
                    <a:pt x="95453" y="155906"/>
                    <a:pt x="57272" y="1272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7" name="Freeform: Shape 716">
              <a:extLst>
                <a:ext uri="{FF2B5EF4-FFF2-40B4-BE49-F238E27FC236}">
                  <a16:creationId xmlns:a16="http://schemas.microsoft.com/office/drawing/2014/main" id="{24B196C4-9A4C-41C0-E67A-8DBA171A5E11}"/>
                </a:ext>
              </a:extLst>
            </p:cNvPr>
            <p:cNvSpPr/>
            <p:nvPr/>
          </p:nvSpPr>
          <p:spPr>
            <a:xfrm>
              <a:off x="8023292" y="888104"/>
              <a:ext cx="329311" cy="235449"/>
            </a:xfrm>
            <a:custGeom>
              <a:avLst/>
              <a:gdLst>
                <a:gd name="connsiteX0" fmla="*/ 329312 w 329311"/>
                <a:gd name="connsiteY0" fmla="*/ 165451 h 235449"/>
                <a:gd name="connsiteX1" fmla="*/ 0 w 329311"/>
                <a:gd name="connsiteY1" fmla="*/ 0 h 235449"/>
                <a:gd name="connsiteX2" fmla="*/ 267267 w 329311"/>
                <a:gd name="connsiteY2" fmla="*/ 235450 h 235449"/>
                <a:gd name="connsiteX3" fmla="*/ 329312 w 329311"/>
                <a:gd name="connsiteY3" fmla="*/ 165451 h 235449"/>
              </a:gdLst>
              <a:ahLst/>
              <a:cxnLst>
                <a:cxn ang="0">
                  <a:pos x="connsiteX0" y="connsiteY0"/>
                </a:cxn>
                <a:cxn ang="0">
                  <a:pos x="connsiteX1" y="connsiteY1"/>
                </a:cxn>
                <a:cxn ang="0">
                  <a:pos x="connsiteX2" y="connsiteY2"/>
                </a:cxn>
                <a:cxn ang="0">
                  <a:pos x="connsiteX3" y="connsiteY3"/>
                </a:cxn>
              </a:cxnLst>
              <a:rect l="l" t="t" r="r" b="b"/>
              <a:pathLst>
                <a:path w="329311" h="235449">
                  <a:moveTo>
                    <a:pt x="329312" y="165451"/>
                  </a:moveTo>
                  <a:cubicBezTo>
                    <a:pt x="329312" y="87498"/>
                    <a:pt x="108179" y="25454"/>
                    <a:pt x="0" y="0"/>
                  </a:cubicBezTo>
                  <a:cubicBezTo>
                    <a:pt x="38181" y="141588"/>
                    <a:pt x="138407" y="209996"/>
                    <a:pt x="267267" y="235450"/>
                  </a:cubicBezTo>
                  <a:cubicBezTo>
                    <a:pt x="303858" y="214768"/>
                    <a:pt x="329312" y="190905"/>
                    <a:pt x="329312" y="165451"/>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8" name="Freeform: Shape 717">
              <a:extLst>
                <a:ext uri="{FF2B5EF4-FFF2-40B4-BE49-F238E27FC236}">
                  <a16:creationId xmlns:a16="http://schemas.microsoft.com/office/drawing/2014/main" id="{E4DE6220-3E42-4C61-1965-9631F844A91F}"/>
                </a:ext>
              </a:extLst>
            </p:cNvPr>
            <p:cNvSpPr/>
            <p:nvPr/>
          </p:nvSpPr>
          <p:spPr>
            <a:xfrm>
              <a:off x="7883295" y="1080601"/>
              <a:ext cx="87498" cy="197268"/>
            </a:xfrm>
            <a:custGeom>
              <a:avLst/>
              <a:gdLst>
                <a:gd name="connsiteX0" fmla="*/ 1590 w 87498"/>
                <a:gd name="connsiteY0" fmla="*/ 154315 h 197268"/>
                <a:gd name="connsiteX1" fmla="*/ 44544 w 87498"/>
                <a:gd name="connsiteY1" fmla="*/ 197269 h 197268"/>
                <a:gd name="connsiteX2" fmla="*/ 87498 w 87498"/>
                <a:gd name="connsiteY2" fmla="*/ 154315 h 197268"/>
                <a:gd name="connsiteX3" fmla="*/ 87498 w 87498"/>
                <a:gd name="connsiteY3" fmla="*/ 0 h 197268"/>
                <a:gd name="connsiteX4" fmla="*/ 0 w 87498"/>
                <a:gd name="connsiteY4" fmla="*/ 9545 h 197268"/>
                <a:gd name="connsiteX5" fmla="*/ 0 w 87498"/>
                <a:gd name="connsiteY5" fmla="*/ 154315 h 19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197268">
                  <a:moveTo>
                    <a:pt x="1590" y="154315"/>
                  </a:moveTo>
                  <a:cubicBezTo>
                    <a:pt x="1590" y="178178"/>
                    <a:pt x="20681" y="197269"/>
                    <a:pt x="44544" y="197269"/>
                  </a:cubicBezTo>
                  <a:cubicBezTo>
                    <a:pt x="68408" y="197269"/>
                    <a:pt x="87498" y="178178"/>
                    <a:pt x="87498" y="154315"/>
                  </a:cubicBezTo>
                  <a:lnTo>
                    <a:pt x="87498" y="0"/>
                  </a:lnTo>
                  <a:cubicBezTo>
                    <a:pt x="58862" y="3182"/>
                    <a:pt x="28636" y="6364"/>
                    <a:pt x="0" y="9545"/>
                  </a:cubicBezTo>
                  <a:lnTo>
                    <a:pt x="0" y="154315"/>
                  </a:ln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9" name="Freeform: Shape 718">
              <a:extLst>
                <a:ext uri="{FF2B5EF4-FFF2-40B4-BE49-F238E27FC236}">
                  <a16:creationId xmlns:a16="http://schemas.microsoft.com/office/drawing/2014/main" id="{CB582C2D-E5EF-B049-5240-2D9B5A530A37}"/>
                </a:ext>
              </a:extLst>
            </p:cNvPr>
            <p:cNvSpPr/>
            <p:nvPr/>
          </p:nvSpPr>
          <p:spPr>
            <a:xfrm>
              <a:off x="7886477" y="813333"/>
              <a:ext cx="87498" cy="275221"/>
            </a:xfrm>
            <a:custGeom>
              <a:avLst/>
              <a:gdLst>
                <a:gd name="connsiteX0" fmla="*/ 42954 w 87498"/>
                <a:gd name="connsiteY0" fmla="*/ 0 h 275221"/>
                <a:gd name="connsiteX1" fmla="*/ 0 w 87498"/>
                <a:gd name="connsiteY1" fmla="*/ 42954 h 275221"/>
                <a:gd name="connsiteX2" fmla="*/ 0 w 87498"/>
                <a:gd name="connsiteY2" fmla="*/ 275222 h 275221"/>
                <a:gd name="connsiteX3" fmla="*/ 87498 w 87498"/>
                <a:gd name="connsiteY3" fmla="*/ 265677 h 275221"/>
                <a:gd name="connsiteX4" fmla="*/ 87498 w 87498"/>
                <a:gd name="connsiteY4" fmla="*/ 42954 h 275221"/>
                <a:gd name="connsiteX5" fmla="*/ 42954 w 87498"/>
                <a:gd name="connsiteY5" fmla="*/ 0 h 27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275221">
                  <a:moveTo>
                    <a:pt x="42954" y="0"/>
                  </a:moveTo>
                  <a:cubicBezTo>
                    <a:pt x="19091" y="0"/>
                    <a:pt x="0" y="19090"/>
                    <a:pt x="0" y="42954"/>
                  </a:cubicBezTo>
                  <a:lnTo>
                    <a:pt x="0" y="275222"/>
                  </a:lnTo>
                  <a:cubicBezTo>
                    <a:pt x="28636" y="272040"/>
                    <a:pt x="58863" y="268858"/>
                    <a:pt x="87498" y="265677"/>
                  </a:cubicBezTo>
                  <a:lnTo>
                    <a:pt x="87498" y="42954"/>
                  </a:lnTo>
                  <a:cubicBezTo>
                    <a:pt x="85907" y="19090"/>
                    <a:pt x="66817" y="0"/>
                    <a:pt x="42954"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37" name="Graphic 378">
            <a:extLst>
              <a:ext uri="{FF2B5EF4-FFF2-40B4-BE49-F238E27FC236}">
                <a16:creationId xmlns:a16="http://schemas.microsoft.com/office/drawing/2014/main" id="{749E22D5-19DC-B3D9-EFE6-EAE628B98F43}"/>
              </a:ext>
            </a:extLst>
          </p:cNvPr>
          <p:cNvGrpSpPr/>
          <p:nvPr/>
        </p:nvGrpSpPr>
        <p:grpSpPr>
          <a:xfrm rot="2793411">
            <a:off x="8059116" y="5774502"/>
            <a:ext cx="1268672" cy="2184936"/>
            <a:chOff x="3504920" y="1503774"/>
            <a:chExt cx="2219553" cy="2426872"/>
          </a:xfrm>
        </p:grpSpPr>
        <p:grpSp>
          <p:nvGrpSpPr>
            <p:cNvPr id="738" name="Graphic 378">
              <a:extLst>
                <a:ext uri="{FF2B5EF4-FFF2-40B4-BE49-F238E27FC236}">
                  <a16:creationId xmlns:a16="http://schemas.microsoft.com/office/drawing/2014/main" id="{4ADB1AA9-5976-8DEA-FD53-89405A262ACC}"/>
                </a:ext>
              </a:extLst>
            </p:cNvPr>
            <p:cNvGrpSpPr/>
            <p:nvPr/>
          </p:nvGrpSpPr>
          <p:grpSpPr>
            <a:xfrm>
              <a:off x="3543381" y="1766269"/>
              <a:ext cx="380219" cy="2033091"/>
              <a:chOff x="3543381" y="1766269"/>
              <a:chExt cx="380219" cy="2033091"/>
            </a:xfrm>
          </p:grpSpPr>
          <p:grpSp>
            <p:nvGrpSpPr>
              <p:cNvPr id="848" name="Graphic 378">
                <a:extLst>
                  <a:ext uri="{FF2B5EF4-FFF2-40B4-BE49-F238E27FC236}">
                    <a16:creationId xmlns:a16="http://schemas.microsoft.com/office/drawing/2014/main" id="{E9FCCC5B-3A31-EA35-2062-DB9280AED448}"/>
                  </a:ext>
                </a:extLst>
              </p:cNvPr>
              <p:cNvGrpSpPr/>
              <p:nvPr/>
            </p:nvGrpSpPr>
            <p:grpSpPr>
              <a:xfrm>
                <a:off x="3552926" y="2114671"/>
                <a:ext cx="364310" cy="1684688"/>
                <a:chOff x="3552926" y="2114671"/>
                <a:chExt cx="364310" cy="1684688"/>
              </a:xfrm>
            </p:grpSpPr>
            <p:sp>
              <p:nvSpPr>
                <p:cNvPr id="853" name="Freeform: Shape 852">
                  <a:extLst>
                    <a:ext uri="{FF2B5EF4-FFF2-40B4-BE49-F238E27FC236}">
                      <a16:creationId xmlns:a16="http://schemas.microsoft.com/office/drawing/2014/main" id="{15F2E65F-4702-C963-BAFE-87624371D0DB}"/>
                    </a:ext>
                  </a:extLst>
                </p:cNvPr>
                <p:cNvSpPr/>
                <p:nvPr/>
              </p:nvSpPr>
              <p:spPr>
                <a:xfrm>
                  <a:off x="3692923"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7" y="15909"/>
                        <a:pt x="25454" y="14318"/>
                      </a:cubicBezTo>
                      <a:cubicBezTo>
                        <a:pt x="19091" y="36590"/>
                        <a:pt x="11136" y="57272"/>
                        <a:pt x="0" y="79544"/>
                      </a:cubicBezTo>
                      <a:cubicBezTo>
                        <a:pt x="63635" y="84317"/>
                        <a:pt x="139997" y="79544"/>
                        <a:pt x="222723" y="42954"/>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4" name="Freeform: Shape 853">
                  <a:extLst>
                    <a:ext uri="{FF2B5EF4-FFF2-40B4-BE49-F238E27FC236}">
                      <a16:creationId xmlns:a16="http://schemas.microsoft.com/office/drawing/2014/main" id="{095CB881-071D-59AD-25F3-905AD85267CD}"/>
                    </a:ext>
                  </a:extLst>
                </p:cNvPr>
                <p:cNvSpPr/>
                <p:nvPr/>
              </p:nvSpPr>
              <p:spPr>
                <a:xfrm>
                  <a:off x="3552926"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5" name="Freeform: Shape 854">
                  <a:extLst>
                    <a:ext uri="{FF2B5EF4-FFF2-40B4-BE49-F238E27FC236}">
                      <a16:creationId xmlns:a16="http://schemas.microsoft.com/office/drawing/2014/main" id="{6D15976C-BBFC-76ED-BCCF-A1C4100CE280}"/>
                    </a:ext>
                  </a:extLst>
                </p:cNvPr>
                <p:cNvSpPr/>
                <p:nvPr/>
              </p:nvSpPr>
              <p:spPr>
                <a:xfrm>
                  <a:off x="3719968"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1" y="166923"/>
                        <a:pt x="9545" y="240103"/>
                      </a:cubicBezTo>
                      <a:cubicBezTo>
                        <a:pt x="7954" y="256012"/>
                        <a:pt x="4773" y="271920"/>
                        <a:pt x="0" y="287829"/>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6" name="Freeform: Shape 855">
                  <a:extLst>
                    <a:ext uri="{FF2B5EF4-FFF2-40B4-BE49-F238E27FC236}">
                      <a16:creationId xmlns:a16="http://schemas.microsoft.com/office/drawing/2014/main" id="{3BFDFB93-933F-C8AC-58CF-3BA04233978B}"/>
                    </a:ext>
                  </a:extLst>
                </p:cNvPr>
                <p:cNvSpPr/>
                <p:nvPr/>
              </p:nvSpPr>
              <p:spPr>
                <a:xfrm>
                  <a:off x="3552926"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7726" y="31818"/>
                        <a:pt x="0" y="11136"/>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7" name="Freeform: Shape 856">
                  <a:extLst>
                    <a:ext uri="{FF2B5EF4-FFF2-40B4-BE49-F238E27FC236}">
                      <a16:creationId xmlns:a16="http://schemas.microsoft.com/office/drawing/2014/main" id="{52EDFE0E-7C22-9720-167B-679B039B6FA3}"/>
                    </a:ext>
                  </a:extLst>
                </p:cNvPr>
                <p:cNvSpPr/>
                <p:nvPr/>
              </p:nvSpPr>
              <p:spPr>
                <a:xfrm>
                  <a:off x="3552926"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7726" y="46135"/>
                        <a:pt x="0" y="25454"/>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8" name="Freeform: Shape 857">
                  <a:extLst>
                    <a:ext uri="{FF2B5EF4-FFF2-40B4-BE49-F238E27FC236}">
                      <a16:creationId xmlns:a16="http://schemas.microsoft.com/office/drawing/2014/main" id="{A559624F-9227-A49C-B7AB-FA55A966DC18}"/>
                    </a:ext>
                  </a:extLst>
                </p:cNvPr>
                <p:cNvSpPr/>
                <p:nvPr/>
              </p:nvSpPr>
              <p:spPr>
                <a:xfrm>
                  <a:off x="3759740"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1" y="1816"/>
                        <a:pt x="76362" y="-6139"/>
                        <a:pt x="30227" y="4997"/>
                      </a:cubicBezTo>
                      <a:cubicBezTo>
                        <a:pt x="44545" y="323173"/>
                        <a:pt x="28636" y="638167"/>
                        <a:pt x="0" y="954752"/>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9" name="Freeform: Shape 858">
                  <a:extLst>
                    <a:ext uri="{FF2B5EF4-FFF2-40B4-BE49-F238E27FC236}">
                      <a16:creationId xmlns:a16="http://schemas.microsoft.com/office/drawing/2014/main" id="{7361CC49-89BD-7964-BB80-0BBE16C17247}"/>
                    </a:ext>
                  </a:extLst>
                </p:cNvPr>
                <p:cNvSpPr/>
                <p:nvPr/>
              </p:nvSpPr>
              <p:spPr>
                <a:xfrm>
                  <a:off x="3766103" y="2114671"/>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6"/>
                        <a:pt x="15909" y="170224"/>
                        <a:pt x="20681" y="254540"/>
                      </a:cubicBezTo>
                      <a:cubicBezTo>
                        <a:pt x="68408" y="244995"/>
                        <a:pt x="106589" y="252949"/>
                        <a:pt x="149543" y="268858"/>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0" name="Freeform: Shape 859">
                  <a:extLst>
                    <a:ext uri="{FF2B5EF4-FFF2-40B4-BE49-F238E27FC236}">
                      <a16:creationId xmlns:a16="http://schemas.microsoft.com/office/drawing/2014/main" id="{454498A3-EDAC-6A82-C37B-4847C0671280}"/>
                    </a:ext>
                  </a:extLst>
                </p:cNvPr>
                <p:cNvSpPr/>
                <p:nvPr/>
              </p:nvSpPr>
              <p:spPr>
                <a:xfrm>
                  <a:off x="3552926"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1" name="Freeform: Shape 860">
                  <a:extLst>
                    <a:ext uri="{FF2B5EF4-FFF2-40B4-BE49-F238E27FC236}">
                      <a16:creationId xmlns:a16="http://schemas.microsoft.com/office/drawing/2014/main" id="{B9C2A37D-F369-EF61-3405-9C7E4CF6D0F3}"/>
                    </a:ext>
                  </a:extLst>
                </p:cNvPr>
                <p:cNvSpPr/>
                <p:nvPr/>
              </p:nvSpPr>
              <p:spPr>
                <a:xfrm>
                  <a:off x="3552926"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0680" y="49317"/>
                        <a:pt x="38181" y="31818"/>
                        <a:pt x="0" y="9545"/>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2" name="Freeform: Shape 861">
                  <a:extLst>
                    <a:ext uri="{FF2B5EF4-FFF2-40B4-BE49-F238E27FC236}">
                      <a16:creationId xmlns:a16="http://schemas.microsoft.com/office/drawing/2014/main" id="{BB3FC3FE-068C-63F1-E0CE-93DEBA99458E}"/>
                    </a:ext>
                  </a:extLst>
                </p:cNvPr>
                <p:cNvSpPr/>
                <p:nvPr/>
              </p:nvSpPr>
              <p:spPr>
                <a:xfrm>
                  <a:off x="3753376" y="3376942"/>
                  <a:ext cx="162269" cy="91566"/>
                </a:xfrm>
                <a:custGeom>
                  <a:avLst/>
                  <a:gdLst>
                    <a:gd name="connsiteX0" fmla="*/ 162270 w 162269"/>
                    <a:gd name="connsiteY0" fmla="*/ 91566 h 91566"/>
                    <a:gd name="connsiteX1" fmla="*/ 162270 w 162269"/>
                    <a:gd name="connsiteY1" fmla="*/ 18386 h 91566"/>
                    <a:gd name="connsiteX2" fmla="*/ 6364 w 162269"/>
                    <a:gd name="connsiteY2" fmla="*/ 12023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3"/>
                      </a:cubicBezTo>
                      <a:cubicBezTo>
                        <a:pt x="4773" y="37476"/>
                        <a:pt x="1591" y="61339"/>
                        <a:pt x="0" y="86794"/>
                      </a:cubicBezTo>
                      <a:cubicBezTo>
                        <a:pt x="66817" y="58158"/>
                        <a:pt x="103407" y="64521"/>
                        <a:pt x="162270" y="91566"/>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3" name="Freeform: Shape 862">
                  <a:extLst>
                    <a:ext uri="{FF2B5EF4-FFF2-40B4-BE49-F238E27FC236}">
                      <a16:creationId xmlns:a16="http://schemas.microsoft.com/office/drawing/2014/main" id="{4AF6620B-5A7E-4282-E960-6000A2F26010}"/>
                    </a:ext>
                  </a:extLst>
                </p:cNvPr>
                <p:cNvSpPr/>
                <p:nvPr/>
              </p:nvSpPr>
              <p:spPr>
                <a:xfrm>
                  <a:off x="3552926"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0680" y="55681"/>
                        <a:pt x="38181" y="38181"/>
                        <a:pt x="0" y="15909"/>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4" name="Freeform: Shape 863">
                  <a:extLst>
                    <a:ext uri="{FF2B5EF4-FFF2-40B4-BE49-F238E27FC236}">
                      <a16:creationId xmlns:a16="http://schemas.microsoft.com/office/drawing/2014/main" id="{714DFD0F-9957-853C-8875-93BA49F33103}"/>
                    </a:ext>
                  </a:extLst>
                </p:cNvPr>
                <p:cNvSpPr/>
                <p:nvPr/>
              </p:nvSpPr>
              <p:spPr>
                <a:xfrm>
                  <a:off x="3786785" y="2366369"/>
                  <a:ext cx="128861" cy="91931"/>
                </a:xfrm>
                <a:custGeom>
                  <a:avLst/>
                  <a:gdLst>
                    <a:gd name="connsiteX0" fmla="*/ 128861 w 128861"/>
                    <a:gd name="connsiteY0" fmla="*/ 91932 h 91931"/>
                    <a:gd name="connsiteX1" fmla="*/ 128861 w 128861"/>
                    <a:gd name="connsiteY1" fmla="*/ 18752 h 91931"/>
                    <a:gd name="connsiteX2" fmla="*/ 0 w 128861"/>
                    <a:gd name="connsiteY2" fmla="*/ 4434 h 91931"/>
                    <a:gd name="connsiteX3" fmla="*/ 3182 w 128861"/>
                    <a:gd name="connsiteY3" fmla="*/ 72842 h 91931"/>
                    <a:gd name="connsiteX4" fmla="*/ 128861 w 128861"/>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1">
                      <a:moveTo>
                        <a:pt x="128861" y="91932"/>
                      </a:moveTo>
                      <a:lnTo>
                        <a:pt x="128861" y="18752"/>
                      </a:lnTo>
                      <a:cubicBezTo>
                        <a:pt x="85907" y="1252"/>
                        <a:pt x="47726" y="-5111"/>
                        <a:pt x="0" y="4434"/>
                      </a:cubicBezTo>
                      <a:cubicBezTo>
                        <a:pt x="1591" y="26706"/>
                        <a:pt x="3182" y="50569"/>
                        <a:pt x="3182" y="72842"/>
                      </a:cubicBezTo>
                      <a:cubicBezTo>
                        <a:pt x="49317" y="61705"/>
                        <a:pt x="82726" y="69660"/>
                        <a:pt x="128861" y="91932"/>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49" name="Freeform: Shape 848">
                <a:extLst>
                  <a:ext uri="{FF2B5EF4-FFF2-40B4-BE49-F238E27FC236}">
                    <a16:creationId xmlns:a16="http://schemas.microsoft.com/office/drawing/2014/main" id="{67E548AA-6414-23FD-8D9F-011CB5D30CDD}"/>
                  </a:ext>
                </a:extLst>
              </p:cNvPr>
              <p:cNvSpPr/>
              <p:nvPr/>
            </p:nvSpPr>
            <p:spPr>
              <a:xfrm>
                <a:off x="3592698" y="1815586"/>
                <a:ext cx="279994" cy="265676"/>
              </a:xfrm>
              <a:custGeom>
                <a:avLst/>
                <a:gdLst>
                  <a:gd name="connsiteX0" fmla="*/ 11136 w 279994"/>
                  <a:gd name="connsiteY0" fmla="*/ 219541 h 265676"/>
                  <a:gd name="connsiteX1" fmla="*/ 0 w 279994"/>
                  <a:gd name="connsiteY1" fmla="*/ 265677 h 265676"/>
                  <a:gd name="connsiteX2" fmla="*/ 279995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5" y="265677"/>
                    </a:lnTo>
                    <a:cubicBezTo>
                      <a:pt x="279995" y="265677"/>
                      <a:pt x="251359" y="89089"/>
                      <a:pt x="202041" y="0"/>
                    </a:cubicBezTo>
                    <a:cubicBezTo>
                      <a:pt x="182951" y="106589"/>
                      <a:pt x="128861" y="187724"/>
                      <a:pt x="11136" y="219541"/>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0" name="Freeform: Shape 849">
                <a:extLst>
                  <a:ext uri="{FF2B5EF4-FFF2-40B4-BE49-F238E27FC236}">
                    <a16:creationId xmlns:a16="http://schemas.microsoft.com/office/drawing/2014/main" id="{E030013D-D092-6484-0467-78D92251A4BB}"/>
                  </a:ext>
                </a:extLst>
              </p:cNvPr>
              <p:cNvSpPr/>
              <p:nvPr/>
            </p:nvSpPr>
            <p:spPr>
              <a:xfrm>
                <a:off x="3605425"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1" name="Freeform: Shape 850">
                <a:extLst>
                  <a:ext uri="{FF2B5EF4-FFF2-40B4-BE49-F238E27FC236}">
                    <a16:creationId xmlns:a16="http://schemas.microsoft.com/office/drawing/2014/main" id="{A356C69C-8AFC-8614-2D9A-B2A573721FFB}"/>
                  </a:ext>
                </a:extLst>
              </p:cNvPr>
              <p:cNvSpPr/>
              <p:nvPr/>
            </p:nvSpPr>
            <p:spPr>
              <a:xfrm>
                <a:off x="3761331" y="2078081"/>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2" name="Freeform: Shape 851">
                <a:extLst>
                  <a:ext uri="{FF2B5EF4-FFF2-40B4-BE49-F238E27FC236}">
                    <a16:creationId xmlns:a16="http://schemas.microsoft.com/office/drawing/2014/main" id="{2198FE6B-1D11-DEFF-67E3-809868B63086}"/>
                  </a:ext>
                </a:extLst>
              </p:cNvPr>
              <p:cNvSpPr/>
              <p:nvPr/>
            </p:nvSpPr>
            <p:spPr>
              <a:xfrm>
                <a:off x="3543381"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6590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6590" y="0"/>
                    </a:lnTo>
                    <a:cubicBezTo>
                      <a:pt x="15909" y="1591"/>
                      <a:pt x="0" y="17500"/>
                      <a:pt x="0" y="36590"/>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39" name="Graphic 378">
              <a:extLst>
                <a:ext uri="{FF2B5EF4-FFF2-40B4-BE49-F238E27FC236}">
                  <a16:creationId xmlns:a16="http://schemas.microsoft.com/office/drawing/2014/main" id="{B230AFCD-7541-6CB9-53F0-E2F0B29FC795}"/>
                </a:ext>
              </a:extLst>
            </p:cNvPr>
            <p:cNvGrpSpPr/>
            <p:nvPr/>
          </p:nvGrpSpPr>
          <p:grpSpPr>
            <a:xfrm>
              <a:off x="3910873" y="1915811"/>
              <a:ext cx="380219" cy="1922388"/>
              <a:chOff x="3910873" y="1915811"/>
              <a:chExt cx="380219" cy="1922388"/>
            </a:xfrm>
          </p:grpSpPr>
          <p:grpSp>
            <p:nvGrpSpPr>
              <p:cNvPr id="831" name="Graphic 378">
                <a:extLst>
                  <a:ext uri="{FF2B5EF4-FFF2-40B4-BE49-F238E27FC236}">
                    <a16:creationId xmlns:a16="http://schemas.microsoft.com/office/drawing/2014/main" id="{CE61842B-8641-FF27-9C6B-D9429E87939B}"/>
                  </a:ext>
                </a:extLst>
              </p:cNvPr>
              <p:cNvGrpSpPr/>
              <p:nvPr/>
            </p:nvGrpSpPr>
            <p:grpSpPr>
              <a:xfrm>
                <a:off x="3918828" y="2245123"/>
                <a:ext cx="365901" cy="1593077"/>
                <a:chOff x="3918828" y="2245123"/>
                <a:chExt cx="365901" cy="1593077"/>
              </a:xfrm>
            </p:grpSpPr>
            <p:sp>
              <p:nvSpPr>
                <p:cNvPr id="836" name="Freeform: Shape 835">
                  <a:extLst>
                    <a:ext uri="{FF2B5EF4-FFF2-40B4-BE49-F238E27FC236}">
                      <a16:creationId xmlns:a16="http://schemas.microsoft.com/office/drawing/2014/main" id="{DCBAA5F3-0011-A764-F185-BF7BFF7DE653}"/>
                    </a:ext>
                  </a:extLst>
                </p:cNvPr>
                <p:cNvSpPr/>
                <p:nvPr/>
              </p:nvSpPr>
              <p:spPr>
                <a:xfrm>
                  <a:off x="4060416"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0" y="34999"/>
                        <a:pt x="11136" y="55681"/>
                        <a:pt x="0" y="74771"/>
                      </a:cubicBezTo>
                      <a:cubicBezTo>
                        <a:pt x="62044" y="81135"/>
                        <a:pt x="139997" y="74771"/>
                        <a:pt x="222723" y="41363"/>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7" name="Freeform: Shape 836">
                  <a:extLst>
                    <a:ext uri="{FF2B5EF4-FFF2-40B4-BE49-F238E27FC236}">
                      <a16:creationId xmlns:a16="http://schemas.microsoft.com/office/drawing/2014/main" id="{7FEFBF0C-C6F1-81B0-65C4-269A58C274FA}"/>
                    </a:ext>
                  </a:extLst>
                </p:cNvPr>
                <p:cNvSpPr/>
                <p:nvPr/>
              </p:nvSpPr>
              <p:spPr>
                <a:xfrm>
                  <a:off x="3918828"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8" name="Freeform: Shape 837">
                  <a:extLst>
                    <a:ext uri="{FF2B5EF4-FFF2-40B4-BE49-F238E27FC236}">
                      <a16:creationId xmlns:a16="http://schemas.microsoft.com/office/drawing/2014/main" id="{B5CA1A8E-A64D-D19F-E205-0E4D3044C543}"/>
                    </a:ext>
                  </a:extLst>
                </p:cNvPr>
                <p:cNvSpPr/>
                <p:nvPr/>
              </p:nvSpPr>
              <p:spPr>
                <a:xfrm>
                  <a:off x="4087461"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9" y="270469"/>
                        <a:pt x="197269" y="259334"/>
                      </a:cubicBezTo>
                      <a:lnTo>
                        <a:pt x="197269" y="22293"/>
                      </a:lnTo>
                      <a:cubicBezTo>
                        <a:pt x="138406" y="-3161"/>
                        <a:pt x="101816" y="-9525"/>
                        <a:pt x="33408" y="17520"/>
                      </a:cubicBezTo>
                      <a:cubicBezTo>
                        <a:pt x="25454" y="87518"/>
                        <a:pt x="19091" y="157517"/>
                        <a:pt x="9545" y="229107"/>
                      </a:cubicBezTo>
                      <a:cubicBezTo>
                        <a:pt x="7954" y="243425"/>
                        <a:pt x="3182" y="259334"/>
                        <a:pt x="0" y="273651"/>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9" name="Freeform: Shape 838">
                  <a:extLst>
                    <a:ext uri="{FF2B5EF4-FFF2-40B4-BE49-F238E27FC236}">
                      <a16:creationId xmlns:a16="http://schemas.microsoft.com/office/drawing/2014/main" id="{7E184BB4-B6F0-A084-94B5-AA0B7745F360}"/>
                    </a:ext>
                  </a:extLst>
                </p:cNvPr>
                <p:cNvSpPr/>
                <p:nvPr/>
              </p:nvSpPr>
              <p:spPr>
                <a:xfrm>
                  <a:off x="3918828"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0" name="Freeform: Shape 839">
                  <a:extLst>
                    <a:ext uri="{FF2B5EF4-FFF2-40B4-BE49-F238E27FC236}">
                      <a16:creationId xmlns:a16="http://schemas.microsoft.com/office/drawing/2014/main" id="{6590785D-7F27-612D-AC8A-FC49FDD86A7F}"/>
                    </a:ext>
                  </a:extLst>
                </p:cNvPr>
                <p:cNvSpPr/>
                <p:nvPr/>
              </p:nvSpPr>
              <p:spPr>
                <a:xfrm>
                  <a:off x="3918828"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1" name="Freeform: Shape 840">
                  <a:extLst>
                    <a:ext uri="{FF2B5EF4-FFF2-40B4-BE49-F238E27FC236}">
                      <a16:creationId xmlns:a16="http://schemas.microsoft.com/office/drawing/2014/main" id="{17559210-5F42-92B7-54E8-E30952011C62}"/>
                    </a:ext>
                  </a:extLst>
                </p:cNvPr>
                <p:cNvSpPr/>
                <p:nvPr/>
              </p:nvSpPr>
              <p:spPr>
                <a:xfrm>
                  <a:off x="4127233" y="2547120"/>
                  <a:ext cx="155906" cy="908661"/>
                </a:xfrm>
                <a:custGeom>
                  <a:avLst/>
                  <a:gdLst>
                    <a:gd name="connsiteX0" fmla="*/ 0 w 155906"/>
                    <a:gd name="connsiteY0" fmla="*/ 902298 h 908661"/>
                    <a:gd name="connsiteX1" fmla="*/ 155906 w 155906"/>
                    <a:gd name="connsiteY1" fmla="*/ 908661 h 908661"/>
                    <a:gd name="connsiteX2" fmla="*/ 155906 w 155906"/>
                    <a:gd name="connsiteY2" fmla="*/ 22542 h 908661"/>
                    <a:gd name="connsiteX3" fmla="*/ 30227 w 155906"/>
                    <a:gd name="connsiteY3" fmla="*/ 5043 h 908661"/>
                    <a:gd name="connsiteX4" fmla="*/ 0 w 155906"/>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08661">
                      <a:moveTo>
                        <a:pt x="0" y="902298"/>
                      </a:moveTo>
                      <a:cubicBezTo>
                        <a:pt x="60453" y="884798"/>
                        <a:pt x="104998" y="889571"/>
                        <a:pt x="155906" y="908661"/>
                      </a:cubicBezTo>
                      <a:lnTo>
                        <a:pt x="155906" y="22542"/>
                      </a:lnTo>
                      <a:cubicBezTo>
                        <a:pt x="109771" y="1861"/>
                        <a:pt x="76362" y="-6093"/>
                        <a:pt x="30227" y="5043"/>
                      </a:cubicBezTo>
                      <a:cubicBezTo>
                        <a:pt x="44545" y="304128"/>
                        <a:pt x="28636" y="603213"/>
                        <a:pt x="0" y="902298"/>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2" name="Freeform: Shape 841">
                  <a:extLst>
                    <a:ext uri="{FF2B5EF4-FFF2-40B4-BE49-F238E27FC236}">
                      <a16:creationId xmlns:a16="http://schemas.microsoft.com/office/drawing/2014/main" id="{70F20F27-B2DC-0C27-5888-7A249DBB0F4B}"/>
                    </a:ext>
                  </a:extLst>
                </p:cNvPr>
                <p:cNvSpPr/>
                <p:nvPr/>
              </p:nvSpPr>
              <p:spPr>
                <a:xfrm>
                  <a:off x="4133596" y="2245123"/>
                  <a:ext cx="149542" cy="254540"/>
                </a:xfrm>
                <a:custGeom>
                  <a:avLst/>
                  <a:gdLst>
                    <a:gd name="connsiteX0" fmla="*/ 149543 w 149542"/>
                    <a:gd name="connsiteY0" fmla="*/ 254540 h 254540"/>
                    <a:gd name="connsiteX1" fmla="*/ 149543 w 149542"/>
                    <a:gd name="connsiteY1" fmla="*/ 0 h 254540"/>
                    <a:gd name="connsiteX2" fmla="*/ 0 w 149542"/>
                    <a:gd name="connsiteY2" fmla="*/ 0 h 254540"/>
                    <a:gd name="connsiteX3" fmla="*/ 20681 w 149542"/>
                    <a:gd name="connsiteY3" fmla="*/ 241813 h 254540"/>
                    <a:gd name="connsiteX4" fmla="*/ 149543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3" y="254540"/>
                      </a:moveTo>
                      <a:lnTo>
                        <a:pt x="149543" y="0"/>
                      </a:lnTo>
                      <a:lnTo>
                        <a:pt x="0" y="0"/>
                      </a:lnTo>
                      <a:cubicBezTo>
                        <a:pt x="9545" y="81135"/>
                        <a:pt x="15909" y="160679"/>
                        <a:pt x="20681" y="241813"/>
                      </a:cubicBezTo>
                      <a:cubicBezTo>
                        <a:pt x="68408" y="232268"/>
                        <a:pt x="106589" y="238632"/>
                        <a:pt x="149543" y="254540"/>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3" name="Freeform: Shape 842">
                  <a:extLst>
                    <a:ext uri="{FF2B5EF4-FFF2-40B4-BE49-F238E27FC236}">
                      <a16:creationId xmlns:a16="http://schemas.microsoft.com/office/drawing/2014/main" id="{D67C22CA-9713-8045-5F6C-BEFA5956BF2E}"/>
                    </a:ext>
                  </a:extLst>
                </p:cNvPr>
                <p:cNvSpPr/>
                <p:nvPr/>
              </p:nvSpPr>
              <p:spPr>
                <a:xfrm>
                  <a:off x="3918828"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4" name="Freeform: Shape 843">
                  <a:extLst>
                    <a:ext uri="{FF2B5EF4-FFF2-40B4-BE49-F238E27FC236}">
                      <a16:creationId xmlns:a16="http://schemas.microsoft.com/office/drawing/2014/main" id="{D816E55B-DA97-B34E-27FA-B94FA61CC5A4}"/>
                    </a:ext>
                  </a:extLst>
                </p:cNvPr>
                <p:cNvSpPr/>
                <p:nvPr/>
              </p:nvSpPr>
              <p:spPr>
                <a:xfrm>
                  <a:off x="3918828"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5" name="Freeform: Shape 844">
                  <a:extLst>
                    <a:ext uri="{FF2B5EF4-FFF2-40B4-BE49-F238E27FC236}">
                      <a16:creationId xmlns:a16="http://schemas.microsoft.com/office/drawing/2014/main" id="{FA96EBBF-5C79-FF76-0577-2BF58ADDABDD}"/>
                    </a:ext>
                  </a:extLst>
                </p:cNvPr>
                <p:cNvSpPr/>
                <p:nvPr/>
              </p:nvSpPr>
              <p:spPr>
                <a:xfrm>
                  <a:off x="4120869" y="3438564"/>
                  <a:ext cx="162269" cy="87215"/>
                </a:xfrm>
                <a:custGeom>
                  <a:avLst/>
                  <a:gdLst>
                    <a:gd name="connsiteX0" fmla="*/ 162270 w 162269"/>
                    <a:gd name="connsiteY0" fmla="*/ 87216 h 87215"/>
                    <a:gd name="connsiteX1" fmla="*/ 162270 w 162269"/>
                    <a:gd name="connsiteY1" fmla="*/ 17217 h 87215"/>
                    <a:gd name="connsiteX2" fmla="*/ 6363 w 162269"/>
                    <a:gd name="connsiteY2" fmla="*/ 10854 h 87215"/>
                    <a:gd name="connsiteX3" fmla="*/ 0 w 162269"/>
                    <a:gd name="connsiteY3" fmla="*/ 82443 h 87215"/>
                    <a:gd name="connsiteX4" fmla="*/ 162270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70" y="87216"/>
                      </a:moveTo>
                      <a:lnTo>
                        <a:pt x="162270" y="17217"/>
                      </a:lnTo>
                      <a:cubicBezTo>
                        <a:pt x="109771" y="-1873"/>
                        <a:pt x="65226" y="-6646"/>
                        <a:pt x="6363" y="10854"/>
                      </a:cubicBezTo>
                      <a:cubicBezTo>
                        <a:pt x="4773" y="34717"/>
                        <a:pt x="1591" y="58580"/>
                        <a:pt x="0" y="82443"/>
                      </a:cubicBezTo>
                      <a:cubicBezTo>
                        <a:pt x="66817" y="55398"/>
                        <a:pt x="103407" y="61762"/>
                        <a:pt x="162270" y="87216"/>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6" name="Freeform: Shape 845">
                  <a:extLst>
                    <a:ext uri="{FF2B5EF4-FFF2-40B4-BE49-F238E27FC236}">
                      <a16:creationId xmlns:a16="http://schemas.microsoft.com/office/drawing/2014/main" id="{8809656A-429F-B9CE-638F-AF13104460AD}"/>
                    </a:ext>
                  </a:extLst>
                </p:cNvPr>
                <p:cNvSpPr/>
                <p:nvPr/>
              </p:nvSpPr>
              <p:spPr>
                <a:xfrm>
                  <a:off x="3918828"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7" name="Freeform: Shape 846">
                  <a:extLst>
                    <a:ext uri="{FF2B5EF4-FFF2-40B4-BE49-F238E27FC236}">
                      <a16:creationId xmlns:a16="http://schemas.microsoft.com/office/drawing/2014/main" id="{F5A6E68E-8059-C233-1B1C-F2D9AA716E08}"/>
                    </a:ext>
                  </a:extLst>
                </p:cNvPr>
                <p:cNvSpPr/>
                <p:nvPr/>
              </p:nvSpPr>
              <p:spPr>
                <a:xfrm>
                  <a:off x="4154278"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2726" y="66529"/>
                        <a:pt x="128861" y="87210"/>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32" name="Freeform: Shape 831">
                <a:extLst>
                  <a:ext uri="{FF2B5EF4-FFF2-40B4-BE49-F238E27FC236}">
                    <a16:creationId xmlns:a16="http://schemas.microsoft.com/office/drawing/2014/main" id="{E86E4FE1-79D8-6FD7-F003-611BBBA2D342}"/>
                  </a:ext>
                </a:extLst>
              </p:cNvPr>
              <p:cNvSpPr/>
              <p:nvPr/>
            </p:nvSpPr>
            <p:spPr>
              <a:xfrm>
                <a:off x="3960191" y="1963538"/>
                <a:ext cx="279994" cy="251358"/>
              </a:xfrm>
              <a:custGeom>
                <a:avLst/>
                <a:gdLst>
                  <a:gd name="connsiteX0" fmla="*/ 11136 w 279994"/>
                  <a:gd name="connsiteY0" fmla="*/ 206814 h 251358"/>
                  <a:gd name="connsiteX1" fmla="*/ 0 w 279994"/>
                  <a:gd name="connsiteY1" fmla="*/ 251358 h 251358"/>
                  <a:gd name="connsiteX2" fmla="*/ 279995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5" y="251358"/>
                    </a:lnTo>
                    <a:cubicBezTo>
                      <a:pt x="279995" y="251358"/>
                      <a:pt x="251359" y="84316"/>
                      <a:pt x="202041" y="0"/>
                    </a:cubicBezTo>
                    <a:cubicBezTo>
                      <a:pt x="182951" y="100225"/>
                      <a:pt x="127270" y="176587"/>
                      <a:pt x="11136" y="206814"/>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3" name="Freeform: Shape 832">
                <a:extLst>
                  <a:ext uri="{FF2B5EF4-FFF2-40B4-BE49-F238E27FC236}">
                    <a16:creationId xmlns:a16="http://schemas.microsoft.com/office/drawing/2014/main" id="{AAECA108-5A7F-D94A-75EF-6AC75755E4ED}"/>
                  </a:ext>
                </a:extLst>
              </p:cNvPr>
              <p:cNvSpPr/>
              <p:nvPr/>
            </p:nvSpPr>
            <p:spPr>
              <a:xfrm>
                <a:off x="3971327"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4" name="Freeform: Shape 833">
                <a:extLst>
                  <a:ext uri="{FF2B5EF4-FFF2-40B4-BE49-F238E27FC236}">
                    <a16:creationId xmlns:a16="http://schemas.microsoft.com/office/drawing/2014/main" id="{36710C96-DE84-F8A4-AF01-A1869BF33C8A}"/>
                  </a:ext>
                </a:extLst>
              </p:cNvPr>
              <p:cNvSpPr/>
              <p:nvPr/>
            </p:nvSpPr>
            <p:spPr>
              <a:xfrm>
                <a:off x="4128824" y="2210124"/>
                <a:ext cx="162269" cy="66816"/>
              </a:xfrm>
              <a:custGeom>
                <a:avLst/>
                <a:gdLst>
                  <a:gd name="connsiteX0" fmla="*/ 127270 w 162269"/>
                  <a:gd name="connsiteY0" fmla="*/ 66817 h 66816"/>
                  <a:gd name="connsiteX1" fmla="*/ 162270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70" y="50908"/>
                      <a:pt x="162270" y="33408"/>
                    </a:cubicBezTo>
                    <a:cubicBezTo>
                      <a:pt x="162270" y="14318"/>
                      <a:pt x="146361" y="0"/>
                      <a:pt x="127270" y="0"/>
                    </a:cubicBezTo>
                    <a:lnTo>
                      <a:pt x="0" y="0"/>
                    </a:lnTo>
                    <a:cubicBezTo>
                      <a:pt x="3182" y="22272"/>
                      <a:pt x="4773" y="44544"/>
                      <a:pt x="7954" y="66817"/>
                    </a:cubicBezTo>
                    <a:lnTo>
                      <a:pt x="127270" y="66817"/>
                    </a:ln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5" name="Freeform: Shape 834">
                <a:extLst>
                  <a:ext uri="{FF2B5EF4-FFF2-40B4-BE49-F238E27FC236}">
                    <a16:creationId xmlns:a16="http://schemas.microsoft.com/office/drawing/2014/main" id="{2FB50F44-983A-AEC8-7317-E27EAD209194}"/>
                  </a:ext>
                </a:extLst>
              </p:cNvPr>
              <p:cNvSpPr/>
              <p:nvPr/>
            </p:nvSpPr>
            <p:spPr>
              <a:xfrm>
                <a:off x="3910873"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0" name="Graphic 378">
              <a:extLst>
                <a:ext uri="{FF2B5EF4-FFF2-40B4-BE49-F238E27FC236}">
                  <a16:creationId xmlns:a16="http://schemas.microsoft.com/office/drawing/2014/main" id="{772531DE-E4DA-9D62-F59B-AACD6F3AFEC2}"/>
                </a:ext>
              </a:extLst>
            </p:cNvPr>
            <p:cNvGrpSpPr/>
            <p:nvPr/>
          </p:nvGrpSpPr>
          <p:grpSpPr>
            <a:xfrm>
              <a:off x="4265639" y="1915811"/>
              <a:ext cx="380219" cy="1922388"/>
              <a:chOff x="4265639" y="1915811"/>
              <a:chExt cx="380219" cy="1922388"/>
            </a:xfrm>
          </p:grpSpPr>
          <p:grpSp>
            <p:nvGrpSpPr>
              <p:cNvPr id="814" name="Graphic 378">
                <a:extLst>
                  <a:ext uri="{FF2B5EF4-FFF2-40B4-BE49-F238E27FC236}">
                    <a16:creationId xmlns:a16="http://schemas.microsoft.com/office/drawing/2014/main" id="{44E8C2BD-4818-2922-D3E1-16B3F19936C6}"/>
                  </a:ext>
                </a:extLst>
              </p:cNvPr>
              <p:cNvGrpSpPr/>
              <p:nvPr/>
            </p:nvGrpSpPr>
            <p:grpSpPr>
              <a:xfrm>
                <a:off x="4273593" y="2245123"/>
                <a:ext cx="364310" cy="1593077"/>
                <a:chOff x="4273593" y="2245123"/>
                <a:chExt cx="364310" cy="1593077"/>
              </a:xfrm>
            </p:grpSpPr>
            <p:sp>
              <p:nvSpPr>
                <p:cNvPr id="819" name="Freeform: Shape 818">
                  <a:extLst>
                    <a:ext uri="{FF2B5EF4-FFF2-40B4-BE49-F238E27FC236}">
                      <a16:creationId xmlns:a16="http://schemas.microsoft.com/office/drawing/2014/main" id="{7AA143C1-F462-A663-E18A-EE9E3289B564}"/>
                    </a:ext>
                  </a:extLst>
                </p:cNvPr>
                <p:cNvSpPr/>
                <p:nvPr/>
              </p:nvSpPr>
              <p:spPr>
                <a:xfrm>
                  <a:off x="4415182"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1" y="34999"/>
                        <a:pt x="11136" y="55681"/>
                        <a:pt x="0" y="74771"/>
                      </a:cubicBezTo>
                      <a:cubicBezTo>
                        <a:pt x="62044" y="81135"/>
                        <a:pt x="139997" y="74771"/>
                        <a:pt x="222723" y="41363"/>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0" name="Freeform: Shape 819">
                  <a:extLst>
                    <a:ext uri="{FF2B5EF4-FFF2-40B4-BE49-F238E27FC236}">
                      <a16:creationId xmlns:a16="http://schemas.microsoft.com/office/drawing/2014/main" id="{AC7E7A3F-E841-EE3A-E58C-3695ABA87574}"/>
                    </a:ext>
                  </a:extLst>
                </p:cNvPr>
                <p:cNvSpPr/>
                <p:nvPr/>
              </p:nvSpPr>
              <p:spPr>
                <a:xfrm>
                  <a:off x="4273593"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1" name="Freeform: Shape 820">
                  <a:extLst>
                    <a:ext uri="{FF2B5EF4-FFF2-40B4-BE49-F238E27FC236}">
                      <a16:creationId xmlns:a16="http://schemas.microsoft.com/office/drawing/2014/main" id="{2BC7DB5F-C6D5-8DCC-000E-3319A7107706}"/>
                    </a:ext>
                  </a:extLst>
                </p:cNvPr>
                <p:cNvSpPr/>
                <p:nvPr/>
              </p:nvSpPr>
              <p:spPr>
                <a:xfrm>
                  <a:off x="4440636"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8" y="270469"/>
                        <a:pt x="197269" y="259334"/>
                      </a:cubicBezTo>
                      <a:lnTo>
                        <a:pt x="197269" y="22293"/>
                      </a:lnTo>
                      <a:cubicBezTo>
                        <a:pt x="138406" y="-3161"/>
                        <a:pt x="101816" y="-9525"/>
                        <a:pt x="33408" y="17520"/>
                      </a:cubicBezTo>
                      <a:cubicBezTo>
                        <a:pt x="25454" y="87518"/>
                        <a:pt x="19091" y="157517"/>
                        <a:pt x="9545" y="229107"/>
                      </a:cubicBezTo>
                      <a:cubicBezTo>
                        <a:pt x="7954" y="243425"/>
                        <a:pt x="4773" y="259334"/>
                        <a:pt x="0" y="273651"/>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2" name="Freeform: Shape 821">
                  <a:extLst>
                    <a:ext uri="{FF2B5EF4-FFF2-40B4-BE49-F238E27FC236}">
                      <a16:creationId xmlns:a16="http://schemas.microsoft.com/office/drawing/2014/main" id="{CD27B011-9CB6-69F5-6598-882CB4957C9F}"/>
                    </a:ext>
                  </a:extLst>
                </p:cNvPr>
                <p:cNvSpPr/>
                <p:nvPr/>
              </p:nvSpPr>
              <p:spPr>
                <a:xfrm>
                  <a:off x="4273593"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3" name="Freeform: Shape 822">
                  <a:extLst>
                    <a:ext uri="{FF2B5EF4-FFF2-40B4-BE49-F238E27FC236}">
                      <a16:creationId xmlns:a16="http://schemas.microsoft.com/office/drawing/2014/main" id="{FB096493-B949-5C4B-7212-008C6AE8B637}"/>
                    </a:ext>
                  </a:extLst>
                </p:cNvPr>
                <p:cNvSpPr/>
                <p:nvPr/>
              </p:nvSpPr>
              <p:spPr>
                <a:xfrm>
                  <a:off x="4273593"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4" name="Freeform: Shape 823">
                  <a:extLst>
                    <a:ext uri="{FF2B5EF4-FFF2-40B4-BE49-F238E27FC236}">
                      <a16:creationId xmlns:a16="http://schemas.microsoft.com/office/drawing/2014/main" id="{4D04B693-359A-4421-9CF4-96800BA918CF}"/>
                    </a:ext>
                  </a:extLst>
                </p:cNvPr>
                <p:cNvSpPr/>
                <p:nvPr/>
              </p:nvSpPr>
              <p:spPr>
                <a:xfrm>
                  <a:off x="4481998" y="2547120"/>
                  <a:ext cx="155905" cy="908661"/>
                </a:xfrm>
                <a:custGeom>
                  <a:avLst/>
                  <a:gdLst>
                    <a:gd name="connsiteX0" fmla="*/ 0 w 155905"/>
                    <a:gd name="connsiteY0" fmla="*/ 902298 h 908661"/>
                    <a:gd name="connsiteX1" fmla="*/ 155906 w 155905"/>
                    <a:gd name="connsiteY1" fmla="*/ 908661 h 908661"/>
                    <a:gd name="connsiteX2" fmla="*/ 155906 w 155905"/>
                    <a:gd name="connsiteY2" fmla="*/ 22542 h 908661"/>
                    <a:gd name="connsiteX3" fmla="*/ 30227 w 155905"/>
                    <a:gd name="connsiteY3" fmla="*/ 5043 h 908661"/>
                    <a:gd name="connsiteX4" fmla="*/ 0 w 155905"/>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08661">
                      <a:moveTo>
                        <a:pt x="0" y="902298"/>
                      </a:moveTo>
                      <a:cubicBezTo>
                        <a:pt x="60453" y="884798"/>
                        <a:pt x="104998" y="889571"/>
                        <a:pt x="155906" y="908661"/>
                      </a:cubicBezTo>
                      <a:lnTo>
                        <a:pt x="155906" y="22542"/>
                      </a:lnTo>
                      <a:cubicBezTo>
                        <a:pt x="109771" y="1861"/>
                        <a:pt x="76362" y="-6093"/>
                        <a:pt x="30227" y="5043"/>
                      </a:cubicBezTo>
                      <a:cubicBezTo>
                        <a:pt x="42954" y="304128"/>
                        <a:pt x="28636" y="603213"/>
                        <a:pt x="0" y="902298"/>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5" name="Freeform: Shape 824">
                  <a:extLst>
                    <a:ext uri="{FF2B5EF4-FFF2-40B4-BE49-F238E27FC236}">
                      <a16:creationId xmlns:a16="http://schemas.microsoft.com/office/drawing/2014/main" id="{2BBF61EE-1F6A-6EC2-AF70-A2FC87B972D0}"/>
                    </a:ext>
                  </a:extLst>
                </p:cNvPr>
                <p:cNvSpPr/>
                <p:nvPr/>
              </p:nvSpPr>
              <p:spPr>
                <a:xfrm>
                  <a:off x="4488362" y="2245123"/>
                  <a:ext cx="149542" cy="254540"/>
                </a:xfrm>
                <a:custGeom>
                  <a:avLst/>
                  <a:gdLst>
                    <a:gd name="connsiteX0" fmla="*/ 149542 w 149542"/>
                    <a:gd name="connsiteY0" fmla="*/ 254540 h 254540"/>
                    <a:gd name="connsiteX1" fmla="*/ 149542 w 149542"/>
                    <a:gd name="connsiteY1" fmla="*/ 0 h 254540"/>
                    <a:gd name="connsiteX2" fmla="*/ 0 w 149542"/>
                    <a:gd name="connsiteY2" fmla="*/ 0 h 254540"/>
                    <a:gd name="connsiteX3" fmla="*/ 20681 w 149542"/>
                    <a:gd name="connsiteY3" fmla="*/ 241813 h 254540"/>
                    <a:gd name="connsiteX4" fmla="*/ 149542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2" y="254540"/>
                      </a:moveTo>
                      <a:lnTo>
                        <a:pt x="149542" y="0"/>
                      </a:lnTo>
                      <a:lnTo>
                        <a:pt x="0" y="0"/>
                      </a:lnTo>
                      <a:cubicBezTo>
                        <a:pt x="9545" y="81135"/>
                        <a:pt x="15909" y="160679"/>
                        <a:pt x="20681" y="241813"/>
                      </a:cubicBezTo>
                      <a:cubicBezTo>
                        <a:pt x="66817" y="232268"/>
                        <a:pt x="106589" y="238632"/>
                        <a:pt x="149542" y="254540"/>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6" name="Freeform: Shape 825">
                  <a:extLst>
                    <a:ext uri="{FF2B5EF4-FFF2-40B4-BE49-F238E27FC236}">
                      <a16:creationId xmlns:a16="http://schemas.microsoft.com/office/drawing/2014/main" id="{2266766F-F2EA-3056-B718-F04BF4824C27}"/>
                    </a:ext>
                  </a:extLst>
                </p:cNvPr>
                <p:cNvSpPr/>
                <p:nvPr/>
              </p:nvSpPr>
              <p:spPr>
                <a:xfrm>
                  <a:off x="4273593"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7" name="Freeform: Shape 826">
                  <a:extLst>
                    <a:ext uri="{FF2B5EF4-FFF2-40B4-BE49-F238E27FC236}">
                      <a16:creationId xmlns:a16="http://schemas.microsoft.com/office/drawing/2014/main" id="{18F886B2-C0F6-D350-2C4F-43BBA4650B92}"/>
                    </a:ext>
                  </a:extLst>
                </p:cNvPr>
                <p:cNvSpPr/>
                <p:nvPr/>
              </p:nvSpPr>
              <p:spPr>
                <a:xfrm>
                  <a:off x="4273593"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8" name="Freeform: Shape 827">
                  <a:extLst>
                    <a:ext uri="{FF2B5EF4-FFF2-40B4-BE49-F238E27FC236}">
                      <a16:creationId xmlns:a16="http://schemas.microsoft.com/office/drawing/2014/main" id="{E2E540E9-0D57-5C1C-7100-E911126B04CA}"/>
                    </a:ext>
                  </a:extLst>
                </p:cNvPr>
                <p:cNvSpPr/>
                <p:nvPr/>
              </p:nvSpPr>
              <p:spPr>
                <a:xfrm>
                  <a:off x="4475635" y="3438564"/>
                  <a:ext cx="162269" cy="87215"/>
                </a:xfrm>
                <a:custGeom>
                  <a:avLst/>
                  <a:gdLst>
                    <a:gd name="connsiteX0" fmla="*/ 162269 w 162269"/>
                    <a:gd name="connsiteY0" fmla="*/ 87216 h 87215"/>
                    <a:gd name="connsiteX1" fmla="*/ 162269 w 162269"/>
                    <a:gd name="connsiteY1" fmla="*/ 17217 h 87215"/>
                    <a:gd name="connsiteX2" fmla="*/ 6364 w 162269"/>
                    <a:gd name="connsiteY2" fmla="*/ 10854 h 87215"/>
                    <a:gd name="connsiteX3" fmla="*/ 0 w 162269"/>
                    <a:gd name="connsiteY3" fmla="*/ 82443 h 87215"/>
                    <a:gd name="connsiteX4" fmla="*/ 162269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69" y="87216"/>
                      </a:moveTo>
                      <a:lnTo>
                        <a:pt x="162269" y="17217"/>
                      </a:lnTo>
                      <a:cubicBezTo>
                        <a:pt x="109771" y="-1873"/>
                        <a:pt x="65226" y="-6646"/>
                        <a:pt x="6364" y="10854"/>
                      </a:cubicBezTo>
                      <a:cubicBezTo>
                        <a:pt x="4773" y="34717"/>
                        <a:pt x="1591" y="58580"/>
                        <a:pt x="0" y="82443"/>
                      </a:cubicBezTo>
                      <a:cubicBezTo>
                        <a:pt x="66817" y="55398"/>
                        <a:pt x="103407" y="61762"/>
                        <a:pt x="162269" y="87216"/>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9" name="Freeform: Shape 828">
                  <a:extLst>
                    <a:ext uri="{FF2B5EF4-FFF2-40B4-BE49-F238E27FC236}">
                      <a16:creationId xmlns:a16="http://schemas.microsoft.com/office/drawing/2014/main" id="{B3C61BD1-2A4F-186C-1270-2E4CA4963CF0}"/>
                    </a:ext>
                  </a:extLst>
                </p:cNvPr>
                <p:cNvSpPr/>
                <p:nvPr/>
              </p:nvSpPr>
              <p:spPr>
                <a:xfrm>
                  <a:off x="4273593"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0" name="Freeform: Shape 829">
                  <a:extLst>
                    <a:ext uri="{FF2B5EF4-FFF2-40B4-BE49-F238E27FC236}">
                      <a16:creationId xmlns:a16="http://schemas.microsoft.com/office/drawing/2014/main" id="{55556558-3FE6-A16C-7C46-4277125399A7}"/>
                    </a:ext>
                  </a:extLst>
                </p:cNvPr>
                <p:cNvSpPr/>
                <p:nvPr/>
              </p:nvSpPr>
              <p:spPr>
                <a:xfrm>
                  <a:off x="4509043"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1135" y="66529"/>
                        <a:pt x="128861" y="87210"/>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15" name="Freeform: Shape 814">
                <a:extLst>
                  <a:ext uri="{FF2B5EF4-FFF2-40B4-BE49-F238E27FC236}">
                    <a16:creationId xmlns:a16="http://schemas.microsoft.com/office/drawing/2014/main" id="{0F4827D9-1B65-946E-C335-1C5B8F8EC314}"/>
                  </a:ext>
                </a:extLst>
              </p:cNvPr>
              <p:cNvSpPr/>
              <p:nvPr/>
            </p:nvSpPr>
            <p:spPr>
              <a:xfrm>
                <a:off x="4314956" y="1963538"/>
                <a:ext cx="279994" cy="251358"/>
              </a:xfrm>
              <a:custGeom>
                <a:avLst/>
                <a:gdLst>
                  <a:gd name="connsiteX0" fmla="*/ 11136 w 279994"/>
                  <a:gd name="connsiteY0" fmla="*/ 206814 h 251358"/>
                  <a:gd name="connsiteX1" fmla="*/ 0 w 279994"/>
                  <a:gd name="connsiteY1" fmla="*/ 251358 h 251358"/>
                  <a:gd name="connsiteX2" fmla="*/ 279994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4" y="251358"/>
                    </a:lnTo>
                    <a:cubicBezTo>
                      <a:pt x="279994" y="251358"/>
                      <a:pt x="251359" y="84316"/>
                      <a:pt x="202041" y="0"/>
                    </a:cubicBezTo>
                    <a:cubicBezTo>
                      <a:pt x="182951" y="100225"/>
                      <a:pt x="127270" y="176587"/>
                      <a:pt x="11136" y="206814"/>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6" name="Freeform: Shape 815">
                <a:extLst>
                  <a:ext uri="{FF2B5EF4-FFF2-40B4-BE49-F238E27FC236}">
                    <a16:creationId xmlns:a16="http://schemas.microsoft.com/office/drawing/2014/main" id="{50AB957D-6DD5-39D5-A6C0-B24BA78ECF4D}"/>
                  </a:ext>
                </a:extLst>
              </p:cNvPr>
              <p:cNvSpPr/>
              <p:nvPr/>
            </p:nvSpPr>
            <p:spPr>
              <a:xfrm>
                <a:off x="4326092"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7" name="Freeform: Shape 816">
                <a:extLst>
                  <a:ext uri="{FF2B5EF4-FFF2-40B4-BE49-F238E27FC236}">
                    <a16:creationId xmlns:a16="http://schemas.microsoft.com/office/drawing/2014/main" id="{CFCCD903-B854-0DDA-C848-DE4330933073}"/>
                  </a:ext>
                </a:extLst>
              </p:cNvPr>
              <p:cNvSpPr/>
              <p:nvPr/>
            </p:nvSpPr>
            <p:spPr>
              <a:xfrm>
                <a:off x="4483589" y="2210124"/>
                <a:ext cx="162269" cy="66816"/>
              </a:xfrm>
              <a:custGeom>
                <a:avLst/>
                <a:gdLst>
                  <a:gd name="connsiteX0" fmla="*/ 127270 w 162269"/>
                  <a:gd name="connsiteY0" fmla="*/ 66817 h 66816"/>
                  <a:gd name="connsiteX1" fmla="*/ 162269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69" y="50908"/>
                      <a:pt x="162269" y="33408"/>
                    </a:cubicBezTo>
                    <a:cubicBezTo>
                      <a:pt x="162269" y="14318"/>
                      <a:pt x="146361" y="0"/>
                      <a:pt x="127270" y="0"/>
                    </a:cubicBezTo>
                    <a:lnTo>
                      <a:pt x="0" y="0"/>
                    </a:lnTo>
                    <a:cubicBezTo>
                      <a:pt x="3182" y="22272"/>
                      <a:pt x="4773" y="44544"/>
                      <a:pt x="7954" y="66817"/>
                    </a:cubicBezTo>
                    <a:lnTo>
                      <a:pt x="127270" y="66817"/>
                    </a:ln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8" name="Freeform: Shape 817">
                <a:extLst>
                  <a:ext uri="{FF2B5EF4-FFF2-40B4-BE49-F238E27FC236}">
                    <a16:creationId xmlns:a16="http://schemas.microsoft.com/office/drawing/2014/main" id="{5CAB6348-6EF3-1B31-415B-F78D153752F0}"/>
                  </a:ext>
                </a:extLst>
              </p:cNvPr>
              <p:cNvSpPr/>
              <p:nvPr/>
            </p:nvSpPr>
            <p:spPr>
              <a:xfrm>
                <a:off x="4265639"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1" name="Graphic 378">
              <a:extLst>
                <a:ext uri="{FF2B5EF4-FFF2-40B4-BE49-F238E27FC236}">
                  <a16:creationId xmlns:a16="http://schemas.microsoft.com/office/drawing/2014/main" id="{8A2813DE-A4FB-FD74-FD3D-E1D0753A5E39}"/>
                </a:ext>
              </a:extLst>
            </p:cNvPr>
            <p:cNvGrpSpPr/>
            <p:nvPr/>
          </p:nvGrpSpPr>
          <p:grpSpPr>
            <a:xfrm>
              <a:off x="4607678" y="1503774"/>
              <a:ext cx="380219" cy="2032945"/>
              <a:chOff x="4607678" y="1503774"/>
              <a:chExt cx="380219" cy="2032945"/>
            </a:xfrm>
          </p:grpSpPr>
          <p:grpSp>
            <p:nvGrpSpPr>
              <p:cNvPr id="797" name="Graphic 378">
                <a:extLst>
                  <a:ext uri="{FF2B5EF4-FFF2-40B4-BE49-F238E27FC236}">
                    <a16:creationId xmlns:a16="http://schemas.microsoft.com/office/drawing/2014/main" id="{97CFC804-40C0-4B9F-C4A8-3CDBF8EB3552}"/>
                  </a:ext>
                </a:extLst>
              </p:cNvPr>
              <p:cNvGrpSpPr/>
              <p:nvPr/>
            </p:nvGrpSpPr>
            <p:grpSpPr>
              <a:xfrm>
                <a:off x="4615632" y="1850585"/>
                <a:ext cx="364310" cy="1686134"/>
                <a:chOff x="4615632" y="1850585"/>
                <a:chExt cx="364310" cy="1686134"/>
              </a:xfrm>
            </p:grpSpPr>
            <p:sp>
              <p:nvSpPr>
                <p:cNvPr id="802" name="Freeform: Shape 801">
                  <a:extLst>
                    <a:ext uri="{FF2B5EF4-FFF2-40B4-BE49-F238E27FC236}">
                      <a16:creationId xmlns:a16="http://schemas.microsoft.com/office/drawing/2014/main" id="{764EC4A4-66CA-5A2F-D107-1D2B594CAC18}"/>
                    </a:ext>
                  </a:extLst>
                </p:cNvPr>
                <p:cNvSpPr/>
                <p:nvPr/>
              </p:nvSpPr>
              <p:spPr>
                <a:xfrm>
                  <a:off x="4757220" y="3455781"/>
                  <a:ext cx="222722" cy="80938"/>
                </a:xfrm>
                <a:custGeom>
                  <a:avLst/>
                  <a:gdLst>
                    <a:gd name="connsiteX0" fmla="*/ 222723 w 222722"/>
                    <a:gd name="connsiteY0" fmla="*/ 42954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4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4"/>
                      </a:moveTo>
                      <a:lnTo>
                        <a:pt x="222723" y="0"/>
                      </a:lnTo>
                      <a:cubicBezTo>
                        <a:pt x="151133" y="12727"/>
                        <a:pt x="84317" y="15909"/>
                        <a:pt x="25454" y="14318"/>
                      </a:cubicBezTo>
                      <a:cubicBezTo>
                        <a:pt x="19091" y="36590"/>
                        <a:pt x="11136" y="57272"/>
                        <a:pt x="0" y="79544"/>
                      </a:cubicBezTo>
                      <a:cubicBezTo>
                        <a:pt x="62044" y="84317"/>
                        <a:pt x="139997" y="77953"/>
                        <a:pt x="222723" y="42954"/>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3" name="Freeform: Shape 802">
                  <a:extLst>
                    <a:ext uri="{FF2B5EF4-FFF2-40B4-BE49-F238E27FC236}">
                      <a16:creationId xmlns:a16="http://schemas.microsoft.com/office/drawing/2014/main" id="{603C471F-5F1E-4460-74BF-266C445C9ADE}"/>
                    </a:ext>
                  </a:extLst>
                </p:cNvPr>
                <p:cNvSpPr/>
                <p:nvPr/>
              </p:nvSpPr>
              <p:spPr>
                <a:xfrm>
                  <a:off x="4615632" y="3454190"/>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4" name="Freeform: Shape 803">
                  <a:extLst>
                    <a:ext uri="{FF2B5EF4-FFF2-40B4-BE49-F238E27FC236}">
                      <a16:creationId xmlns:a16="http://schemas.microsoft.com/office/drawing/2014/main" id="{9163B54E-0EA2-127F-7993-31305B61D172}"/>
                    </a:ext>
                  </a:extLst>
                </p:cNvPr>
                <p:cNvSpPr/>
                <p:nvPr/>
              </p:nvSpPr>
              <p:spPr>
                <a:xfrm>
                  <a:off x="4782674" y="3182270"/>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5" name="Freeform: Shape 804">
                  <a:extLst>
                    <a:ext uri="{FF2B5EF4-FFF2-40B4-BE49-F238E27FC236}">
                      <a16:creationId xmlns:a16="http://schemas.microsoft.com/office/drawing/2014/main" id="{E39685BA-D9DB-2B81-BB6D-C9E41F9096B8}"/>
                    </a:ext>
                  </a:extLst>
                </p:cNvPr>
                <p:cNvSpPr/>
                <p:nvPr/>
              </p:nvSpPr>
              <p:spPr>
                <a:xfrm>
                  <a:off x="4615632" y="3199649"/>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9"/>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0" y="42954"/>
                        <a:pt x="49317" y="33409"/>
                        <a:pt x="0" y="11136"/>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6" name="Freeform: Shape 805">
                  <a:extLst>
                    <a:ext uri="{FF2B5EF4-FFF2-40B4-BE49-F238E27FC236}">
                      <a16:creationId xmlns:a16="http://schemas.microsoft.com/office/drawing/2014/main" id="{8F9231FC-C0F7-F894-1155-5FB531E3D3B3}"/>
                    </a:ext>
                  </a:extLst>
                </p:cNvPr>
                <p:cNvSpPr/>
                <p:nvPr/>
              </p:nvSpPr>
              <p:spPr>
                <a:xfrm>
                  <a:off x="4615632" y="2176715"/>
                  <a:ext cx="243067" cy="986641"/>
                </a:xfrm>
                <a:custGeom>
                  <a:avLst/>
                  <a:gdLst>
                    <a:gd name="connsiteX0" fmla="*/ 0 w 243067"/>
                    <a:gd name="connsiteY0" fmla="*/ 23863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3863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3863"/>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0" y="54090"/>
                        <a:pt x="49317" y="44545"/>
                        <a:pt x="0" y="23863"/>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7" name="Freeform: Shape 806">
                  <a:extLst>
                    <a:ext uri="{FF2B5EF4-FFF2-40B4-BE49-F238E27FC236}">
                      <a16:creationId xmlns:a16="http://schemas.microsoft.com/office/drawing/2014/main" id="{32A49577-71B2-DEBA-20F8-45B24849F344}"/>
                    </a:ext>
                  </a:extLst>
                </p:cNvPr>
                <p:cNvSpPr/>
                <p:nvPr/>
              </p:nvSpPr>
              <p:spPr>
                <a:xfrm>
                  <a:off x="4824037" y="2170127"/>
                  <a:ext cx="155905" cy="961115"/>
                </a:xfrm>
                <a:custGeom>
                  <a:avLst/>
                  <a:gdLst>
                    <a:gd name="connsiteX0" fmla="*/ 0 w 155905"/>
                    <a:gd name="connsiteY0" fmla="*/ 954752 h 961115"/>
                    <a:gd name="connsiteX1" fmla="*/ 155906 w 155905"/>
                    <a:gd name="connsiteY1" fmla="*/ 961115 h 961115"/>
                    <a:gd name="connsiteX2" fmla="*/ 155906 w 155905"/>
                    <a:gd name="connsiteY2" fmla="*/ 24088 h 961115"/>
                    <a:gd name="connsiteX3" fmla="*/ 30227 w 155905"/>
                    <a:gd name="connsiteY3" fmla="*/ 4997 h 961115"/>
                    <a:gd name="connsiteX4" fmla="*/ 0 w 155905"/>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61115">
                      <a:moveTo>
                        <a:pt x="0" y="954752"/>
                      </a:moveTo>
                      <a:cubicBezTo>
                        <a:pt x="60453" y="935661"/>
                        <a:pt x="104998" y="942025"/>
                        <a:pt x="155906" y="961115"/>
                      </a:cubicBezTo>
                      <a:lnTo>
                        <a:pt x="155906" y="24088"/>
                      </a:lnTo>
                      <a:cubicBezTo>
                        <a:pt x="109771" y="1816"/>
                        <a:pt x="76362" y="-6139"/>
                        <a:pt x="30227" y="4997"/>
                      </a:cubicBezTo>
                      <a:cubicBezTo>
                        <a:pt x="42954" y="321582"/>
                        <a:pt x="28636" y="638167"/>
                        <a:pt x="0" y="954752"/>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8" name="Freeform: Shape 807">
                  <a:extLst>
                    <a:ext uri="{FF2B5EF4-FFF2-40B4-BE49-F238E27FC236}">
                      <a16:creationId xmlns:a16="http://schemas.microsoft.com/office/drawing/2014/main" id="{36B95754-0DD2-9233-9F24-06763F15B7F0}"/>
                    </a:ext>
                  </a:extLst>
                </p:cNvPr>
                <p:cNvSpPr/>
                <p:nvPr/>
              </p:nvSpPr>
              <p:spPr>
                <a:xfrm>
                  <a:off x="4830401" y="1850585"/>
                  <a:ext cx="149542" cy="270449"/>
                </a:xfrm>
                <a:custGeom>
                  <a:avLst/>
                  <a:gdLst>
                    <a:gd name="connsiteX0" fmla="*/ 149542 w 149542"/>
                    <a:gd name="connsiteY0" fmla="*/ 270449 h 270449"/>
                    <a:gd name="connsiteX1" fmla="*/ 149542 w 149542"/>
                    <a:gd name="connsiteY1" fmla="*/ 0 h 270449"/>
                    <a:gd name="connsiteX2" fmla="*/ 0 w 149542"/>
                    <a:gd name="connsiteY2" fmla="*/ 0 h 270449"/>
                    <a:gd name="connsiteX3" fmla="*/ 20681 w 149542"/>
                    <a:gd name="connsiteY3" fmla="*/ 254540 h 270449"/>
                    <a:gd name="connsiteX4" fmla="*/ 149542 w 149542"/>
                    <a:gd name="connsiteY4" fmla="*/ 270449 h 270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70449">
                      <a:moveTo>
                        <a:pt x="149542" y="270449"/>
                      </a:moveTo>
                      <a:lnTo>
                        <a:pt x="149542" y="0"/>
                      </a:lnTo>
                      <a:lnTo>
                        <a:pt x="0" y="0"/>
                      </a:lnTo>
                      <a:cubicBezTo>
                        <a:pt x="9545" y="84317"/>
                        <a:pt x="15909" y="170224"/>
                        <a:pt x="20681" y="254540"/>
                      </a:cubicBezTo>
                      <a:cubicBezTo>
                        <a:pt x="68408" y="246586"/>
                        <a:pt x="106589" y="252949"/>
                        <a:pt x="149542" y="270449"/>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9" name="Freeform: Shape 808">
                  <a:extLst>
                    <a:ext uri="{FF2B5EF4-FFF2-40B4-BE49-F238E27FC236}">
                      <a16:creationId xmlns:a16="http://schemas.microsoft.com/office/drawing/2014/main" id="{A61AC5DF-BA19-8FBE-D473-E314E9C1AC30}"/>
                    </a:ext>
                  </a:extLst>
                </p:cNvPr>
                <p:cNvSpPr/>
                <p:nvPr/>
              </p:nvSpPr>
              <p:spPr>
                <a:xfrm>
                  <a:off x="4615632" y="185217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6"/>
                        <a:pt x="214769" y="0"/>
                      </a:cubicBezTo>
                      <a:lnTo>
                        <a:pt x="0" y="0"/>
                      </a:lnTo>
                      <a:lnTo>
                        <a:pt x="0" y="272040"/>
                      </a:ln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0" name="Freeform: Shape 809">
                  <a:extLst>
                    <a:ext uri="{FF2B5EF4-FFF2-40B4-BE49-F238E27FC236}">
                      <a16:creationId xmlns:a16="http://schemas.microsoft.com/office/drawing/2014/main" id="{DE6D9193-ECB3-4209-C9C9-E0D1760B6592}"/>
                    </a:ext>
                  </a:extLst>
                </p:cNvPr>
                <p:cNvSpPr/>
                <p:nvPr/>
              </p:nvSpPr>
              <p:spPr>
                <a:xfrm>
                  <a:off x="4615632" y="3126469"/>
                  <a:ext cx="206814" cy="105427"/>
                </a:xfrm>
                <a:custGeom>
                  <a:avLst/>
                  <a:gdLst>
                    <a:gd name="connsiteX0" fmla="*/ 0 w 206814"/>
                    <a:gd name="connsiteY0" fmla="*/ 9545 h 105427"/>
                    <a:gd name="connsiteX1" fmla="*/ 0 w 206814"/>
                    <a:gd name="connsiteY1" fmla="*/ 85908 h 105427"/>
                    <a:gd name="connsiteX2" fmla="*/ 171815 w 206814"/>
                    <a:gd name="connsiteY2" fmla="*/ 87499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8"/>
                      </a:lnTo>
                      <a:cubicBezTo>
                        <a:pt x="49317" y="106589"/>
                        <a:pt x="109770" y="116134"/>
                        <a:pt x="171815" y="87499"/>
                      </a:cubicBezTo>
                      <a:cubicBezTo>
                        <a:pt x="182951" y="82726"/>
                        <a:pt x="192496" y="77953"/>
                        <a:pt x="200451" y="74771"/>
                      </a:cubicBezTo>
                      <a:cubicBezTo>
                        <a:pt x="203632" y="49317"/>
                        <a:pt x="205223" y="25454"/>
                        <a:pt x="206814" y="0"/>
                      </a:cubicBezTo>
                      <a:cubicBezTo>
                        <a:pt x="186133" y="6364"/>
                        <a:pt x="165451" y="14318"/>
                        <a:pt x="141588" y="27045"/>
                      </a:cubicBezTo>
                      <a:cubicBezTo>
                        <a:pt x="92271" y="49317"/>
                        <a:pt x="39772" y="31818"/>
                        <a:pt x="0" y="9545"/>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1" name="Freeform: Shape 810">
                  <a:extLst>
                    <a:ext uri="{FF2B5EF4-FFF2-40B4-BE49-F238E27FC236}">
                      <a16:creationId xmlns:a16="http://schemas.microsoft.com/office/drawing/2014/main" id="{CAC4816E-6943-7D53-049A-637C63F974CE}"/>
                    </a:ext>
                  </a:extLst>
                </p:cNvPr>
                <p:cNvSpPr/>
                <p:nvPr/>
              </p:nvSpPr>
              <p:spPr>
                <a:xfrm>
                  <a:off x="4817674" y="3112856"/>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3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7"/>
                        <a:pt x="1591" y="61340"/>
                        <a:pt x="0" y="86793"/>
                      </a:cubicBezTo>
                      <a:cubicBezTo>
                        <a:pt x="66817" y="58158"/>
                        <a:pt x="103407" y="64521"/>
                        <a:pt x="162269" y="91566"/>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2" name="Freeform: Shape 811">
                  <a:extLst>
                    <a:ext uri="{FF2B5EF4-FFF2-40B4-BE49-F238E27FC236}">
                      <a16:creationId xmlns:a16="http://schemas.microsoft.com/office/drawing/2014/main" id="{1BC32D13-382D-2A3F-8CB4-B8697428A338}"/>
                    </a:ext>
                  </a:extLst>
                </p:cNvPr>
                <p:cNvSpPr/>
                <p:nvPr/>
              </p:nvSpPr>
              <p:spPr>
                <a:xfrm>
                  <a:off x="4615632" y="210830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0" y="122498"/>
                        <a:pt x="171815" y="93862"/>
                      </a:cubicBezTo>
                      <a:cubicBezTo>
                        <a:pt x="197269" y="81135"/>
                        <a:pt x="219541" y="73180"/>
                        <a:pt x="238632" y="68408"/>
                      </a:cubicBezTo>
                      <a:cubicBezTo>
                        <a:pt x="237041" y="46136"/>
                        <a:pt x="237041" y="22272"/>
                        <a:pt x="235450" y="0"/>
                      </a:cubicBezTo>
                      <a:cubicBezTo>
                        <a:pt x="208405" y="4773"/>
                        <a:pt x="178178" y="15909"/>
                        <a:pt x="141588" y="33409"/>
                      </a:cubicBezTo>
                      <a:cubicBezTo>
                        <a:pt x="92271" y="55681"/>
                        <a:pt x="39772" y="38181"/>
                        <a:pt x="0" y="15909"/>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3" name="Freeform: Shape 812">
                  <a:extLst>
                    <a:ext uri="{FF2B5EF4-FFF2-40B4-BE49-F238E27FC236}">
                      <a16:creationId xmlns:a16="http://schemas.microsoft.com/office/drawing/2014/main" id="{0D7133E4-0726-4553-D6AB-890A971860FE}"/>
                    </a:ext>
                  </a:extLst>
                </p:cNvPr>
                <p:cNvSpPr/>
                <p:nvPr/>
              </p:nvSpPr>
              <p:spPr>
                <a:xfrm>
                  <a:off x="4851082" y="2102283"/>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1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1"/>
                        <a:pt x="0" y="4434"/>
                      </a:cubicBezTo>
                      <a:cubicBezTo>
                        <a:pt x="1591" y="26706"/>
                        <a:pt x="3182" y="50569"/>
                        <a:pt x="3182" y="72841"/>
                      </a:cubicBezTo>
                      <a:cubicBezTo>
                        <a:pt x="49317" y="61705"/>
                        <a:pt x="82726" y="69660"/>
                        <a:pt x="128861" y="91932"/>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98" name="Freeform: Shape 797">
                <a:extLst>
                  <a:ext uri="{FF2B5EF4-FFF2-40B4-BE49-F238E27FC236}">
                    <a16:creationId xmlns:a16="http://schemas.microsoft.com/office/drawing/2014/main" id="{50BEF356-FC47-BA5A-7C79-7EEA5AD5D968}"/>
                  </a:ext>
                </a:extLst>
              </p:cNvPr>
              <p:cNvSpPr/>
              <p:nvPr/>
            </p:nvSpPr>
            <p:spPr>
              <a:xfrm>
                <a:off x="4656995" y="155309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1" y="0"/>
                    </a:cubicBezTo>
                    <a:cubicBezTo>
                      <a:pt x="182951" y="106589"/>
                      <a:pt x="127270" y="187724"/>
                      <a:pt x="11136" y="219541"/>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9" name="Freeform: Shape 798">
                <a:extLst>
                  <a:ext uri="{FF2B5EF4-FFF2-40B4-BE49-F238E27FC236}">
                    <a16:creationId xmlns:a16="http://schemas.microsoft.com/office/drawing/2014/main" id="{D8EC60FB-D336-9A4B-E8C0-C8398C5CD7E6}"/>
                  </a:ext>
                </a:extLst>
              </p:cNvPr>
              <p:cNvSpPr/>
              <p:nvPr/>
            </p:nvSpPr>
            <p:spPr>
              <a:xfrm>
                <a:off x="4668131" y="1503774"/>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19090"/>
                      <a:pt x="157497" y="0"/>
                      <a:pt x="135225"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0" name="Freeform: Shape 799">
                <a:extLst>
                  <a:ext uri="{FF2B5EF4-FFF2-40B4-BE49-F238E27FC236}">
                    <a16:creationId xmlns:a16="http://schemas.microsoft.com/office/drawing/2014/main" id="{D626C209-2F74-2AB9-0DB7-889639C1E743}"/>
                  </a:ext>
                </a:extLst>
              </p:cNvPr>
              <p:cNvSpPr/>
              <p:nvPr/>
            </p:nvSpPr>
            <p:spPr>
              <a:xfrm>
                <a:off x="4825628" y="1815586"/>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1" name="Freeform: Shape 800">
                <a:extLst>
                  <a:ext uri="{FF2B5EF4-FFF2-40B4-BE49-F238E27FC236}">
                    <a16:creationId xmlns:a16="http://schemas.microsoft.com/office/drawing/2014/main" id="{3A1B5675-20FB-C2B1-E145-098A0AD3F11F}"/>
                  </a:ext>
                </a:extLst>
              </p:cNvPr>
              <p:cNvSpPr/>
              <p:nvPr/>
            </p:nvSpPr>
            <p:spPr>
              <a:xfrm>
                <a:off x="4607678" y="181240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2" name="Graphic 378">
              <a:extLst>
                <a:ext uri="{FF2B5EF4-FFF2-40B4-BE49-F238E27FC236}">
                  <a16:creationId xmlns:a16="http://schemas.microsoft.com/office/drawing/2014/main" id="{22A959A5-8EC1-84D1-D19F-3FEA80D17B58}"/>
                </a:ext>
              </a:extLst>
            </p:cNvPr>
            <p:cNvGrpSpPr/>
            <p:nvPr/>
          </p:nvGrpSpPr>
          <p:grpSpPr>
            <a:xfrm>
              <a:off x="4968807" y="1864903"/>
              <a:ext cx="380219" cy="2032945"/>
              <a:chOff x="4968807" y="1864903"/>
              <a:chExt cx="380219" cy="2032945"/>
            </a:xfrm>
          </p:grpSpPr>
          <p:grpSp>
            <p:nvGrpSpPr>
              <p:cNvPr id="780" name="Graphic 378">
                <a:extLst>
                  <a:ext uri="{FF2B5EF4-FFF2-40B4-BE49-F238E27FC236}">
                    <a16:creationId xmlns:a16="http://schemas.microsoft.com/office/drawing/2014/main" id="{965E7327-AB4E-B795-E9FB-76E0D1B1CAAA}"/>
                  </a:ext>
                </a:extLst>
              </p:cNvPr>
              <p:cNvGrpSpPr/>
              <p:nvPr/>
            </p:nvGrpSpPr>
            <p:grpSpPr>
              <a:xfrm>
                <a:off x="4976761" y="2213306"/>
                <a:ext cx="364311" cy="1684543"/>
                <a:chOff x="4976761" y="2213306"/>
                <a:chExt cx="364311" cy="1684543"/>
              </a:xfrm>
            </p:grpSpPr>
            <p:sp>
              <p:nvSpPr>
                <p:cNvPr id="785" name="Freeform: Shape 784">
                  <a:extLst>
                    <a:ext uri="{FF2B5EF4-FFF2-40B4-BE49-F238E27FC236}">
                      <a16:creationId xmlns:a16="http://schemas.microsoft.com/office/drawing/2014/main" id="{8A90CC89-CE69-5A01-9B04-E12D2D893A08}"/>
                    </a:ext>
                  </a:extLst>
                </p:cNvPr>
                <p:cNvSpPr/>
                <p:nvPr/>
              </p:nvSpPr>
              <p:spPr>
                <a:xfrm>
                  <a:off x="5118350" y="3816910"/>
                  <a:ext cx="222722" cy="80938"/>
                </a:xfrm>
                <a:custGeom>
                  <a:avLst/>
                  <a:gdLst>
                    <a:gd name="connsiteX0" fmla="*/ 222723 w 222722"/>
                    <a:gd name="connsiteY0" fmla="*/ 42953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3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3"/>
                      </a:moveTo>
                      <a:lnTo>
                        <a:pt x="222723" y="0"/>
                      </a:lnTo>
                      <a:cubicBezTo>
                        <a:pt x="151133" y="12727"/>
                        <a:pt x="84316" y="15909"/>
                        <a:pt x="25454" y="14318"/>
                      </a:cubicBezTo>
                      <a:cubicBezTo>
                        <a:pt x="19090" y="36590"/>
                        <a:pt x="11136" y="57272"/>
                        <a:pt x="0" y="79544"/>
                      </a:cubicBezTo>
                      <a:cubicBezTo>
                        <a:pt x="62044" y="84316"/>
                        <a:pt x="139997" y="77953"/>
                        <a:pt x="222723" y="42953"/>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6" name="Freeform: Shape 785">
                  <a:extLst>
                    <a:ext uri="{FF2B5EF4-FFF2-40B4-BE49-F238E27FC236}">
                      <a16:creationId xmlns:a16="http://schemas.microsoft.com/office/drawing/2014/main" id="{05A39609-A041-1278-054A-27DA908E4305}"/>
                    </a:ext>
                  </a:extLst>
                </p:cNvPr>
                <p:cNvSpPr/>
                <p:nvPr/>
              </p:nvSpPr>
              <p:spPr>
                <a:xfrm>
                  <a:off x="4976761" y="3815319"/>
                  <a:ext cx="167042" cy="81134"/>
                </a:xfrm>
                <a:custGeom>
                  <a:avLst/>
                  <a:gdLst>
                    <a:gd name="connsiteX0" fmla="*/ 0 w 167042"/>
                    <a:gd name="connsiteY0" fmla="*/ 44544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4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4"/>
                      </a:moveTo>
                      <a:cubicBezTo>
                        <a:pt x="0" y="44544"/>
                        <a:pt x="55681" y="73180"/>
                        <a:pt x="141588" y="81135"/>
                      </a:cubicBezTo>
                      <a:cubicBezTo>
                        <a:pt x="152724" y="60453"/>
                        <a:pt x="160679" y="38181"/>
                        <a:pt x="167042" y="15909"/>
                      </a:cubicBezTo>
                      <a:cubicBezTo>
                        <a:pt x="98634" y="14318"/>
                        <a:pt x="41363" y="7954"/>
                        <a:pt x="0" y="0"/>
                      </a:cubicBezTo>
                      <a:lnTo>
                        <a:pt x="0" y="44544"/>
                      </a:ln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7" name="Freeform: Shape 786">
                  <a:extLst>
                    <a:ext uri="{FF2B5EF4-FFF2-40B4-BE49-F238E27FC236}">
                      <a16:creationId xmlns:a16="http://schemas.microsoft.com/office/drawing/2014/main" id="{B85CDF7B-6F82-0A4F-5440-74BBFE7B35DE}"/>
                    </a:ext>
                  </a:extLst>
                </p:cNvPr>
                <p:cNvSpPr/>
                <p:nvPr/>
              </p:nvSpPr>
              <p:spPr>
                <a:xfrm>
                  <a:off x="5143804" y="3543399"/>
                  <a:ext cx="197268" cy="288127"/>
                </a:xfrm>
                <a:custGeom>
                  <a:avLst/>
                  <a:gdLst>
                    <a:gd name="connsiteX0" fmla="*/ 0 w 197268"/>
                    <a:gd name="connsiteY0" fmla="*/ 287829 h 288127"/>
                    <a:gd name="connsiteX1" fmla="*/ 197269 w 197268"/>
                    <a:gd name="connsiteY1" fmla="*/ 273512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7"/>
                        <a:pt x="197269" y="273512"/>
                      </a:cubicBezTo>
                      <a:lnTo>
                        <a:pt x="197269" y="23744"/>
                      </a:lnTo>
                      <a:cubicBezTo>
                        <a:pt x="138406" y="-3301"/>
                        <a:pt x="101816" y="-9665"/>
                        <a:pt x="33408" y="17380"/>
                      </a:cubicBezTo>
                      <a:cubicBezTo>
                        <a:pt x="25454" y="92152"/>
                        <a:pt x="19090" y="166923"/>
                        <a:pt x="9545" y="240103"/>
                      </a:cubicBezTo>
                      <a:cubicBezTo>
                        <a:pt x="7954" y="256012"/>
                        <a:pt x="4773" y="271921"/>
                        <a:pt x="0" y="287829"/>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8" name="Freeform: Shape 787">
                  <a:extLst>
                    <a:ext uri="{FF2B5EF4-FFF2-40B4-BE49-F238E27FC236}">
                      <a16:creationId xmlns:a16="http://schemas.microsoft.com/office/drawing/2014/main" id="{7EB78801-CDF2-8113-9177-C2529B99A8D6}"/>
                    </a:ext>
                  </a:extLst>
                </p:cNvPr>
                <p:cNvSpPr/>
                <p:nvPr/>
              </p:nvSpPr>
              <p:spPr>
                <a:xfrm>
                  <a:off x="4976761" y="3562370"/>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1"/>
                        <a:pt x="192496" y="73180"/>
                        <a:pt x="200451" y="0"/>
                      </a:cubicBezTo>
                      <a:cubicBezTo>
                        <a:pt x="190905" y="3181"/>
                        <a:pt x="181360" y="7954"/>
                        <a:pt x="171815" y="12727"/>
                      </a:cubicBezTo>
                      <a:cubicBezTo>
                        <a:pt x="109771" y="41363"/>
                        <a:pt x="49317" y="31818"/>
                        <a:pt x="0" y="11136"/>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9" name="Freeform: Shape 788">
                  <a:extLst>
                    <a:ext uri="{FF2B5EF4-FFF2-40B4-BE49-F238E27FC236}">
                      <a16:creationId xmlns:a16="http://schemas.microsoft.com/office/drawing/2014/main" id="{719D94E2-C99B-7284-FF11-31A4D267739B}"/>
                    </a:ext>
                  </a:extLst>
                </p:cNvPr>
                <p:cNvSpPr/>
                <p:nvPr/>
              </p:nvSpPr>
              <p:spPr>
                <a:xfrm>
                  <a:off x="4976761" y="2536254"/>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1"/>
                        <a:pt x="92271" y="999071"/>
                        <a:pt x="141588" y="975208"/>
                      </a:cubicBezTo>
                      <a:cubicBezTo>
                        <a:pt x="165451" y="964072"/>
                        <a:pt x="187724" y="954527"/>
                        <a:pt x="206814" y="948163"/>
                      </a:cubicBezTo>
                      <a:cubicBezTo>
                        <a:pt x="235450" y="631578"/>
                        <a:pt x="251359" y="314994"/>
                        <a:pt x="238632" y="0"/>
                      </a:cubicBezTo>
                      <a:cubicBezTo>
                        <a:pt x="219541" y="4772"/>
                        <a:pt x="197269" y="12727"/>
                        <a:pt x="171815" y="25454"/>
                      </a:cubicBezTo>
                      <a:cubicBezTo>
                        <a:pt x="109771" y="57271"/>
                        <a:pt x="49317" y="46135"/>
                        <a:pt x="0" y="25454"/>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0" name="Freeform: Shape 789">
                  <a:extLst>
                    <a:ext uri="{FF2B5EF4-FFF2-40B4-BE49-F238E27FC236}">
                      <a16:creationId xmlns:a16="http://schemas.microsoft.com/office/drawing/2014/main" id="{740FBBBF-D73F-3514-4E50-FC96DD59A8BA}"/>
                    </a:ext>
                  </a:extLst>
                </p:cNvPr>
                <p:cNvSpPr/>
                <p:nvPr/>
              </p:nvSpPr>
              <p:spPr>
                <a:xfrm>
                  <a:off x="5183576" y="2531256"/>
                  <a:ext cx="155906" cy="961115"/>
                </a:xfrm>
                <a:custGeom>
                  <a:avLst/>
                  <a:gdLst>
                    <a:gd name="connsiteX0" fmla="*/ 0 w 155906"/>
                    <a:gd name="connsiteY0" fmla="*/ 954751 h 961115"/>
                    <a:gd name="connsiteX1" fmla="*/ 155906 w 155906"/>
                    <a:gd name="connsiteY1" fmla="*/ 961115 h 961115"/>
                    <a:gd name="connsiteX2" fmla="*/ 155906 w 155906"/>
                    <a:gd name="connsiteY2" fmla="*/ 24088 h 961115"/>
                    <a:gd name="connsiteX3" fmla="*/ 30227 w 155906"/>
                    <a:gd name="connsiteY3" fmla="*/ 4998 h 961115"/>
                    <a:gd name="connsiteX4" fmla="*/ 0 w 155906"/>
                    <a:gd name="connsiteY4" fmla="*/ 954751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1"/>
                      </a:moveTo>
                      <a:cubicBezTo>
                        <a:pt x="60453" y="935661"/>
                        <a:pt x="104998" y="942024"/>
                        <a:pt x="155906" y="961115"/>
                      </a:cubicBezTo>
                      <a:lnTo>
                        <a:pt x="155906" y="24088"/>
                      </a:lnTo>
                      <a:cubicBezTo>
                        <a:pt x="109771" y="1816"/>
                        <a:pt x="76362" y="-6139"/>
                        <a:pt x="30227" y="4998"/>
                      </a:cubicBezTo>
                      <a:cubicBezTo>
                        <a:pt x="44545" y="321582"/>
                        <a:pt x="28636" y="638167"/>
                        <a:pt x="0" y="954751"/>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1" name="Freeform: Shape 790">
                  <a:extLst>
                    <a:ext uri="{FF2B5EF4-FFF2-40B4-BE49-F238E27FC236}">
                      <a16:creationId xmlns:a16="http://schemas.microsoft.com/office/drawing/2014/main" id="{CA6DE251-56C3-B641-C2DC-94D5A5B44690}"/>
                    </a:ext>
                  </a:extLst>
                </p:cNvPr>
                <p:cNvSpPr/>
                <p:nvPr/>
              </p:nvSpPr>
              <p:spPr>
                <a:xfrm>
                  <a:off x="5191530" y="2213306"/>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7"/>
                        <a:pt x="15909" y="170224"/>
                        <a:pt x="20681" y="254540"/>
                      </a:cubicBezTo>
                      <a:cubicBezTo>
                        <a:pt x="66817" y="244995"/>
                        <a:pt x="104998" y="251359"/>
                        <a:pt x="149543" y="268858"/>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2" name="Freeform: Shape 791">
                  <a:extLst>
                    <a:ext uri="{FF2B5EF4-FFF2-40B4-BE49-F238E27FC236}">
                      <a16:creationId xmlns:a16="http://schemas.microsoft.com/office/drawing/2014/main" id="{89B8A5A3-A325-2456-B9A7-0656E9EE068D}"/>
                    </a:ext>
                  </a:extLst>
                </p:cNvPr>
                <p:cNvSpPr/>
                <p:nvPr/>
              </p:nvSpPr>
              <p:spPr>
                <a:xfrm>
                  <a:off x="4976761" y="221489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3" name="Freeform: Shape 792">
                  <a:extLst>
                    <a:ext uri="{FF2B5EF4-FFF2-40B4-BE49-F238E27FC236}">
                      <a16:creationId xmlns:a16="http://schemas.microsoft.com/office/drawing/2014/main" id="{DBE23FB0-F1E8-2A46-6280-40CCCFC79B35}"/>
                    </a:ext>
                  </a:extLst>
                </p:cNvPr>
                <p:cNvSpPr/>
                <p:nvPr/>
              </p:nvSpPr>
              <p:spPr>
                <a:xfrm>
                  <a:off x="4976761" y="3487598"/>
                  <a:ext cx="206814" cy="105428"/>
                </a:xfrm>
                <a:custGeom>
                  <a:avLst/>
                  <a:gdLst>
                    <a:gd name="connsiteX0" fmla="*/ 0 w 206814"/>
                    <a:gd name="connsiteY0" fmla="*/ 9545 h 105428"/>
                    <a:gd name="connsiteX1" fmla="*/ 0 w 206814"/>
                    <a:gd name="connsiteY1" fmla="*/ 85907 h 105428"/>
                    <a:gd name="connsiteX2" fmla="*/ 171815 w 206814"/>
                    <a:gd name="connsiteY2" fmla="*/ 87498 h 105428"/>
                    <a:gd name="connsiteX3" fmla="*/ 200451 w 206814"/>
                    <a:gd name="connsiteY3" fmla="*/ 74771 h 105428"/>
                    <a:gd name="connsiteX4" fmla="*/ 206814 w 206814"/>
                    <a:gd name="connsiteY4" fmla="*/ 0 h 105428"/>
                    <a:gd name="connsiteX5" fmla="*/ 141588 w 206814"/>
                    <a:gd name="connsiteY5" fmla="*/ 27045 h 105428"/>
                    <a:gd name="connsiteX6" fmla="*/ 0 w 206814"/>
                    <a:gd name="connsiteY6" fmla="*/ 9545 h 10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8">
                      <a:moveTo>
                        <a:pt x="0" y="9545"/>
                      </a:moveTo>
                      <a:lnTo>
                        <a:pt x="0" y="85907"/>
                      </a:lnTo>
                      <a:cubicBezTo>
                        <a:pt x="49317" y="106589"/>
                        <a:pt x="109771" y="116134"/>
                        <a:pt x="171815" y="87498"/>
                      </a:cubicBezTo>
                      <a:cubicBezTo>
                        <a:pt x="182951" y="82726"/>
                        <a:pt x="192496" y="77953"/>
                        <a:pt x="200451" y="74771"/>
                      </a:cubicBezTo>
                      <a:cubicBezTo>
                        <a:pt x="203632" y="49317"/>
                        <a:pt x="205223" y="25454"/>
                        <a:pt x="206814" y="0"/>
                      </a:cubicBezTo>
                      <a:cubicBezTo>
                        <a:pt x="186133" y="6363"/>
                        <a:pt x="165451" y="14318"/>
                        <a:pt x="141588" y="27045"/>
                      </a:cubicBezTo>
                      <a:cubicBezTo>
                        <a:pt x="92271" y="49317"/>
                        <a:pt x="38181" y="31818"/>
                        <a:pt x="0" y="9545"/>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4" name="Freeform: Shape 793">
                  <a:extLst>
                    <a:ext uri="{FF2B5EF4-FFF2-40B4-BE49-F238E27FC236}">
                      <a16:creationId xmlns:a16="http://schemas.microsoft.com/office/drawing/2014/main" id="{083A48A0-2678-E108-D1AD-788066210CCA}"/>
                    </a:ext>
                  </a:extLst>
                </p:cNvPr>
                <p:cNvSpPr/>
                <p:nvPr/>
              </p:nvSpPr>
              <p:spPr>
                <a:xfrm>
                  <a:off x="5178803" y="3475576"/>
                  <a:ext cx="162269" cy="91566"/>
                </a:xfrm>
                <a:custGeom>
                  <a:avLst/>
                  <a:gdLst>
                    <a:gd name="connsiteX0" fmla="*/ 162270 w 162269"/>
                    <a:gd name="connsiteY0" fmla="*/ 91566 h 91566"/>
                    <a:gd name="connsiteX1" fmla="*/ 162270 w 162269"/>
                    <a:gd name="connsiteY1" fmla="*/ 18386 h 91566"/>
                    <a:gd name="connsiteX2" fmla="*/ 6364 w 162269"/>
                    <a:gd name="connsiteY2" fmla="*/ 12022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2"/>
                      </a:cubicBezTo>
                      <a:cubicBezTo>
                        <a:pt x="4773" y="37476"/>
                        <a:pt x="1591" y="61340"/>
                        <a:pt x="0" y="86794"/>
                      </a:cubicBezTo>
                      <a:cubicBezTo>
                        <a:pt x="66817" y="56567"/>
                        <a:pt x="103407" y="62931"/>
                        <a:pt x="162270" y="91566"/>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5" name="Freeform: Shape 794">
                  <a:extLst>
                    <a:ext uri="{FF2B5EF4-FFF2-40B4-BE49-F238E27FC236}">
                      <a16:creationId xmlns:a16="http://schemas.microsoft.com/office/drawing/2014/main" id="{82FDE0B4-F00F-369C-10BD-EF0A10C49DFE}"/>
                    </a:ext>
                  </a:extLst>
                </p:cNvPr>
                <p:cNvSpPr/>
                <p:nvPr/>
              </p:nvSpPr>
              <p:spPr>
                <a:xfrm>
                  <a:off x="4976761" y="247102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9"/>
                      </a:cubicBezTo>
                      <a:cubicBezTo>
                        <a:pt x="92271" y="55681"/>
                        <a:pt x="38181" y="38181"/>
                        <a:pt x="0" y="15909"/>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6" name="Freeform: Shape 795">
                  <a:extLst>
                    <a:ext uri="{FF2B5EF4-FFF2-40B4-BE49-F238E27FC236}">
                      <a16:creationId xmlns:a16="http://schemas.microsoft.com/office/drawing/2014/main" id="{72532BF1-8FE2-DF9E-153E-172AD4D7EA5D}"/>
                    </a:ext>
                  </a:extLst>
                </p:cNvPr>
                <p:cNvSpPr/>
                <p:nvPr/>
              </p:nvSpPr>
              <p:spPr>
                <a:xfrm>
                  <a:off x="5212211" y="2463412"/>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2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2"/>
                        <a:pt x="0" y="4434"/>
                      </a:cubicBezTo>
                      <a:cubicBezTo>
                        <a:pt x="1591" y="26706"/>
                        <a:pt x="3182" y="50569"/>
                        <a:pt x="3182" y="72842"/>
                      </a:cubicBezTo>
                      <a:cubicBezTo>
                        <a:pt x="49317" y="61705"/>
                        <a:pt x="81135" y="71251"/>
                        <a:pt x="128861" y="91932"/>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81" name="Freeform: Shape 780">
                <a:extLst>
                  <a:ext uri="{FF2B5EF4-FFF2-40B4-BE49-F238E27FC236}">
                    <a16:creationId xmlns:a16="http://schemas.microsoft.com/office/drawing/2014/main" id="{C45C036A-BAE1-B155-698B-C9B5969B4707}"/>
                  </a:ext>
                </a:extLst>
              </p:cNvPr>
              <p:cNvSpPr/>
              <p:nvPr/>
            </p:nvSpPr>
            <p:spPr>
              <a:xfrm>
                <a:off x="5018124" y="191422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2" name="Freeform: Shape 781">
                <a:extLst>
                  <a:ext uri="{FF2B5EF4-FFF2-40B4-BE49-F238E27FC236}">
                    <a16:creationId xmlns:a16="http://schemas.microsoft.com/office/drawing/2014/main" id="{E40D366B-8545-0FE2-6063-9C7971077E0D}"/>
                  </a:ext>
                </a:extLst>
              </p:cNvPr>
              <p:cNvSpPr/>
              <p:nvPr/>
            </p:nvSpPr>
            <p:spPr>
              <a:xfrm>
                <a:off x="5029260" y="1864903"/>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3" name="Freeform: Shape 782">
                <a:extLst>
                  <a:ext uri="{FF2B5EF4-FFF2-40B4-BE49-F238E27FC236}">
                    <a16:creationId xmlns:a16="http://schemas.microsoft.com/office/drawing/2014/main" id="{17D8CDF0-8C86-D793-7358-F3783970367B}"/>
                  </a:ext>
                </a:extLst>
              </p:cNvPr>
              <p:cNvSpPr/>
              <p:nvPr/>
            </p:nvSpPr>
            <p:spPr>
              <a:xfrm>
                <a:off x="5186757" y="2176715"/>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4" name="Freeform: Shape 783">
                <a:extLst>
                  <a:ext uri="{FF2B5EF4-FFF2-40B4-BE49-F238E27FC236}">
                    <a16:creationId xmlns:a16="http://schemas.microsoft.com/office/drawing/2014/main" id="{D59BBE0A-B52C-87D3-0B83-4EB7DCA0F94A}"/>
                  </a:ext>
                </a:extLst>
              </p:cNvPr>
              <p:cNvSpPr/>
              <p:nvPr/>
            </p:nvSpPr>
            <p:spPr>
              <a:xfrm>
                <a:off x="4968807" y="217512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0"/>
                      <a:pt x="0" y="15909"/>
                      <a:pt x="0" y="36590"/>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3" name="Graphic 378">
              <a:extLst>
                <a:ext uri="{FF2B5EF4-FFF2-40B4-BE49-F238E27FC236}">
                  <a16:creationId xmlns:a16="http://schemas.microsoft.com/office/drawing/2014/main" id="{AC785475-25C0-BB0D-283F-89EBBAB75605}"/>
                </a:ext>
              </a:extLst>
            </p:cNvPr>
            <p:cNvGrpSpPr/>
            <p:nvPr/>
          </p:nvGrpSpPr>
          <p:grpSpPr>
            <a:xfrm>
              <a:off x="5326754" y="1766269"/>
              <a:ext cx="380219" cy="2033091"/>
              <a:chOff x="5326754" y="1766269"/>
              <a:chExt cx="380219" cy="2033091"/>
            </a:xfrm>
          </p:grpSpPr>
          <p:grpSp>
            <p:nvGrpSpPr>
              <p:cNvPr id="763" name="Graphic 378">
                <a:extLst>
                  <a:ext uri="{FF2B5EF4-FFF2-40B4-BE49-F238E27FC236}">
                    <a16:creationId xmlns:a16="http://schemas.microsoft.com/office/drawing/2014/main" id="{40CE2F2B-24DE-F54E-2379-1E771F4C6E2D}"/>
                  </a:ext>
                </a:extLst>
              </p:cNvPr>
              <p:cNvGrpSpPr/>
              <p:nvPr/>
            </p:nvGrpSpPr>
            <p:grpSpPr>
              <a:xfrm>
                <a:off x="5334709" y="2114671"/>
                <a:ext cx="364310" cy="1684688"/>
                <a:chOff x="5334709" y="2114671"/>
                <a:chExt cx="364310" cy="1684688"/>
              </a:xfrm>
            </p:grpSpPr>
            <p:sp>
              <p:nvSpPr>
                <p:cNvPr id="768" name="Freeform: Shape 767">
                  <a:extLst>
                    <a:ext uri="{FF2B5EF4-FFF2-40B4-BE49-F238E27FC236}">
                      <a16:creationId xmlns:a16="http://schemas.microsoft.com/office/drawing/2014/main" id="{F8FA414E-3370-9755-C48F-DA8FDCDAD6A1}"/>
                    </a:ext>
                  </a:extLst>
                </p:cNvPr>
                <p:cNvSpPr/>
                <p:nvPr/>
              </p:nvSpPr>
              <p:spPr>
                <a:xfrm>
                  <a:off x="5476297"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6" y="15909"/>
                        <a:pt x="25454" y="14318"/>
                      </a:cubicBezTo>
                      <a:cubicBezTo>
                        <a:pt x="19090" y="36590"/>
                        <a:pt x="11136" y="57272"/>
                        <a:pt x="0" y="79544"/>
                      </a:cubicBezTo>
                      <a:cubicBezTo>
                        <a:pt x="62044" y="84317"/>
                        <a:pt x="139997" y="79544"/>
                        <a:pt x="222723" y="42954"/>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9" name="Freeform: Shape 768">
                  <a:extLst>
                    <a:ext uri="{FF2B5EF4-FFF2-40B4-BE49-F238E27FC236}">
                      <a16:creationId xmlns:a16="http://schemas.microsoft.com/office/drawing/2014/main" id="{7D931B73-057A-7DB6-64C5-73F0DACC9616}"/>
                    </a:ext>
                  </a:extLst>
                </p:cNvPr>
                <p:cNvSpPr/>
                <p:nvPr/>
              </p:nvSpPr>
              <p:spPr>
                <a:xfrm>
                  <a:off x="5334709"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0" name="Freeform: Shape 769">
                  <a:extLst>
                    <a:ext uri="{FF2B5EF4-FFF2-40B4-BE49-F238E27FC236}">
                      <a16:creationId xmlns:a16="http://schemas.microsoft.com/office/drawing/2014/main" id="{8551E4B4-E0FC-FD06-2527-EA658F084E3E}"/>
                    </a:ext>
                  </a:extLst>
                </p:cNvPr>
                <p:cNvSpPr/>
                <p:nvPr/>
              </p:nvSpPr>
              <p:spPr>
                <a:xfrm>
                  <a:off x="5501751"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1" name="Freeform: Shape 770">
                  <a:extLst>
                    <a:ext uri="{FF2B5EF4-FFF2-40B4-BE49-F238E27FC236}">
                      <a16:creationId xmlns:a16="http://schemas.microsoft.com/office/drawing/2014/main" id="{04AEEBD2-CB1F-EA1E-632A-80A3180F82D6}"/>
                    </a:ext>
                  </a:extLst>
                </p:cNvPr>
                <p:cNvSpPr/>
                <p:nvPr/>
              </p:nvSpPr>
              <p:spPr>
                <a:xfrm>
                  <a:off x="5334709"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9317" y="31818"/>
                        <a:pt x="0" y="11136"/>
                      </a:cubicBez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2" name="Freeform: Shape 771">
                  <a:extLst>
                    <a:ext uri="{FF2B5EF4-FFF2-40B4-BE49-F238E27FC236}">
                      <a16:creationId xmlns:a16="http://schemas.microsoft.com/office/drawing/2014/main" id="{D4C8064B-515F-FFB4-2B10-5A2233D4F5C4}"/>
                    </a:ext>
                  </a:extLst>
                </p:cNvPr>
                <p:cNvSpPr/>
                <p:nvPr/>
              </p:nvSpPr>
              <p:spPr>
                <a:xfrm>
                  <a:off x="5334709"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9317" y="46135"/>
                        <a:pt x="0" y="25454"/>
                      </a:cubicBez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3" name="Freeform: Shape 772">
                  <a:extLst>
                    <a:ext uri="{FF2B5EF4-FFF2-40B4-BE49-F238E27FC236}">
                      <a16:creationId xmlns:a16="http://schemas.microsoft.com/office/drawing/2014/main" id="{5CBFDA3A-12FF-33E3-22AD-D9447961962C}"/>
                    </a:ext>
                  </a:extLst>
                </p:cNvPr>
                <p:cNvSpPr/>
                <p:nvPr/>
              </p:nvSpPr>
              <p:spPr>
                <a:xfrm>
                  <a:off x="5541523"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0" y="1816"/>
                        <a:pt x="76362" y="-6139"/>
                        <a:pt x="30227" y="4997"/>
                      </a:cubicBezTo>
                      <a:cubicBezTo>
                        <a:pt x="44545" y="323173"/>
                        <a:pt x="28636" y="638167"/>
                        <a:pt x="0" y="954752"/>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4" name="Freeform: Shape 773">
                  <a:extLst>
                    <a:ext uri="{FF2B5EF4-FFF2-40B4-BE49-F238E27FC236}">
                      <a16:creationId xmlns:a16="http://schemas.microsoft.com/office/drawing/2014/main" id="{25A4694A-7012-B309-272D-6EB31EA626CA}"/>
                    </a:ext>
                  </a:extLst>
                </p:cNvPr>
                <p:cNvSpPr/>
                <p:nvPr/>
              </p:nvSpPr>
              <p:spPr>
                <a:xfrm>
                  <a:off x="5549477" y="2114671"/>
                  <a:ext cx="149542" cy="268858"/>
                </a:xfrm>
                <a:custGeom>
                  <a:avLst/>
                  <a:gdLst>
                    <a:gd name="connsiteX0" fmla="*/ 149542 w 149542"/>
                    <a:gd name="connsiteY0" fmla="*/ 268858 h 268858"/>
                    <a:gd name="connsiteX1" fmla="*/ 149542 w 149542"/>
                    <a:gd name="connsiteY1" fmla="*/ 0 h 268858"/>
                    <a:gd name="connsiteX2" fmla="*/ 0 w 149542"/>
                    <a:gd name="connsiteY2" fmla="*/ 0 h 268858"/>
                    <a:gd name="connsiteX3" fmla="*/ 20681 w 149542"/>
                    <a:gd name="connsiteY3" fmla="*/ 254540 h 268858"/>
                    <a:gd name="connsiteX4" fmla="*/ 149542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2" y="268858"/>
                      </a:moveTo>
                      <a:lnTo>
                        <a:pt x="149542" y="0"/>
                      </a:lnTo>
                      <a:lnTo>
                        <a:pt x="0" y="0"/>
                      </a:lnTo>
                      <a:cubicBezTo>
                        <a:pt x="9545" y="84316"/>
                        <a:pt x="15909" y="170224"/>
                        <a:pt x="20681" y="254540"/>
                      </a:cubicBezTo>
                      <a:cubicBezTo>
                        <a:pt x="66817" y="244995"/>
                        <a:pt x="104998" y="252949"/>
                        <a:pt x="149542" y="268858"/>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5" name="Freeform: Shape 774">
                  <a:extLst>
                    <a:ext uri="{FF2B5EF4-FFF2-40B4-BE49-F238E27FC236}">
                      <a16:creationId xmlns:a16="http://schemas.microsoft.com/office/drawing/2014/main" id="{5D8DBCA7-515E-6847-01D5-43876DC5D5D5}"/>
                    </a:ext>
                  </a:extLst>
                </p:cNvPr>
                <p:cNvSpPr/>
                <p:nvPr/>
              </p:nvSpPr>
              <p:spPr>
                <a:xfrm>
                  <a:off x="5334709"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6" name="Freeform: Shape 775">
                  <a:extLst>
                    <a:ext uri="{FF2B5EF4-FFF2-40B4-BE49-F238E27FC236}">
                      <a16:creationId xmlns:a16="http://schemas.microsoft.com/office/drawing/2014/main" id="{6F8CFB15-1C1F-FADB-D216-362CB304CF1E}"/>
                    </a:ext>
                  </a:extLst>
                </p:cNvPr>
                <p:cNvSpPr/>
                <p:nvPr/>
              </p:nvSpPr>
              <p:spPr>
                <a:xfrm>
                  <a:off x="5334709"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2271" y="49317"/>
                        <a:pt x="39772" y="31818"/>
                        <a:pt x="0" y="9545"/>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7" name="Freeform: Shape 776">
                  <a:extLst>
                    <a:ext uri="{FF2B5EF4-FFF2-40B4-BE49-F238E27FC236}">
                      <a16:creationId xmlns:a16="http://schemas.microsoft.com/office/drawing/2014/main" id="{1C11D95C-94EC-9F20-8044-ACD33F05C79E}"/>
                    </a:ext>
                  </a:extLst>
                </p:cNvPr>
                <p:cNvSpPr/>
                <p:nvPr/>
              </p:nvSpPr>
              <p:spPr>
                <a:xfrm>
                  <a:off x="5536750" y="3376942"/>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4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6"/>
                        <a:pt x="1591" y="61339"/>
                        <a:pt x="0" y="86794"/>
                      </a:cubicBezTo>
                      <a:cubicBezTo>
                        <a:pt x="66817" y="58158"/>
                        <a:pt x="103407" y="64521"/>
                        <a:pt x="162269" y="91566"/>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8" name="Freeform: Shape 777">
                  <a:extLst>
                    <a:ext uri="{FF2B5EF4-FFF2-40B4-BE49-F238E27FC236}">
                      <a16:creationId xmlns:a16="http://schemas.microsoft.com/office/drawing/2014/main" id="{DFD24D1A-5FF5-BE0B-3B1E-BA71D09844D9}"/>
                    </a:ext>
                  </a:extLst>
                </p:cNvPr>
                <p:cNvSpPr/>
                <p:nvPr/>
              </p:nvSpPr>
              <p:spPr>
                <a:xfrm>
                  <a:off x="5334709"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2271" y="55681"/>
                        <a:pt x="39772" y="38181"/>
                        <a:pt x="0" y="15909"/>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9" name="Freeform: Shape 778">
                  <a:extLst>
                    <a:ext uri="{FF2B5EF4-FFF2-40B4-BE49-F238E27FC236}">
                      <a16:creationId xmlns:a16="http://schemas.microsoft.com/office/drawing/2014/main" id="{D1D45512-45F2-A53D-742C-76562A7040B3}"/>
                    </a:ext>
                  </a:extLst>
                </p:cNvPr>
                <p:cNvSpPr/>
                <p:nvPr/>
              </p:nvSpPr>
              <p:spPr>
                <a:xfrm>
                  <a:off x="5570159" y="2366369"/>
                  <a:ext cx="128860" cy="91931"/>
                </a:xfrm>
                <a:custGeom>
                  <a:avLst/>
                  <a:gdLst>
                    <a:gd name="connsiteX0" fmla="*/ 128861 w 128860"/>
                    <a:gd name="connsiteY0" fmla="*/ 91932 h 91931"/>
                    <a:gd name="connsiteX1" fmla="*/ 128861 w 128860"/>
                    <a:gd name="connsiteY1" fmla="*/ 18752 h 91931"/>
                    <a:gd name="connsiteX2" fmla="*/ 0 w 128860"/>
                    <a:gd name="connsiteY2" fmla="*/ 4434 h 91931"/>
                    <a:gd name="connsiteX3" fmla="*/ 3182 w 128860"/>
                    <a:gd name="connsiteY3" fmla="*/ 72842 h 91931"/>
                    <a:gd name="connsiteX4" fmla="*/ 128861 w 128860"/>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0" h="91931">
                      <a:moveTo>
                        <a:pt x="128861" y="91932"/>
                      </a:moveTo>
                      <a:lnTo>
                        <a:pt x="128861" y="18752"/>
                      </a:lnTo>
                      <a:cubicBezTo>
                        <a:pt x="85907" y="1252"/>
                        <a:pt x="47726" y="-5111"/>
                        <a:pt x="0" y="4434"/>
                      </a:cubicBezTo>
                      <a:cubicBezTo>
                        <a:pt x="1591" y="26706"/>
                        <a:pt x="3182" y="50569"/>
                        <a:pt x="3182" y="72842"/>
                      </a:cubicBezTo>
                      <a:cubicBezTo>
                        <a:pt x="49317" y="61705"/>
                        <a:pt x="81135" y="69660"/>
                        <a:pt x="128861" y="91932"/>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64" name="Freeform: Shape 763">
                <a:extLst>
                  <a:ext uri="{FF2B5EF4-FFF2-40B4-BE49-F238E27FC236}">
                    <a16:creationId xmlns:a16="http://schemas.microsoft.com/office/drawing/2014/main" id="{C23D7B3A-8501-AD5E-5CCB-CB21E48C99C9}"/>
                  </a:ext>
                </a:extLst>
              </p:cNvPr>
              <p:cNvSpPr/>
              <p:nvPr/>
            </p:nvSpPr>
            <p:spPr>
              <a:xfrm>
                <a:off x="5376072" y="1815586"/>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5" name="Freeform: Shape 764">
                <a:extLst>
                  <a:ext uri="{FF2B5EF4-FFF2-40B4-BE49-F238E27FC236}">
                    <a16:creationId xmlns:a16="http://schemas.microsoft.com/office/drawing/2014/main" id="{044528F5-D46A-BCE3-7A8F-476E629BBFD3}"/>
                  </a:ext>
                </a:extLst>
              </p:cNvPr>
              <p:cNvSpPr/>
              <p:nvPr/>
            </p:nvSpPr>
            <p:spPr>
              <a:xfrm>
                <a:off x="5387208"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20681"/>
                      <a:pt x="155906" y="0"/>
                      <a:pt x="135225" y="0"/>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6" name="Freeform: Shape 765">
                <a:extLst>
                  <a:ext uri="{FF2B5EF4-FFF2-40B4-BE49-F238E27FC236}">
                    <a16:creationId xmlns:a16="http://schemas.microsoft.com/office/drawing/2014/main" id="{11561BB9-0018-8688-4FDF-33C470AC62AD}"/>
                  </a:ext>
                </a:extLst>
              </p:cNvPr>
              <p:cNvSpPr/>
              <p:nvPr/>
            </p:nvSpPr>
            <p:spPr>
              <a:xfrm>
                <a:off x="5544705" y="2078081"/>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7" name="Freeform: Shape 766">
                <a:extLst>
                  <a:ext uri="{FF2B5EF4-FFF2-40B4-BE49-F238E27FC236}">
                    <a16:creationId xmlns:a16="http://schemas.microsoft.com/office/drawing/2014/main" id="{2FB5EDF9-1483-9C0E-ABE5-686FF52CDF25}"/>
                  </a:ext>
                </a:extLst>
              </p:cNvPr>
              <p:cNvSpPr/>
              <p:nvPr/>
            </p:nvSpPr>
            <p:spPr>
              <a:xfrm>
                <a:off x="5326754"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4" name="Graphic 378">
              <a:extLst>
                <a:ext uri="{FF2B5EF4-FFF2-40B4-BE49-F238E27FC236}">
                  <a16:creationId xmlns:a16="http://schemas.microsoft.com/office/drawing/2014/main" id="{2D71E0D0-D482-3389-5099-39448B315C2A}"/>
                </a:ext>
              </a:extLst>
            </p:cNvPr>
            <p:cNvGrpSpPr/>
            <p:nvPr/>
          </p:nvGrpSpPr>
          <p:grpSpPr>
            <a:xfrm>
              <a:off x="3504920" y="2297493"/>
              <a:ext cx="2219553" cy="1633153"/>
              <a:chOff x="3504920" y="2297493"/>
              <a:chExt cx="2219553" cy="1633153"/>
            </a:xfrm>
          </p:grpSpPr>
          <p:grpSp>
            <p:nvGrpSpPr>
              <p:cNvPr id="745" name="Graphic 378">
                <a:extLst>
                  <a:ext uri="{FF2B5EF4-FFF2-40B4-BE49-F238E27FC236}">
                    <a16:creationId xmlns:a16="http://schemas.microsoft.com/office/drawing/2014/main" id="{61FE97CC-8CE3-BC38-3BC2-582C3ED15EF8}"/>
                  </a:ext>
                </a:extLst>
              </p:cNvPr>
              <p:cNvGrpSpPr/>
              <p:nvPr/>
            </p:nvGrpSpPr>
            <p:grpSpPr>
              <a:xfrm>
                <a:off x="3511563" y="2297493"/>
                <a:ext cx="2212910" cy="1633153"/>
                <a:chOff x="3511563" y="2297493"/>
                <a:chExt cx="2212910" cy="1633153"/>
              </a:xfrm>
            </p:grpSpPr>
            <p:sp>
              <p:nvSpPr>
                <p:cNvPr id="761" name="Freeform: Shape 760">
                  <a:extLst>
                    <a:ext uri="{FF2B5EF4-FFF2-40B4-BE49-F238E27FC236}">
                      <a16:creationId xmlns:a16="http://schemas.microsoft.com/office/drawing/2014/main" id="{148149D2-9140-9FA4-97A3-AFBF5829E229}"/>
                    </a:ext>
                  </a:extLst>
                </p:cNvPr>
                <p:cNvSpPr/>
                <p:nvPr/>
              </p:nvSpPr>
              <p:spPr>
                <a:xfrm>
                  <a:off x="4163823" y="3651459"/>
                  <a:ext cx="1019752" cy="279187"/>
                </a:xfrm>
                <a:custGeom>
                  <a:avLst/>
                  <a:gdLst>
                    <a:gd name="connsiteX0" fmla="*/ 0 w 1019752"/>
                    <a:gd name="connsiteY0" fmla="*/ 111361 h 279187"/>
                    <a:gd name="connsiteX1" fmla="*/ 85907 w 1019752"/>
                    <a:gd name="connsiteY1" fmla="*/ 267267 h 279187"/>
                    <a:gd name="connsiteX2" fmla="*/ 863847 w 1019752"/>
                    <a:gd name="connsiteY2" fmla="*/ 273631 h 279187"/>
                    <a:gd name="connsiteX3" fmla="*/ 1019753 w 1019752"/>
                    <a:gd name="connsiteY3" fmla="*/ 0 h 279187"/>
                    <a:gd name="connsiteX4" fmla="*/ 0 w 1019752"/>
                    <a:gd name="connsiteY4" fmla="*/ 111361 h 27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752" h="279187">
                      <a:moveTo>
                        <a:pt x="0" y="111361"/>
                      </a:moveTo>
                      <a:cubicBezTo>
                        <a:pt x="31818" y="168633"/>
                        <a:pt x="60453" y="221132"/>
                        <a:pt x="85907" y="267267"/>
                      </a:cubicBezTo>
                      <a:cubicBezTo>
                        <a:pt x="327721" y="270449"/>
                        <a:pt x="574307" y="287948"/>
                        <a:pt x="863847" y="273631"/>
                      </a:cubicBezTo>
                      <a:cubicBezTo>
                        <a:pt x="906800" y="197269"/>
                        <a:pt x="960890" y="103407"/>
                        <a:pt x="1019753" y="0"/>
                      </a:cubicBezTo>
                      <a:cubicBezTo>
                        <a:pt x="690441" y="92271"/>
                        <a:pt x="343630" y="130452"/>
                        <a:pt x="0" y="111361"/>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2" name="Freeform: Shape 761">
                  <a:extLst>
                    <a:ext uri="{FF2B5EF4-FFF2-40B4-BE49-F238E27FC236}">
                      <a16:creationId xmlns:a16="http://schemas.microsoft.com/office/drawing/2014/main" id="{2A50B8D2-ED6E-0448-EE3A-C2E16E9C4C14}"/>
                    </a:ext>
                  </a:extLst>
                </p:cNvPr>
                <p:cNvSpPr/>
                <p:nvPr/>
              </p:nvSpPr>
              <p:spPr>
                <a:xfrm>
                  <a:off x="3511563" y="2297493"/>
                  <a:ext cx="2212910" cy="1470107"/>
                </a:xfrm>
                <a:custGeom>
                  <a:avLst/>
                  <a:gdLst>
                    <a:gd name="connsiteX0" fmla="*/ 2198593 w 2212910"/>
                    <a:gd name="connsiteY0" fmla="*/ 16038 h 1470107"/>
                    <a:gd name="connsiteX1" fmla="*/ 0 w 2212910"/>
                    <a:gd name="connsiteY1" fmla="*/ 14447 h 1470107"/>
                    <a:gd name="connsiteX2" fmla="*/ 0 w 2212910"/>
                    <a:gd name="connsiteY2" fmla="*/ 289669 h 1470107"/>
                    <a:gd name="connsiteX3" fmla="*/ 653851 w 2212910"/>
                    <a:gd name="connsiteY3" fmla="*/ 1465327 h 1470107"/>
                    <a:gd name="connsiteX4" fmla="*/ 1675194 w 2212910"/>
                    <a:gd name="connsiteY4" fmla="*/ 1352375 h 1470107"/>
                    <a:gd name="connsiteX5" fmla="*/ 2212911 w 2212910"/>
                    <a:gd name="connsiteY5" fmla="*/ 424893 h 1470107"/>
                    <a:gd name="connsiteX6" fmla="*/ 2198593 w 2212910"/>
                    <a:gd name="connsiteY6" fmla="*/ 16038 h 1470107"/>
                    <a:gd name="connsiteX7" fmla="*/ 1137478 w 2212910"/>
                    <a:gd name="connsiteY7" fmla="*/ 515573 h 1470107"/>
                    <a:gd name="connsiteX8" fmla="*/ 407265 w 2212910"/>
                    <a:gd name="connsiteY8" fmla="*/ 159217 h 1470107"/>
                    <a:gd name="connsiteX9" fmla="*/ 1867691 w 2212910"/>
                    <a:gd name="connsiteY9" fmla="*/ 159217 h 1470107"/>
                    <a:gd name="connsiteX10" fmla="*/ 1137478 w 2212910"/>
                    <a:gd name="connsiteY10" fmla="*/ 515573 h 147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2910" h="1470107">
                      <a:moveTo>
                        <a:pt x="2198593" y="16038"/>
                      </a:moveTo>
                      <a:cubicBezTo>
                        <a:pt x="2198593" y="16038"/>
                        <a:pt x="1077024" y="-18962"/>
                        <a:pt x="0" y="14447"/>
                      </a:cubicBezTo>
                      <a:cubicBezTo>
                        <a:pt x="0" y="14447"/>
                        <a:pt x="4773" y="167171"/>
                        <a:pt x="0" y="289669"/>
                      </a:cubicBezTo>
                      <a:cubicBezTo>
                        <a:pt x="122498" y="512391"/>
                        <a:pt x="442264" y="1086698"/>
                        <a:pt x="653851" y="1465327"/>
                      </a:cubicBezTo>
                      <a:cubicBezTo>
                        <a:pt x="997480" y="1484418"/>
                        <a:pt x="1344292" y="1446237"/>
                        <a:pt x="1675194" y="1352375"/>
                      </a:cubicBezTo>
                      <a:cubicBezTo>
                        <a:pt x="1853373" y="1045335"/>
                        <a:pt x="2082459" y="660343"/>
                        <a:pt x="2212911" y="424893"/>
                      </a:cubicBezTo>
                      <a:cubicBezTo>
                        <a:pt x="2211320" y="256260"/>
                        <a:pt x="2208138" y="108308"/>
                        <a:pt x="2198593" y="16038"/>
                      </a:cubicBezTo>
                      <a:close/>
                      <a:moveTo>
                        <a:pt x="1137478" y="515573"/>
                      </a:moveTo>
                      <a:cubicBezTo>
                        <a:pt x="569534" y="531482"/>
                        <a:pt x="407265" y="159217"/>
                        <a:pt x="407265" y="159217"/>
                      </a:cubicBezTo>
                      <a:lnTo>
                        <a:pt x="1867691" y="159217"/>
                      </a:lnTo>
                      <a:cubicBezTo>
                        <a:pt x="1867691" y="160807"/>
                        <a:pt x="1705421" y="501255"/>
                        <a:pt x="1137478" y="515573"/>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6" name="Graphic 378">
                <a:extLst>
                  <a:ext uri="{FF2B5EF4-FFF2-40B4-BE49-F238E27FC236}">
                    <a16:creationId xmlns:a16="http://schemas.microsoft.com/office/drawing/2014/main" id="{90E53CDF-15A6-A69D-0B42-36E66742871D}"/>
                  </a:ext>
                </a:extLst>
              </p:cNvPr>
              <p:cNvGrpSpPr/>
              <p:nvPr/>
            </p:nvGrpSpPr>
            <p:grpSpPr>
              <a:xfrm>
                <a:off x="3504920" y="2585571"/>
                <a:ext cx="2219553" cy="1337927"/>
                <a:chOff x="3504920" y="2585571"/>
                <a:chExt cx="2219553" cy="1337927"/>
              </a:xfrm>
            </p:grpSpPr>
            <p:sp>
              <p:nvSpPr>
                <p:cNvPr id="753" name="Freeform: Shape 752">
                  <a:extLst>
                    <a:ext uri="{FF2B5EF4-FFF2-40B4-BE49-F238E27FC236}">
                      <a16:creationId xmlns:a16="http://schemas.microsoft.com/office/drawing/2014/main" id="{CA0B8397-446B-899C-A169-242C829DF9D2}"/>
                    </a:ext>
                  </a:extLst>
                </p:cNvPr>
                <p:cNvSpPr/>
                <p:nvPr/>
              </p:nvSpPr>
              <p:spPr>
                <a:xfrm>
                  <a:off x="3532244" y="3662595"/>
                  <a:ext cx="563170" cy="252949"/>
                </a:xfrm>
                <a:custGeom>
                  <a:avLst/>
                  <a:gdLst>
                    <a:gd name="connsiteX0" fmla="*/ 22272 w 563170"/>
                    <a:gd name="connsiteY0" fmla="*/ 230677 h 252949"/>
                    <a:gd name="connsiteX1" fmla="*/ 563171 w 563170"/>
                    <a:gd name="connsiteY1" fmla="*/ 252949 h 252949"/>
                    <a:gd name="connsiteX2" fmla="*/ 470900 w 563170"/>
                    <a:gd name="connsiteY2" fmla="*/ 87498 h 252949"/>
                    <a:gd name="connsiteX3" fmla="*/ 0 w 563170"/>
                    <a:gd name="connsiteY3" fmla="*/ 0 h 252949"/>
                    <a:gd name="connsiteX4" fmla="*/ 22272 w 563170"/>
                    <a:gd name="connsiteY4" fmla="*/ 230677 h 25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170" h="252949">
                      <a:moveTo>
                        <a:pt x="22272" y="230677"/>
                      </a:moveTo>
                      <a:cubicBezTo>
                        <a:pt x="22272" y="230677"/>
                        <a:pt x="240223" y="246586"/>
                        <a:pt x="563171" y="252949"/>
                      </a:cubicBezTo>
                      <a:cubicBezTo>
                        <a:pt x="534535" y="202042"/>
                        <a:pt x="504308" y="146361"/>
                        <a:pt x="470900" y="87498"/>
                      </a:cubicBezTo>
                      <a:cubicBezTo>
                        <a:pt x="311812" y="69999"/>
                        <a:pt x="154315" y="41363"/>
                        <a:pt x="0" y="0"/>
                      </a:cubicBezTo>
                      <a:cubicBezTo>
                        <a:pt x="4773" y="76362"/>
                        <a:pt x="12727" y="154315"/>
                        <a:pt x="22272" y="230677"/>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4" name="Freeform: Shape 753">
                  <a:extLst>
                    <a:ext uri="{FF2B5EF4-FFF2-40B4-BE49-F238E27FC236}">
                      <a16:creationId xmlns:a16="http://schemas.microsoft.com/office/drawing/2014/main" id="{C14BA60F-89D9-6B18-CF92-945F782FBA22}"/>
                    </a:ext>
                  </a:extLst>
                </p:cNvPr>
                <p:cNvSpPr/>
                <p:nvPr/>
              </p:nvSpPr>
              <p:spPr>
                <a:xfrm>
                  <a:off x="3504920" y="2854429"/>
                  <a:ext cx="496633" cy="895663"/>
                </a:xfrm>
                <a:custGeom>
                  <a:avLst/>
                  <a:gdLst>
                    <a:gd name="connsiteX0" fmla="*/ 25734 w 496633"/>
                    <a:gd name="connsiteY0" fmla="*/ 808166 h 895663"/>
                    <a:gd name="connsiteX1" fmla="*/ 496633 w 496633"/>
                    <a:gd name="connsiteY1" fmla="*/ 895664 h 895663"/>
                    <a:gd name="connsiteX2" fmla="*/ 279 w 496633"/>
                    <a:gd name="connsiteY2" fmla="*/ 0 h 895663"/>
                    <a:gd name="connsiteX3" fmla="*/ 25734 w 496633"/>
                    <a:gd name="connsiteY3" fmla="*/ 808166 h 895663"/>
                  </a:gdLst>
                  <a:ahLst/>
                  <a:cxnLst>
                    <a:cxn ang="0">
                      <a:pos x="connsiteX0" y="connsiteY0"/>
                    </a:cxn>
                    <a:cxn ang="0">
                      <a:pos x="connsiteX1" y="connsiteY1"/>
                    </a:cxn>
                    <a:cxn ang="0">
                      <a:pos x="connsiteX2" y="connsiteY2"/>
                    </a:cxn>
                    <a:cxn ang="0">
                      <a:pos x="connsiteX3" y="connsiteY3"/>
                    </a:cxn>
                  </a:cxnLst>
                  <a:rect l="l" t="t" r="r" b="b"/>
                  <a:pathLst>
                    <a:path w="496633" h="895663">
                      <a:moveTo>
                        <a:pt x="25734" y="808166"/>
                      </a:moveTo>
                      <a:cubicBezTo>
                        <a:pt x="180049" y="849529"/>
                        <a:pt x="337546" y="878164"/>
                        <a:pt x="496633" y="895664"/>
                      </a:cubicBezTo>
                      <a:cubicBezTo>
                        <a:pt x="335955" y="604534"/>
                        <a:pt x="133913" y="241813"/>
                        <a:pt x="279" y="0"/>
                      </a:cubicBezTo>
                      <a:cubicBezTo>
                        <a:pt x="-1311" y="229086"/>
                        <a:pt x="3461" y="518626"/>
                        <a:pt x="25734" y="808166"/>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5" name="Freeform: Shape 754">
                  <a:extLst>
                    <a:ext uri="{FF2B5EF4-FFF2-40B4-BE49-F238E27FC236}">
                      <a16:creationId xmlns:a16="http://schemas.microsoft.com/office/drawing/2014/main" id="{4DA1884B-2CB7-D7C1-817D-1DCE94AF1755}"/>
                    </a:ext>
                  </a:extLst>
                </p:cNvPr>
                <p:cNvSpPr/>
                <p:nvPr/>
              </p:nvSpPr>
              <p:spPr>
                <a:xfrm>
                  <a:off x="4004735" y="3750093"/>
                  <a:ext cx="246586" cy="168633"/>
                </a:xfrm>
                <a:custGeom>
                  <a:avLst/>
                  <a:gdLst>
                    <a:gd name="connsiteX0" fmla="*/ 90680 w 246586"/>
                    <a:gd name="connsiteY0" fmla="*/ 165451 h 168633"/>
                    <a:gd name="connsiteX1" fmla="*/ 246586 w 246586"/>
                    <a:gd name="connsiteY1" fmla="*/ 168633 h 168633"/>
                    <a:gd name="connsiteX2" fmla="*/ 160679 w 246586"/>
                    <a:gd name="connsiteY2" fmla="*/ 12727 h 168633"/>
                    <a:gd name="connsiteX3" fmla="*/ 0 w 246586"/>
                    <a:gd name="connsiteY3" fmla="*/ 0 h 168633"/>
                    <a:gd name="connsiteX4" fmla="*/ 90680 w 246586"/>
                    <a:gd name="connsiteY4" fmla="*/ 165451 h 16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86" h="168633">
                      <a:moveTo>
                        <a:pt x="90680" y="165451"/>
                      </a:moveTo>
                      <a:cubicBezTo>
                        <a:pt x="139997" y="167042"/>
                        <a:pt x="192496" y="167042"/>
                        <a:pt x="246586" y="168633"/>
                      </a:cubicBezTo>
                      <a:cubicBezTo>
                        <a:pt x="221132" y="122498"/>
                        <a:pt x="190905" y="69999"/>
                        <a:pt x="160679" y="12727"/>
                      </a:cubicBezTo>
                      <a:cubicBezTo>
                        <a:pt x="106589" y="9545"/>
                        <a:pt x="52499" y="4773"/>
                        <a:pt x="0" y="0"/>
                      </a:cubicBezTo>
                      <a:cubicBezTo>
                        <a:pt x="31818" y="58863"/>
                        <a:pt x="62044" y="114543"/>
                        <a:pt x="90680" y="165451"/>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6" name="Freeform: Shape 755">
                  <a:extLst>
                    <a:ext uri="{FF2B5EF4-FFF2-40B4-BE49-F238E27FC236}">
                      <a16:creationId xmlns:a16="http://schemas.microsoft.com/office/drawing/2014/main" id="{8B4BFA4B-97F5-82C9-0CF8-42E7FF31E9FD}"/>
                    </a:ext>
                  </a:extLst>
                </p:cNvPr>
                <p:cNvSpPr/>
                <p:nvPr/>
              </p:nvSpPr>
              <p:spPr>
                <a:xfrm>
                  <a:off x="3505200" y="2585571"/>
                  <a:ext cx="658623" cy="1175658"/>
                </a:xfrm>
                <a:custGeom>
                  <a:avLst/>
                  <a:gdLst>
                    <a:gd name="connsiteX0" fmla="*/ 0 w 658623"/>
                    <a:gd name="connsiteY0" fmla="*/ 268858 h 1175658"/>
                    <a:gd name="connsiteX1" fmla="*/ 497945 w 658623"/>
                    <a:gd name="connsiteY1" fmla="*/ 1162931 h 1175658"/>
                    <a:gd name="connsiteX2" fmla="*/ 658623 w 658623"/>
                    <a:gd name="connsiteY2" fmla="*/ 1175659 h 1175658"/>
                    <a:gd name="connsiteX3" fmla="*/ 4773 w 658623"/>
                    <a:gd name="connsiteY3" fmla="*/ 0 h 1175658"/>
                    <a:gd name="connsiteX4" fmla="*/ 0 w 658623"/>
                    <a:gd name="connsiteY4" fmla="*/ 268858 h 117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623" h="1175658">
                      <a:moveTo>
                        <a:pt x="0" y="268858"/>
                      </a:moveTo>
                      <a:cubicBezTo>
                        <a:pt x="133634" y="510672"/>
                        <a:pt x="335675" y="873392"/>
                        <a:pt x="497945" y="1162931"/>
                      </a:cubicBezTo>
                      <a:cubicBezTo>
                        <a:pt x="552035" y="1169295"/>
                        <a:pt x="606124" y="1172477"/>
                        <a:pt x="658623" y="1175659"/>
                      </a:cubicBezTo>
                      <a:cubicBezTo>
                        <a:pt x="448628" y="797030"/>
                        <a:pt x="128861" y="222723"/>
                        <a:pt x="4773" y="0"/>
                      </a:cubicBezTo>
                      <a:cubicBezTo>
                        <a:pt x="3182" y="74771"/>
                        <a:pt x="1591" y="165451"/>
                        <a:pt x="0" y="26885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7" name="Freeform: Shape 756">
                  <a:extLst>
                    <a:ext uri="{FF2B5EF4-FFF2-40B4-BE49-F238E27FC236}">
                      <a16:creationId xmlns:a16="http://schemas.microsoft.com/office/drawing/2014/main" id="{B43B4E1E-48D2-EAEC-0300-CC22FD99F7CA}"/>
                    </a:ext>
                  </a:extLst>
                </p:cNvPr>
                <p:cNvSpPr/>
                <p:nvPr/>
              </p:nvSpPr>
              <p:spPr>
                <a:xfrm>
                  <a:off x="5188348" y="3447826"/>
                  <a:ext cx="524989" cy="467717"/>
                </a:xfrm>
                <a:custGeom>
                  <a:avLst/>
                  <a:gdLst>
                    <a:gd name="connsiteX0" fmla="*/ 0 w 524989"/>
                    <a:gd name="connsiteY0" fmla="*/ 467718 h 467717"/>
                    <a:gd name="connsiteX1" fmla="*/ 510672 w 524989"/>
                    <a:gd name="connsiteY1" fmla="*/ 448628 h 467717"/>
                    <a:gd name="connsiteX2" fmla="*/ 524990 w 524989"/>
                    <a:gd name="connsiteY2" fmla="*/ 0 h 467717"/>
                    <a:gd name="connsiteX3" fmla="*/ 189314 w 524989"/>
                    <a:gd name="connsiteY3" fmla="*/ 141588 h 467717"/>
                    <a:gd name="connsiteX4" fmla="*/ 0 w 524989"/>
                    <a:gd name="connsiteY4" fmla="*/ 467718 h 46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989" h="467717">
                      <a:moveTo>
                        <a:pt x="0" y="467718"/>
                      </a:moveTo>
                      <a:cubicBezTo>
                        <a:pt x="160679" y="456582"/>
                        <a:pt x="356357" y="469309"/>
                        <a:pt x="510672" y="448628"/>
                      </a:cubicBezTo>
                      <a:cubicBezTo>
                        <a:pt x="510672" y="448628"/>
                        <a:pt x="518626" y="251359"/>
                        <a:pt x="524990" y="0"/>
                      </a:cubicBezTo>
                      <a:cubicBezTo>
                        <a:pt x="415219" y="54090"/>
                        <a:pt x="303858" y="101816"/>
                        <a:pt x="189314" y="141588"/>
                      </a:cubicBezTo>
                      <a:cubicBezTo>
                        <a:pt x="119316" y="259313"/>
                        <a:pt x="54090" y="372265"/>
                        <a:pt x="0" y="467718"/>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8" name="Freeform: Shape 757">
                  <a:extLst>
                    <a:ext uri="{FF2B5EF4-FFF2-40B4-BE49-F238E27FC236}">
                      <a16:creationId xmlns:a16="http://schemas.microsoft.com/office/drawing/2014/main" id="{E6950BA2-CB4E-389C-A1FC-30711E4B0E94}"/>
                    </a:ext>
                  </a:extLst>
                </p:cNvPr>
                <p:cNvSpPr/>
                <p:nvPr/>
              </p:nvSpPr>
              <p:spPr>
                <a:xfrm>
                  <a:off x="5377663" y="3002381"/>
                  <a:ext cx="343629" cy="587033"/>
                </a:xfrm>
                <a:custGeom>
                  <a:avLst/>
                  <a:gdLst>
                    <a:gd name="connsiteX0" fmla="*/ 0 w 343629"/>
                    <a:gd name="connsiteY0" fmla="*/ 587034 h 587033"/>
                    <a:gd name="connsiteX1" fmla="*/ 335675 w 343629"/>
                    <a:gd name="connsiteY1" fmla="*/ 445446 h 587033"/>
                    <a:gd name="connsiteX2" fmla="*/ 343630 w 343629"/>
                    <a:gd name="connsiteY2" fmla="*/ 0 h 587033"/>
                    <a:gd name="connsiteX3" fmla="*/ 0 w 343629"/>
                    <a:gd name="connsiteY3" fmla="*/ 587034 h 587033"/>
                  </a:gdLst>
                  <a:ahLst/>
                  <a:cxnLst>
                    <a:cxn ang="0">
                      <a:pos x="connsiteX0" y="connsiteY0"/>
                    </a:cxn>
                    <a:cxn ang="0">
                      <a:pos x="connsiteX1" y="connsiteY1"/>
                    </a:cxn>
                    <a:cxn ang="0">
                      <a:pos x="connsiteX2" y="connsiteY2"/>
                    </a:cxn>
                    <a:cxn ang="0">
                      <a:pos x="connsiteX3" y="connsiteY3"/>
                    </a:cxn>
                  </a:cxnLst>
                  <a:rect l="l" t="t" r="r" b="b"/>
                  <a:pathLst>
                    <a:path w="343629" h="587033">
                      <a:moveTo>
                        <a:pt x="0" y="587034"/>
                      </a:moveTo>
                      <a:cubicBezTo>
                        <a:pt x="114543" y="547262"/>
                        <a:pt x="227496" y="499536"/>
                        <a:pt x="335675" y="445446"/>
                      </a:cubicBezTo>
                      <a:cubicBezTo>
                        <a:pt x="338857" y="305449"/>
                        <a:pt x="342039" y="149542"/>
                        <a:pt x="343630" y="0"/>
                      </a:cubicBezTo>
                      <a:cubicBezTo>
                        <a:pt x="248177" y="173406"/>
                        <a:pt x="119316" y="388174"/>
                        <a:pt x="0" y="587034"/>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9" name="Freeform: Shape 758">
                  <a:extLst>
                    <a:ext uri="{FF2B5EF4-FFF2-40B4-BE49-F238E27FC236}">
                      <a16:creationId xmlns:a16="http://schemas.microsoft.com/office/drawing/2014/main" id="{1A11C257-BAF4-5873-A16E-F4837159E916}"/>
                    </a:ext>
                  </a:extLst>
                </p:cNvPr>
                <p:cNvSpPr/>
                <p:nvPr/>
              </p:nvSpPr>
              <p:spPr>
                <a:xfrm>
                  <a:off x="5186757" y="2722386"/>
                  <a:ext cx="537716" cy="927481"/>
                </a:xfrm>
                <a:custGeom>
                  <a:avLst/>
                  <a:gdLst>
                    <a:gd name="connsiteX0" fmla="*/ 537717 w 537716"/>
                    <a:gd name="connsiteY0" fmla="*/ 0 h 927481"/>
                    <a:gd name="connsiteX1" fmla="*/ 0 w 537716"/>
                    <a:gd name="connsiteY1" fmla="*/ 927482 h 927481"/>
                    <a:gd name="connsiteX2" fmla="*/ 192496 w 537716"/>
                    <a:gd name="connsiteY2" fmla="*/ 867028 h 927481"/>
                    <a:gd name="connsiteX3" fmla="*/ 536126 w 537716"/>
                    <a:gd name="connsiteY3" fmla="*/ 279994 h 927481"/>
                    <a:gd name="connsiteX4" fmla="*/ 537717 w 537716"/>
                    <a:gd name="connsiteY4" fmla="*/ 0 h 92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16" h="927481">
                      <a:moveTo>
                        <a:pt x="537717" y="0"/>
                      </a:moveTo>
                      <a:cubicBezTo>
                        <a:pt x="407265" y="235450"/>
                        <a:pt x="178178" y="620442"/>
                        <a:pt x="0" y="927482"/>
                      </a:cubicBezTo>
                      <a:cubicBezTo>
                        <a:pt x="65226" y="909982"/>
                        <a:pt x="128861" y="889301"/>
                        <a:pt x="192496" y="867028"/>
                      </a:cubicBezTo>
                      <a:cubicBezTo>
                        <a:pt x="310221" y="668168"/>
                        <a:pt x="440673" y="453400"/>
                        <a:pt x="536126" y="279994"/>
                      </a:cubicBezTo>
                      <a:cubicBezTo>
                        <a:pt x="537717" y="184542"/>
                        <a:pt x="537717" y="89089"/>
                        <a:pt x="537717" y="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0" name="Freeform: Shape 759">
                  <a:extLst>
                    <a:ext uri="{FF2B5EF4-FFF2-40B4-BE49-F238E27FC236}">
                      <a16:creationId xmlns:a16="http://schemas.microsoft.com/office/drawing/2014/main" id="{8C47C4D6-6BF3-F767-0AB0-0ED081411138}"/>
                    </a:ext>
                  </a:extLst>
                </p:cNvPr>
                <p:cNvSpPr/>
                <p:nvPr/>
              </p:nvSpPr>
              <p:spPr>
                <a:xfrm>
                  <a:off x="5029260" y="3589414"/>
                  <a:ext cx="348402" cy="334084"/>
                </a:xfrm>
                <a:custGeom>
                  <a:avLst/>
                  <a:gdLst>
                    <a:gd name="connsiteX0" fmla="*/ 0 w 348402"/>
                    <a:gd name="connsiteY0" fmla="*/ 334084 h 334084"/>
                    <a:gd name="connsiteX1" fmla="*/ 159088 w 348402"/>
                    <a:gd name="connsiteY1" fmla="*/ 324539 h 334084"/>
                    <a:gd name="connsiteX2" fmla="*/ 348402 w 348402"/>
                    <a:gd name="connsiteY2" fmla="*/ 0 h 334084"/>
                    <a:gd name="connsiteX3" fmla="*/ 155906 w 348402"/>
                    <a:gd name="connsiteY3" fmla="*/ 60454 h 334084"/>
                    <a:gd name="connsiteX4" fmla="*/ 0 w 348402"/>
                    <a:gd name="connsiteY4" fmla="*/ 334084 h 3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02" h="334084">
                      <a:moveTo>
                        <a:pt x="0" y="334084"/>
                      </a:moveTo>
                      <a:cubicBezTo>
                        <a:pt x="52499" y="330903"/>
                        <a:pt x="106589" y="327721"/>
                        <a:pt x="159088" y="324539"/>
                      </a:cubicBezTo>
                      <a:cubicBezTo>
                        <a:pt x="211587" y="229087"/>
                        <a:pt x="278404" y="117725"/>
                        <a:pt x="348402" y="0"/>
                      </a:cubicBezTo>
                      <a:cubicBezTo>
                        <a:pt x="284767" y="22273"/>
                        <a:pt x="221132" y="42954"/>
                        <a:pt x="155906" y="60454"/>
                      </a:cubicBezTo>
                      <a:cubicBezTo>
                        <a:pt x="97044" y="163861"/>
                        <a:pt x="42954" y="257722"/>
                        <a:pt x="0" y="334084"/>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7" name="Graphic 378">
                <a:extLst>
                  <a:ext uri="{FF2B5EF4-FFF2-40B4-BE49-F238E27FC236}">
                    <a16:creationId xmlns:a16="http://schemas.microsoft.com/office/drawing/2014/main" id="{13F66BF9-4AA3-A933-198A-B92A15BD7F2C}"/>
                  </a:ext>
                </a:extLst>
              </p:cNvPr>
              <p:cNvGrpSpPr/>
              <p:nvPr/>
            </p:nvGrpSpPr>
            <p:grpSpPr>
              <a:xfrm>
                <a:off x="4044507" y="3027835"/>
                <a:ext cx="1255202" cy="280061"/>
                <a:chOff x="4044507" y="3027835"/>
                <a:chExt cx="1255202" cy="280061"/>
              </a:xfrm>
            </p:grpSpPr>
            <p:sp>
              <p:nvSpPr>
                <p:cNvPr id="748" name="Freeform: Shape 747">
                  <a:extLst>
                    <a:ext uri="{FF2B5EF4-FFF2-40B4-BE49-F238E27FC236}">
                      <a16:creationId xmlns:a16="http://schemas.microsoft.com/office/drawing/2014/main" id="{517AB8FA-F743-249D-3825-BF13CCF10082}"/>
                    </a:ext>
                  </a:extLst>
                </p:cNvPr>
                <p:cNvSpPr/>
                <p:nvPr/>
              </p:nvSpPr>
              <p:spPr>
                <a:xfrm>
                  <a:off x="4044507" y="3186923"/>
                  <a:ext cx="240222" cy="120973"/>
                </a:xfrm>
                <a:custGeom>
                  <a:avLst/>
                  <a:gdLst>
                    <a:gd name="connsiteX0" fmla="*/ 240223 w 240222"/>
                    <a:gd name="connsiteY0" fmla="*/ 58863 h 120973"/>
                    <a:gd name="connsiteX1" fmla="*/ 120907 w 240222"/>
                    <a:gd name="connsiteY1" fmla="*/ 120907 h 120973"/>
                    <a:gd name="connsiteX2" fmla="*/ 0 w 240222"/>
                    <a:gd name="connsiteY2" fmla="*/ 62044 h 120973"/>
                    <a:gd name="connsiteX3" fmla="*/ 119316 w 240222"/>
                    <a:gd name="connsiteY3" fmla="*/ 0 h 120973"/>
                    <a:gd name="connsiteX4" fmla="*/ 240223 w 240222"/>
                    <a:gd name="connsiteY4" fmla="*/ 58863 h 120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73">
                      <a:moveTo>
                        <a:pt x="240223" y="58863"/>
                      </a:moveTo>
                      <a:cubicBezTo>
                        <a:pt x="240223" y="92271"/>
                        <a:pt x="187724" y="119316"/>
                        <a:pt x="120907" y="120907"/>
                      </a:cubicBezTo>
                      <a:cubicBezTo>
                        <a:pt x="54090" y="122498"/>
                        <a:pt x="0" y="95453"/>
                        <a:pt x="0" y="62044"/>
                      </a:cubicBezTo>
                      <a:cubicBezTo>
                        <a:pt x="0" y="28636"/>
                        <a:pt x="52499" y="1591"/>
                        <a:pt x="119316" y="0"/>
                      </a:cubicBezTo>
                      <a:cubicBezTo>
                        <a:pt x="184542" y="0"/>
                        <a:pt x="238632" y="25454"/>
                        <a:pt x="240223" y="58863"/>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49" name="Freeform: Shape 748">
                  <a:extLst>
                    <a:ext uri="{FF2B5EF4-FFF2-40B4-BE49-F238E27FC236}">
                      <a16:creationId xmlns:a16="http://schemas.microsoft.com/office/drawing/2014/main" id="{8815C4A9-86DE-3309-07FC-9D9322752C37}"/>
                    </a:ext>
                  </a:extLst>
                </p:cNvPr>
                <p:cNvSpPr/>
                <p:nvPr/>
              </p:nvSpPr>
              <p:spPr>
                <a:xfrm>
                  <a:off x="5059487" y="3175786"/>
                  <a:ext cx="240222" cy="120906"/>
                </a:xfrm>
                <a:custGeom>
                  <a:avLst/>
                  <a:gdLst>
                    <a:gd name="connsiteX0" fmla="*/ 0 w 240222"/>
                    <a:gd name="connsiteY0" fmla="*/ 62045 h 120906"/>
                    <a:gd name="connsiteX1" fmla="*/ 120907 w 240222"/>
                    <a:gd name="connsiteY1" fmla="*/ 120907 h 120906"/>
                    <a:gd name="connsiteX2" fmla="*/ 240223 w 240222"/>
                    <a:gd name="connsiteY2" fmla="*/ 58863 h 120906"/>
                    <a:gd name="connsiteX3" fmla="*/ 119316 w 240222"/>
                    <a:gd name="connsiteY3" fmla="*/ 0 h 120906"/>
                    <a:gd name="connsiteX4" fmla="*/ 0 w 240222"/>
                    <a:gd name="connsiteY4" fmla="*/ 62045 h 120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06">
                      <a:moveTo>
                        <a:pt x="0" y="62045"/>
                      </a:moveTo>
                      <a:cubicBezTo>
                        <a:pt x="0" y="95453"/>
                        <a:pt x="54090" y="120907"/>
                        <a:pt x="120907" y="120907"/>
                      </a:cubicBezTo>
                      <a:cubicBezTo>
                        <a:pt x="187724" y="119316"/>
                        <a:pt x="240223" y="92271"/>
                        <a:pt x="240223" y="58863"/>
                      </a:cubicBezTo>
                      <a:cubicBezTo>
                        <a:pt x="240223" y="25454"/>
                        <a:pt x="186133" y="0"/>
                        <a:pt x="119316" y="0"/>
                      </a:cubicBezTo>
                      <a:cubicBezTo>
                        <a:pt x="52499" y="1591"/>
                        <a:pt x="0" y="30227"/>
                        <a:pt x="0" y="620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0" name="Freeform: Shape 749">
                  <a:extLst>
                    <a:ext uri="{FF2B5EF4-FFF2-40B4-BE49-F238E27FC236}">
                      <a16:creationId xmlns:a16="http://schemas.microsoft.com/office/drawing/2014/main" id="{597FC958-4066-B348-1F75-3CE99CA98658}"/>
                    </a:ext>
                  </a:extLst>
                </p:cNvPr>
                <p:cNvSpPr/>
                <p:nvPr/>
              </p:nvSpPr>
              <p:spPr>
                <a:xfrm>
                  <a:off x="4147914" y="3040562"/>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2043" y="30227"/>
                        <a:pt x="132043" y="65226"/>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1" name="Freeform: Shape 750">
                  <a:extLst>
                    <a:ext uri="{FF2B5EF4-FFF2-40B4-BE49-F238E27FC236}">
                      <a16:creationId xmlns:a16="http://schemas.microsoft.com/office/drawing/2014/main" id="{7A896EE6-9182-2C7C-833F-BCCD404591A4}"/>
                    </a:ext>
                  </a:extLst>
                </p:cNvPr>
                <p:cNvSpPr/>
                <p:nvPr/>
              </p:nvSpPr>
              <p:spPr>
                <a:xfrm>
                  <a:off x="5043578" y="3027835"/>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0452" y="30227"/>
                        <a:pt x="132043" y="65226"/>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2" name="Freeform: Shape 751">
                  <a:extLst>
                    <a:ext uri="{FF2B5EF4-FFF2-40B4-BE49-F238E27FC236}">
                      <a16:creationId xmlns:a16="http://schemas.microsoft.com/office/drawing/2014/main" id="{AEFF993C-F28D-82A6-C7F3-6278E80215BF}"/>
                    </a:ext>
                  </a:extLst>
                </p:cNvPr>
                <p:cNvSpPr/>
                <p:nvPr/>
              </p:nvSpPr>
              <p:spPr>
                <a:xfrm>
                  <a:off x="4352123" y="3080032"/>
                  <a:ext cx="629347" cy="140298"/>
                </a:xfrm>
                <a:custGeom>
                  <a:avLst/>
                  <a:gdLst>
                    <a:gd name="connsiteX0" fmla="*/ 66241 w 629347"/>
                    <a:gd name="connsiteY0" fmla="*/ 130753 h 140298"/>
                    <a:gd name="connsiteX1" fmla="*/ 21696 w 629347"/>
                    <a:gd name="connsiteY1" fmla="*/ 100527 h 140298"/>
                    <a:gd name="connsiteX2" fmla="*/ 1015 w 629347"/>
                    <a:gd name="connsiteY2" fmla="*/ 22574 h 140298"/>
                    <a:gd name="connsiteX3" fmla="*/ 20105 w 629347"/>
                    <a:gd name="connsiteY3" fmla="*/ 9847 h 140298"/>
                    <a:gd name="connsiteX4" fmla="*/ 32832 w 629347"/>
                    <a:gd name="connsiteY4" fmla="*/ 28937 h 140298"/>
                    <a:gd name="connsiteX5" fmla="*/ 47150 w 629347"/>
                    <a:gd name="connsiteY5" fmla="*/ 79845 h 140298"/>
                    <a:gd name="connsiteX6" fmla="*/ 133057 w 629347"/>
                    <a:gd name="connsiteY6" fmla="*/ 106890 h 140298"/>
                    <a:gd name="connsiteX7" fmla="*/ 349417 w 629347"/>
                    <a:gd name="connsiteY7" fmla="*/ 103708 h 140298"/>
                    <a:gd name="connsiteX8" fmla="*/ 351008 w 629347"/>
                    <a:gd name="connsiteY8" fmla="*/ 103708 h 140298"/>
                    <a:gd name="connsiteX9" fmla="*/ 497368 w 629347"/>
                    <a:gd name="connsiteY9" fmla="*/ 102118 h 140298"/>
                    <a:gd name="connsiteX10" fmla="*/ 581685 w 629347"/>
                    <a:gd name="connsiteY10" fmla="*/ 71891 h 140298"/>
                    <a:gd name="connsiteX11" fmla="*/ 594412 w 629347"/>
                    <a:gd name="connsiteY11" fmla="*/ 20983 h 140298"/>
                    <a:gd name="connsiteX12" fmla="*/ 607139 w 629347"/>
                    <a:gd name="connsiteY12" fmla="*/ 302 h 140298"/>
                    <a:gd name="connsiteX13" fmla="*/ 627820 w 629347"/>
                    <a:gd name="connsiteY13" fmla="*/ 13029 h 140298"/>
                    <a:gd name="connsiteX14" fmla="*/ 608730 w 629347"/>
                    <a:gd name="connsiteY14" fmla="*/ 92572 h 140298"/>
                    <a:gd name="connsiteX15" fmla="*/ 497368 w 629347"/>
                    <a:gd name="connsiteY15" fmla="*/ 135526 h 140298"/>
                    <a:gd name="connsiteX16" fmla="*/ 282600 w 629347"/>
                    <a:gd name="connsiteY16" fmla="*/ 138708 h 140298"/>
                    <a:gd name="connsiteX17" fmla="*/ 282600 w 629347"/>
                    <a:gd name="connsiteY17" fmla="*/ 138708 h 140298"/>
                    <a:gd name="connsiteX18" fmla="*/ 134648 w 629347"/>
                    <a:gd name="connsiteY18" fmla="*/ 140299 h 140298"/>
                    <a:gd name="connsiteX19" fmla="*/ 66241 w 629347"/>
                    <a:gd name="connsiteY19" fmla="*/ 130753 h 14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9347" h="140298">
                      <a:moveTo>
                        <a:pt x="66241" y="130753"/>
                      </a:moveTo>
                      <a:cubicBezTo>
                        <a:pt x="47150" y="124390"/>
                        <a:pt x="32832" y="114845"/>
                        <a:pt x="21696" y="100527"/>
                      </a:cubicBezTo>
                      <a:cubicBezTo>
                        <a:pt x="-6940" y="67118"/>
                        <a:pt x="1015" y="24165"/>
                        <a:pt x="1015" y="22574"/>
                      </a:cubicBezTo>
                      <a:cubicBezTo>
                        <a:pt x="2606" y="13029"/>
                        <a:pt x="12151" y="6665"/>
                        <a:pt x="20105" y="9847"/>
                      </a:cubicBezTo>
                      <a:cubicBezTo>
                        <a:pt x="29650" y="11438"/>
                        <a:pt x="36014" y="20983"/>
                        <a:pt x="32832" y="28937"/>
                      </a:cubicBezTo>
                      <a:cubicBezTo>
                        <a:pt x="32832" y="28937"/>
                        <a:pt x="28060" y="57573"/>
                        <a:pt x="47150" y="79845"/>
                      </a:cubicBezTo>
                      <a:cubicBezTo>
                        <a:pt x="63059" y="98936"/>
                        <a:pt x="91695" y="108481"/>
                        <a:pt x="133057" y="106890"/>
                      </a:cubicBezTo>
                      <a:lnTo>
                        <a:pt x="349417" y="103708"/>
                      </a:lnTo>
                      <a:cubicBezTo>
                        <a:pt x="349417" y="103708"/>
                        <a:pt x="349417" y="103708"/>
                        <a:pt x="351008" y="103708"/>
                      </a:cubicBezTo>
                      <a:lnTo>
                        <a:pt x="497368" y="102118"/>
                      </a:lnTo>
                      <a:cubicBezTo>
                        <a:pt x="538731" y="102118"/>
                        <a:pt x="567367" y="90981"/>
                        <a:pt x="581685" y="71891"/>
                      </a:cubicBezTo>
                      <a:cubicBezTo>
                        <a:pt x="599185" y="49619"/>
                        <a:pt x="594412" y="20983"/>
                        <a:pt x="594412" y="20983"/>
                      </a:cubicBezTo>
                      <a:cubicBezTo>
                        <a:pt x="592821" y="11438"/>
                        <a:pt x="597594" y="3483"/>
                        <a:pt x="607139" y="302"/>
                      </a:cubicBezTo>
                      <a:cubicBezTo>
                        <a:pt x="616684" y="-1289"/>
                        <a:pt x="624639" y="3483"/>
                        <a:pt x="627820" y="13029"/>
                      </a:cubicBezTo>
                      <a:cubicBezTo>
                        <a:pt x="627820" y="14619"/>
                        <a:pt x="637366" y="57573"/>
                        <a:pt x="608730" y="92572"/>
                      </a:cubicBezTo>
                      <a:cubicBezTo>
                        <a:pt x="586458" y="119617"/>
                        <a:pt x="549867" y="133935"/>
                        <a:pt x="497368" y="135526"/>
                      </a:cubicBezTo>
                      <a:lnTo>
                        <a:pt x="282600" y="138708"/>
                      </a:lnTo>
                      <a:cubicBezTo>
                        <a:pt x="282600" y="138708"/>
                        <a:pt x="282600" y="138708"/>
                        <a:pt x="282600" y="138708"/>
                      </a:cubicBezTo>
                      <a:lnTo>
                        <a:pt x="134648" y="140299"/>
                      </a:lnTo>
                      <a:cubicBezTo>
                        <a:pt x="107603" y="140299"/>
                        <a:pt x="85331" y="137117"/>
                        <a:pt x="66241" y="130753"/>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grpSp>
        <p:nvGrpSpPr>
          <p:cNvPr id="865" name="Graphic 378">
            <a:extLst>
              <a:ext uri="{FF2B5EF4-FFF2-40B4-BE49-F238E27FC236}">
                <a16:creationId xmlns:a16="http://schemas.microsoft.com/office/drawing/2014/main" id="{87BA4DB0-962C-5889-38BC-71890E340946}"/>
              </a:ext>
            </a:extLst>
          </p:cNvPr>
          <p:cNvGrpSpPr/>
          <p:nvPr/>
        </p:nvGrpSpPr>
        <p:grpSpPr>
          <a:xfrm rot="13834133">
            <a:off x="8786208" y="7073686"/>
            <a:ext cx="1552397" cy="1465391"/>
            <a:chOff x="5916339" y="-933450"/>
            <a:chExt cx="2184906" cy="1341109"/>
          </a:xfrm>
        </p:grpSpPr>
        <p:grpSp>
          <p:nvGrpSpPr>
            <p:cNvPr id="866" name="Graphic 378">
              <a:extLst>
                <a:ext uri="{FF2B5EF4-FFF2-40B4-BE49-F238E27FC236}">
                  <a16:creationId xmlns:a16="http://schemas.microsoft.com/office/drawing/2014/main" id="{F2D6249E-7586-1B2E-21B7-CC2CC70384AA}"/>
                </a:ext>
              </a:extLst>
            </p:cNvPr>
            <p:cNvGrpSpPr/>
            <p:nvPr/>
          </p:nvGrpSpPr>
          <p:grpSpPr>
            <a:xfrm>
              <a:off x="6049685" y="-933450"/>
              <a:ext cx="1916095" cy="973617"/>
              <a:chOff x="6049685" y="-933450"/>
              <a:chExt cx="1916095" cy="973617"/>
            </a:xfrm>
          </p:grpSpPr>
          <p:sp>
            <p:nvSpPr>
              <p:cNvPr id="990" name="Freeform: Shape 989">
                <a:extLst>
                  <a:ext uri="{FF2B5EF4-FFF2-40B4-BE49-F238E27FC236}">
                    <a16:creationId xmlns:a16="http://schemas.microsoft.com/office/drawing/2014/main" id="{755CB660-B9C8-BC92-D3D6-1E7BF092362A}"/>
                  </a:ext>
                </a:extLst>
              </p:cNvPr>
              <p:cNvSpPr/>
              <p:nvPr/>
            </p:nvSpPr>
            <p:spPr>
              <a:xfrm>
                <a:off x="6281281" y="-667480"/>
                <a:ext cx="1512924" cy="694920"/>
              </a:xfrm>
              <a:custGeom>
                <a:avLst/>
                <a:gdLst>
                  <a:gd name="connsiteX0" fmla="*/ 1218612 w 1512924"/>
                  <a:gd name="connsiteY0" fmla="*/ 106296 h 694920"/>
                  <a:gd name="connsiteX1" fmla="*/ 995890 w 1512924"/>
                  <a:gd name="connsiteY1" fmla="*/ 17207 h 694920"/>
                  <a:gd name="connsiteX2" fmla="*/ 609306 w 1512924"/>
                  <a:gd name="connsiteY2" fmla="*/ 17207 h 694920"/>
                  <a:gd name="connsiteX3" fmla="*/ 0 w 1512924"/>
                  <a:gd name="connsiteY3" fmla="*/ 690148 h 694920"/>
                  <a:gd name="connsiteX4" fmla="*/ 151133 w 1512924"/>
                  <a:gd name="connsiteY4" fmla="*/ 679012 h 694920"/>
                  <a:gd name="connsiteX5" fmla="*/ 286358 w 1512924"/>
                  <a:gd name="connsiteY5" fmla="*/ 268566 h 694920"/>
                  <a:gd name="connsiteX6" fmla="*/ 723849 w 1512924"/>
                  <a:gd name="connsiteY6" fmla="*/ 117432 h 694920"/>
                  <a:gd name="connsiteX7" fmla="*/ 1162932 w 1512924"/>
                  <a:gd name="connsiteY7" fmla="*/ 270157 h 694920"/>
                  <a:gd name="connsiteX8" fmla="*/ 1301338 w 1512924"/>
                  <a:gd name="connsiteY8" fmla="*/ 679012 h 694920"/>
                  <a:gd name="connsiteX9" fmla="*/ 1512925 w 1512924"/>
                  <a:gd name="connsiteY9" fmla="*/ 694921 h 694920"/>
                  <a:gd name="connsiteX10" fmla="*/ 1380882 w 1512924"/>
                  <a:gd name="connsiteY10" fmla="*/ 271747 h 694920"/>
                  <a:gd name="connsiteX11" fmla="*/ 1218612 w 1512924"/>
                  <a:gd name="connsiteY11" fmla="*/ 106296 h 69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2924" h="694920">
                    <a:moveTo>
                      <a:pt x="1218612" y="106296"/>
                    </a:moveTo>
                    <a:cubicBezTo>
                      <a:pt x="1143841" y="76069"/>
                      <a:pt x="1070661" y="31525"/>
                      <a:pt x="995890" y="17207"/>
                    </a:cubicBezTo>
                    <a:cubicBezTo>
                      <a:pt x="862256" y="2889"/>
                      <a:pt x="742940" y="-13020"/>
                      <a:pt x="609306" y="17207"/>
                    </a:cubicBezTo>
                    <a:cubicBezTo>
                      <a:pt x="287949" y="91978"/>
                      <a:pt x="7954" y="360837"/>
                      <a:pt x="0" y="690148"/>
                    </a:cubicBezTo>
                    <a:lnTo>
                      <a:pt x="151133" y="679012"/>
                    </a:lnTo>
                    <a:cubicBezTo>
                      <a:pt x="151133" y="675830"/>
                      <a:pt x="136816" y="429244"/>
                      <a:pt x="286358" y="268566"/>
                    </a:cubicBezTo>
                    <a:cubicBezTo>
                      <a:pt x="380220" y="168340"/>
                      <a:pt x="528171" y="117432"/>
                      <a:pt x="723849" y="117432"/>
                    </a:cubicBezTo>
                    <a:cubicBezTo>
                      <a:pt x="921118" y="117432"/>
                      <a:pt x="1069070" y="168340"/>
                      <a:pt x="1162932" y="270157"/>
                    </a:cubicBezTo>
                    <a:cubicBezTo>
                      <a:pt x="1314065" y="430835"/>
                      <a:pt x="1301338" y="677421"/>
                      <a:pt x="1301338" y="679012"/>
                    </a:cubicBezTo>
                    <a:lnTo>
                      <a:pt x="1512925" y="694921"/>
                    </a:lnTo>
                    <a:cubicBezTo>
                      <a:pt x="1493834" y="546969"/>
                      <a:pt x="1446108" y="402199"/>
                      <a:pt x="1380882" y="271747"/>
                    </a:cubicBezTo>
                    <a:cubicBezTo>
                      <a:pt x="1336337" y="209703"/>
                      <a:pt x="1277475" y="150841"/>
                      <a:pt x="1218612" y="106296"/>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91" name="Freeform: Shape 990">
                <a:extLst>
                  <a:ext uri="{FF2B5EF4-FFF2-40B4-BE49-F238E27FC236}">
                    <a16:creationId xmlns:a16="http://schemas.microsoft.com/office/drawing/2014/main" id="{FAE942B3-A87E-6FE8-F59B-B39046251C9C}"/>
                  </a:ext>
                </a:extLst>
              </p:cNvPr>
              <p:cNvSpPr/>
              <p:nvPr/>
            </p:nvSpPr>
            <p:spPr>
              <a:xfrm>
                <a:off x="6049685" y="-933450"/>
                <a:ext cx="1916095" cy="973617"/>
              </a:xfrm>
              <a:custGeom>
                <a:avLst/>
                <a:gdLst>
                  <a:gd name="connsiteX0" fmla="*/ 1677704 w 1916095"/>
                  <a:gd name="connsiteY0" fmla="*/ 276813 h 973617"/>
                  <a:gd name="connsiteX1" fmla="*/ 955445 w 1916095"/>
                  <a:gd name="connsiteY1" fmla="*/ 0 h 973617"/>
                  <a:gd name="connsiteX2" fmla="*/ 234778 w 1916095"/>
                  <a:gd name="connsiteY2" fmla="*/ 276813 h 973617"/>
                  <a:gd name="connsiteX3" fmla="*/ 919 w 1916095"/>
                  <a:gd name="connsiteY3" fmla="*/ 973617 h 973617"/>
                  <a:gd name="connsiteX4" fmla="*/ 230005 w 1916095"/>
                  <a:gd name="connsiteY4" fmla="*/ 956117 h 973617"/>
                  <a:gd name="connsiteX5" fmla="*/ 839311 w 1916095"/>
                  <a:gd name="connsiteY5" fmla="*/ 283176 h 973617"/>
                  <a:gd name="connsiteX6" fmla="*/ 1225895 w 1916095"/>
                  <a:gd name="connsiteY6" fmla="*/ 283176 h 973617"/>
                  <a:gd name="connsiteX7" fmla="*/ 1448617 w 1916095"/>
                  <a:gd name="connsiteY7" fmla="*/ 372265 h 973617"/>
                  <a:gd name="connsiteX8" fmla="*/ 1612478 w 1916095"/>
                  <a:gd name="connsiteY8" fmla="*/ 536126 h 973617"/>
                  <a:gd name="connsiteX9" fmla="*/ 1744521 w 1916095"/>
                  <a:gd name="connsiteY9" fmla="*/ 959299 h 973617"/>
                  <a:gd name="connsiteX10" fmla="*/ 1914744 w 1916095"/>
                  <a:gd name="connsiteY10" fmla="*/ 972026 h 973617"/>
                  <a:gd name="connsiteX11" fmla="*/ 1677704 w 1916095"/>
                  <a:gd name="connsiteY11" fmla="*/ 276813 h 9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6095" h="973617">
                    <a:moveTo>
                      <a:pt x="1677704" y="276813"/>
                    </a:moveTo>
                    <a:cubicBezTo>
                      <a:pt x="1507480" y="92271"/>
                      <a:pt x="1264075" y="0"/>
                      <a:pt x="955445" y="0"/>
                    </a:cubicBezTo>
                    <a:cubicBezTo>
                      <a:pt x="646815" y="0"/>
                      <a:pt x="403411" y="93862"/>
                      <a:pt x="234778" y="276813"/>
                    </a:cubicBezTo>
                    <a:cubicBezTo>
                      <a:pt x="-27717" y="561580"/>
                      <a:pt x="919" y="957708"/>
                      <a:pt x="919" y="973617"/>
                    </a:cubicBezTo>
                    <a:lnTo>
                      <a:pt x="230005" y="956117"/>
                    </a:lnTo>
                    <a:cubicBezTo>
                      <a:pt x="237959" y="628397"/>
                      <a:pt x="517954" y="357947"/>
                      <a:pt x="839311" y="283176"/>
                    </a:cubicBezTo>
                    <a:cubicBezTo>
                      <a:pt x="972945" y="252950"/>
                      <a:pt x="1092261" y="268858"/>
                      <a:pt x="1225895" y="283176"/>
                    </a:cubicBezTo>
                    <a:cubicBezTo>
                      <a:pt x="1300666" y="297494"/>
                      <a:pt x="1373846" y="342039"/>
                      <a:pt x="1448617" y="372265"/>
                    </a:cubicBezTo>
                    <a:cubicBezTo>
                      <a:pt x="1507480" y="416810"/>
                      <a:pt x="1567933" y="475672"/>
                      <a:pt x="1612478" y="536126"/>
                    </a:cubicBezTo>
                    <a:cubicBezTo>
                      <a:pt x="1677704" y="668169"/>
                      <a:pt x="1727021" y="811348"/>
                      <a:pt x="1744521" y="959299"/>
                    </a:cubicBezTo>
                    <a:lnTo>
                      <a:pt x="1914744" y="972026"/>
                    </a:lnTo>
                    <a:cubicBezTo>
                      <a:pt x="1916335" y="956117"/>
                      <a:pt x="1941789" y="561580"/>
                      <a:pt x="1677704" y="276813"/>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867" name="Graphic 378">
              <a:extLst>
                <a:ext uri="{FF2B5EF4-FFF2-40B4-BE49-F238E27FC236}">
                  <a16:creationId xmlns:a16="http://schemas.microsoft.com/office/drawing/2014/main" id="{5320F9BD-FAA0-0397-8797-49056E625DA7}"/>
                </a:ext>
              </a:extLst>
            </p:cNvPr>
            <p:cNvGrpSpPr/>
            <p:nvPr/>
          </p:nvGrpSpPr>
          <p:grpSpPr>
            <a:xfrm>
              <a:off x="6064922" y="-930268"/>
              <a:ext cx="1875644" cy="937026"/>
              <a:chOff x="6064922" y="-930268"/>
              <a:chExt cx="1875644" cy="937026"/>
            </a:xfrm>
            <a:solidFill>
              <a:srgbClr val="C6D605"/>
            </a:solidFill>
          </p:grpSpPr>
          <p:grpSp>
            <p:nvGrpSpPr>
              <p:cNvPr id="920" name="Graphic 378">
                <a:extLst>
                  <a:ext uri="{FF2B5EF4-FFF2-40B4-BE49-F238E27FC236}">
                    <a16:creationId xmlns:a16="http://schemas.microsoft.com/office/drawing/2014/main" id="{538CBE2F-F329-6BC5-F991-8300507BD659}"/>
                  </a:ext>
                </a:extLst>
              </p:cNvPr>
              <p:cNvGrpSpPr/>
              <p:nvPr/>
            </p:nvGrpSpPr>
            <p:grpSpPr>
              <a:xfrm>
                <a:off x="7819352" y="-259226"/>
                <a:ext cx="121214" cy="265984"/>
                <a:chOff x="7819352" y="-259226"/>
                <a:chExt cx="121214" cy="265984"/>
              </a:xfrm>
              <a:solidFill>
                <a:srgbClr val="C6D605"/>
              </a:solidFill>
            </p:grpSpPr>
            <p:sp>
              <p:nvSpPr>
                <p:cNvPr id="984" name="Freeform: Shape 983">
                  <a:extLst>
                    <a:ext uri="{FF2B5EF4-FFF2-40B4-BE49-F238E27FC236}">
                      <a16:creationId xmlns:a16="http://schemas.microsoft.com/office/drawing/2014/main" id="{B1BF55D3-3D23-CD4B-B2D2-B0FE2CCEC033}"/>
                    </a:ext>
                  </a:extLst>
                </p:cNvPr>
                <p:cNvSpPr/>
                <p:nvPr/>
              </p:nvSpPr>
              <p:spPr>
                <a:xfrm>
                  <a:off x="7819352" y="-259226"/>
                  <a:ext cx="100841" cy="38489"/>
                </a:xfrm>
                <a:custGeom>
                  <a:avLst/>
                  <a:gdLst>
                    <a:gd name="connsiteX0" fmla="*/ 13035 w 100841"/>
                    <a:gd name="connsiteY0" fmla="*/ 38489 h 38489"/>
                    <a:gd name="connsiteX1" fmla="*/ 308 w 100841"/>
                    <a:gd name="connsiteY1" fmla="*/ 28944 h 38489"/>
                    <a:gd name="connsiteX2" fmla="*/ 9853 w 100841"/>
                    <a:gd name="connsiteY2" fmla="*/ 14626 h 38489"/>
                    <a:gd name="connsiteX3" fmla="*/ 86216 w 100841"/>
                    <a:gd name="connsiteY3" fmla="*/ 308 h 38489"/>
                    <a:gd name="connsiteX4" fmla="*/ 100533 w 100841"/>
                    <a:gd name="connsiteY4" fmla="*/ 9854 h 38489"/>
                    <a:gd name="connsiteX5" fmla="*/ 90988 w 100841"/>
                    <a:gd name="connsiteY5" fmla="*/ 24172 h 38489"/>
                    <a:gd name="connsiteX6" fmla="*/ 14626 w 100841"/>
                    <a:gd name="connsiteY6" fmla="*/ 38489 h 38489"/>
                    <a:gd name="connsiteX7" fmla="*/ 13035 w 100841"/>
                    <a:gd name="connsiteY7" fmla="*/ 38489 h 3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41" h="38489">
                      <a:moveTo>
                        <a:pt x="13035" y="38489"/>
                      </a:moveTo>
                      <a:cubicBezTo>
                        <a:pt x="6672" y="38489"/>
                        <a:pt x="1899" y="33717"/>
                        <a:pt x="308" y="28944"/>
                      </a:cubicBezTo>
                      <a:cubicBezTo>
                        <a:pt x="-1283" y="22581"/>
                        <a:pt x="3490" y="14626"/>
                        <a:pt x="9853" y="14626"/>
                      </a:cubicBezTo>
                      <a:lnTo>
                        <a:pt x="86216" y="308"/>
                      </a:lnTo>
                      <a:cubicBezTo>
                        <a:pt x="92579" y="-1283"/>
                        <a:pt x="100533" y="3490"/>
                        <a:pt x="100533" y="9854"/>
                      </a:cubicBezTo>
                      <a:cubicBezTo>
                        <a:pt x="102124" y="16217"/>
                        <a:pt x="97352" y="24172"/>
                        <a:pt x="90988" y="24172"/>
                      </a:cubicBezTo>
                      <a:lnTo>
                        <a:pt x="14626" y="38489"/>
                      </a:lnTo>
                      <a:cubicBezTo>
                        <a:pt x="14626" y="38489"/>
                        <a:pt x="14626" y="38489"/>
                        <a:pt x="13035" y="3848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5" name="Freeform: Shape 984">
                  <a:extLst>
                    <a:ext uri="{FF2B5EF4-FFF2-40B4-BE49-F238E27FC236}">
                      <a16:creationId xmlns:a16="http://schemas.microsoft.com/office/drawing/2014/main" id="{130D3109-2A0C-DEF6-7258-5EA24920F4BB}"/>
                    </a:ext>
                  </a:extLst>
                </p:cNvPr>
                <p:cNvSpPr/>
                <p:nvPr/>
              </p:nvSpPr>
              <p:spPr>
                <a:xfrm>
                  <a:off x="7875341" y="-5968"/>
                  <a:ext cx="65225" cy="12727"/>
                </a:xfrm>
                <a:custGeom>
                  <a:avLst/>
                  <a:gdLst>
                    <a:gd name="connsiteX0" fmla="*/ 58862 w 65225"/>
                    <a:gd name="connsiteY0" fmla="*/ 12727 h 12727"/>
                    <a:gd name="connsiteX1" fmla="*/ 58862 w 65225"/>
                    <a:gd name="connsiteY1" fmla="*/ 12727 h 12727"/>
                    <a:gd name="connsiteX2" fmla="*/ 6363 w 65225"/>
                    <a:gd name="connsiteY2" fmla="*/ 12727 h 12727"/>
                    <a:gd name="connsiteX3" fmla="*/ 0 w 65225"/>
                    <a:gd name="connsiteY3" fmla="*/ 6364 h 12727"/>
                    <a:gd name="connsiteX4" fmla="*/ 6363 w 65225"/>
                    <a:gd name="connsiteY4" fmla="*/ 0 h 12727"/>
                    <a:gd name="connsiteX5" fmla="*/ 6363 w 65225"/>
                    <a:gd name="connsiteY5" fmla="*/ 0 h 12727"/>
                    <a:gd name="connsiteX6" fmla="*/ 58862 w 65225"/>
                    <a:gd name="connsiteY6" fmla="*/ 0 h 12727"/>
                    <a:gd name="connsiteX7" fmla="*/ 65226 w 65225"/>
                    <a:gd name="connsiteY7" fmla="*/ 6364 h 12727"/>
                    <a:gd name="connsiteX8" fmla="*/ 58862 w 65225"/>
                    <a:gd name="connsiteY8"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5" h="12727">
                      <a:moveTo>
                        <a:pt x="58862" y="12727"/>
                      </a:moveTo>
                      <a:cubicBezTo>
                        <a:pt x="58862" y="12727"/>
                        <a:pt x="58862" y="12727"/>
                        <a:pt x="58862" y="12727"/>
                      </a:cubicBezTo>
                      <a:lnTo>
                        <a:pt x="6363" y="12727"/>
                      </a:lnTo>
                      <a:cubicBezTo>
                        <a:pt x="3181" y="12727"/>
                        <a:pt x="0" y="9545"/>
                        <a:pt x="0" y="6364"/>
                      </a:cubicBezTo>
                      <a:cubicBezTo>
                        <a:pt x="0" y="3182"/>
                        <a:pt x="3181" y="0"/>
                        <a:pt x="6363" y="0"/>
                      </a:cubicBezTo>
                      <a:cubicBezTo>
                        <a:pt x="6363" y="0"/>
                        <a:pt x="6363" y="0"/>
                        <a:pt x="6363" y="0"/>
                      </a:cubicBezTo>
                      <a:lnTo>
                        <a:pt x="58862" y="0"/>
                      </a:lnTo>
                      <a:cubicBezTo>
                        <a:pt x="62044" y="0"/>
                        <a:pt x="65226" y="3182"/>
                        <a:pt x="65226" y="6364"/>
                      </a:cubicBezTo>
                      <a:cubicBezTo>
                        <a:pt x="63635" y="9545"/>
                        <a:pt x="62044" y="12727"/>
                        <a:pt x="58862"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6" name="Freeform: Shape 985">
                  <a:extLst>
                    <a:ext uri="{FF2B5EF4-FFF2-40B4-BE49-F238E27FC236}">
                      <a16:creationId xmlns:a16="http://schemas.microsoft.com/office/drawing/2014/main" id="{6A063EDC-39A7-DB81-6749-B79799112B3E}"/>
                    </a:ext>
                  </a:extLst>
                </p:cNvPr>
                <p:cNvSpPr/>
                <p:nvPr/>
              </p:nvSpPr>
              <p:spPr>
                <a:xfrm>
                  <a:off x="7873750" y="-55285"/>
                  <a:ext cx="63635" cy="12727"/>
                </a:xfrm>
                <a:custGeom>
                  <a:avLst/>
                  <a:gdLst>
                    <a:gd name="connsiteX0" fmla="*/ 6363 w 63635"/>
                    <a:gd name="connsiteY0" fmla="*/ 12727 h 12727"/>
                    <a:gd name="connsiteX1" fmla="*/ 0 w 63635"/>
                    <a:gd name="connsiteY1" fmla="*/ 7954 h 12727"/>
                    <a:gd name="connsiteX2" fmla="*/ 4772 w 63635"/>
                    <a:gd name="connsiteY2" fmla="*/ 1591 h 12727"/>
                    <a:gd name="connsiteX3" fmla="*/ 57272 w 63635"/>
                    <a:gd name="connsiteY3" fmla="*/ 0 h 12727"/>
                    <a:gd name="connsiteX4" fmla="*/ 63635 w 63635"/>
                    <a:gd name="connsiteY4" fmla="*/ 4773 h 12727"/>
                    <a:gd name="connsiteX5" fmla="*/ 58862 w 63635"/>
                    <a:gd name="connsiteY5" fmla="*/ 11136 h 12727"/>
                    <a:gd name="connsiteX6" fmla="*/ 6363 w 63635"/>
                    <a:gd name="connsiteY6" fmla="*/ 12727 h 12727"/>
                    <a:gd name="connsiteX7" fmla="*/ 6363 w 63635"/>
                    <a:gd name="connsiteY7"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2727">
                      <a:moveTo>
                        <a:pt x="6363" y="12727"/>
                      </a:moveTo>
                      <a:cubicBezTo>
                        <a:pt x="3181" y="12727"/>
                        <a:pt x="1591" y="11136"/>
                        <a:pt x="0" y="7954"/>
                      </a:cubicBezTo>
                      <a:cubicBezTo>
                        <a:pt x="0" y="4773"/>
                        <a:pt x="1591" y="1591"/>
                        <a:pt x="4772" y="1591"/>
                      </a:cubicBezTo>
                      <a:lnTo>
                        <a:pt x="57272" y="0"/>
                      </a:lnTo>
                      <a:cubicBezTo>
                        <a:pt x="60453" y="0"/>
                        <a:pt x="63635" y="1591"/>
                        <a:pt x="63635" y="4773"/>
                      </a:cubicBezTo>
                      <a:cubicBezTo>
                        <a:pt x="63635" y="7954"/>
                        <a:pt x="62044" y="11136"/>
                        <a:pt x="58862" y="11136"/>
                      </a:cubicBezTo>
                      <a:lnTo>
                        <a:pt x="6363" y="12727"/>
                      </a:lnTo>
                      <a:cubicBezTo>
                        <a:pt x="6363" y="12727"/>
                        <a:pt x="6363" y="12727"/>
                        <a:pt x="6363"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7" name="Freeform: Shape 986">
                  <a:extLst>
                    <a:ext uri="{FF2B5EF4-FFF2-40B4-BE49-F238E27FC236}">
                      <a16:creationId xmlns:a16="http://schemas.microsoft.com/office/drawing/2014/main" id="{D5550145-EF8E-CF78-7B07-77622FE45243}"/>
                    </a:ext>
                  </a:extLst>
                </p:cNvPr>
                <p:cNvSpPr/>
                <p:nvPr/>
              </p:nvSpPr>
              <p:spPr>
                <a:xfrm>
                  <a:off x="7870568" y="-107784"/>
                  <a:ext cx="63635" cy="15908"/>
                </a:xfrm>
                <a:custGeom>
                  <a:avLst/>
                  <a:gdLst>
                    <a:gd name="connsiteX0" fmla="*/ 6363 w 63635"/>
                    <a:gd name="connsiteY0" fmla="*/ 15909 h 15908"/>
                    <a:gd name="connsiteX1" fmla="*/ 0 w 63635"/>
                    <a:gd name="connsiteY1" fmla="*/ 11136 h 15908"/>
                    <a:gd name="connsiteX2" fmla="*/ 4773 w 63635"/>
                    <a:gd name="connsiteY2" fmla="*/ 4773 h 15908"/>
                    <a:gd name="connsiteX3" fmla="*/ 57272 w 63635"/>
                    <a:gd name="connsiteY3" fmla="*/ 0 h 15908"/>
                    <a:gd name="connsiteX4" fmla="*/ 63635 w 63635"/>
                    <a:gd name="connsiteY4" fmla="*/ 4773 h 15908"/>
                    <a:gd name="connsiteX5" fmla="*/ 58863 w 63635"/>
                    <a:gd name="connsiteY5" fmla="*/ 11136 h 15908"/>
                    <a:gd name="connsiteX6" fmla="*/ 6363 w 63635"/>
                    <a:gd name="connsiteY6" fmla="*/ 15909 h 15908"/>
                    <a:gd name="connsiteX7" fmla="*/ 6363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6363" y="15909"/>
                      </a:moveTo>
                      <a:cubicBezTo>
                        <a:pt x="3182" y="15909"/>
                        <a:pt x="1591" y="14318"/>
                        <a:pt x="0" y="11136"/>
                      </a:cubicBezTo>
                      <a:cubicBezTo>
                        <a:pt x="0" y="7954"/>
                        <a:pt x="1591" y="4773"/>
                        <a:pt x="4773" y="4773"/>
                      </a:cubicBezTo>
                      <a:lnTo>
                        <a:pt x="57272" y="0"/>
                      </a:lnTo>
                      <a:cubicBezTo>
                        <a:pt x="60454" y="0"/>
                        <a:pt x="63635" y="1591"/>
                        <a:pt x="63635" y="4773"/>
                      </a:cubicBezTo>
                      <a:cubicBezTo>
                        <a:pt x="63635" y="7954"/>
                        <a:pt x="62044" y="11136"/>
                        <a:pt x="58863" y="11136"/>
                      </a:cubicBezTo>
                      <a:lnTo>
                        <a:pt x="6363" y="15909"/>
                      </a:lnTo>
                      <a:cubicBezTo>
                        <a:pt x="7954" y="15909"/>
                        <a:pt x="7954" y="15909"/>
                        <a:pt x="6363" y="1590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8" name="Freeform: Shape 987">
                  <a:extLst>
                    <a:ext uri="{FF2B5EF4-FFF2-40B4-BE49-F238E27FC236}">
                      <a16:creationId xmlns:a16="http://schemas.microsoft.com/office/drawing/2014/main" id="{B83B3DC6-0DE9-79E7-F40A-C636CD27C51D}"/>
                    </a:ext>
                  </a:extLst>
                </p:cNvPr>
                <p:cNvSpPr/>
                <p:nvPr/>
              </p:nvSpPr>
              <p:spPr>
                <a:xfrm>
                  <a:off x="7867386" y="-153919"/>
                  <a:ext cx="62044" cy="17499"/>
                </a:xfrm>
                <a:custGeom>
                  <a:avLst/>
                  <a:gdLst>
                    <a:gd name="connsiteX0" fmla="*/ 6363 w 62044"/>
                    <a:gd name="connsiteY0" fmla="*/ 17500 h 17499"/>
                    <a:gd name="connsiteX1" fmla="*/ 0 w 62044"/>
                    <a:gd name="connsiteY1" fmla="*/ 12727 h 17499"/>
                    <a:gd name="connsiteX2" fmla="*/ 4772 w 62044"/>
                    <a:gd name="connsiteY2" fmla="*/ 6364 h 17499"/>
                    <a:gd name="connsiteX3" fmla="*/ 55681 w 62044"/>
                    <a:gd name="connsiteY3" fmla="*/ 0 h 17499"/>
                    <a:gd name="connsiteX4" fmla="*/ 62044 w 62044"/>
                    <a:gd name="connsiteY4" fmla="*/ 4773 h 17499"/>
                    <a:gd name="connsiteX5" fmla="*/ 57271 w 62044"/>
                    <a:gd name="connsiteY5" fmla="*/ 11136 h 17499"/>
                    <a:gd name="connsiteX6" fmla="*/ 6363 w 62044"/>
                    <a:gd name="connsiteY6" fmla="*/ 17500 h 17499"/>
                    <a:gd name="connsiteX7" fmla="*/ 6363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6363" y="17500"/>
                      </a:moveTo>
                      <a:cubicBezTo>
                        <a:pt x="3181" y="17500"/>
                        <a:pt x="1590" y="15909"/>
                        <a:pt x="0" y="12727"/>
                      </a:cubicBezTo>
                      <a:cubicBezTo>
                        <a:pt x="0" y="9545"/>
                        <a:pt x="1590" y="6364"/>
                        <a:pt x="4772" y="6364"/>
                      </a:cubicBezTo>
                      <a:lnTo>
                        <a:pt x="55681" y="0"/>
                      </a:lnTo>
                      <a:cubicBezTo>
                        <a:pt x="58862" y="0"/>
                        <a:pt x="62044" y="1591"/>
                        <a:pt x="62044" y="4773"/>
                      </a:cubicBezTo>
                      <a:cubicBezTo>
                        <a:pt x="62044" y="7954"/>
                        <a:pt x="60453" y="11136"/>
                        <a:pt x="57271" y="11136"/>
                      </a:cubicBezTo>
                      <a:lnTo>
                        <a:pt x="6363" y="17500"/>
                      </a:lnTo>
                      <a:cubicBezTo>
                        <a:pt x="6363" y="17500"/>
                        <a:pt x="6363" y="17500"/>
                        <a:pt x="6363" y="1750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9" name="Freeform: Shape 988">
                  <a:extLst>
                    <a:ext uri="{FF2B5EF4-FFF2-40B4-BE49-F238E27FC236}">
                      <a16:creationId xmlns:a16="http://schemas.microsoft.com/office/drawing/2014/main" id="{B1765162-F936-8A36-B7DE-A9D5306630F8}"/>
                    </a:ext>
                  </a:extLst>
                </p:cNvPr>
                <p:cNvSpPr/>
                <p:nvPr/>
              </p:nvSpPr>
              <p:spPr>
                <a:xfrm>
                  <a:off x="7861023" y="-196873"/>
                  <a:ext cx="62044" cy="19090"/>
                </a:xfrm>
                <a:custGeom>
                  <a:avLst/>
                  <a:gdLst>
                    <a:gd name="connsiteX0" fmla="*/ 6364 w 62044"/>
                    <a:gd name="connsiteY0" fmla="*/ 19091 h 19090"/>
                    <a:gd name="connsiteX1" fmla="*/ 0 w 62044"/>
                    <a:gd name="connsiteY1" fmla="*/ 14318 h 19090"/>
                    <a:gd name="connsiteX2" fmla="*/ 4773 w 62044"/>
                    <a:gd name="connsiteY2" fmla="*/ 7954 h 19090"/>
                    <a:gd name="connsiteX3" fmla="*/ 55681 w 62044"/>
                    <a:gd name="connsiteY3" fmla="*/ 0 h 19090"/>
                    <a:gd name="connsiteX4" fmla="*/ 62045 w 62044"/>
                    <a:gd name="connsiteY4" fmla="*/ 4773 h 19090"/>
                    <a:gd name="connsiteX5" fmla="*/ 57272 w 62044"/>
                    <a:gd name="connsiteY5" fmla="*/ 11136 h 19090"/>
                    <a:gd name="connsiteX6" fmla="*/ 6364 w 62044"/>
                    <a:gd name="connsiteY6" fmla="*/ 19091 h 19090"/>
                    <a:gd name="connsiteX7" fmla="*/ 6364 w 62044"/>
                    <a:gd name="connsiteY7" fmla="*/ 19091 h 1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9090">
                      <a:moveTo>
                        <a:pt x="6364" y="19091"/>
                      </a:moveTo>
                      <a:cubicBezTo>
                        <a:pt x="3182" y="19091"/>
                        <a:pt x="1591" y="17500"/>
                        <a:pt x="0" y="14318"/>
                      </a:cubicBezTo>
                      <a:cubicBezTo>
                        <a:pt x="0" y="11136"/>
                        <a:pt x="1591" y="7954"/>
                        <a:pt x="4773" y="7954"/>
                      </a:cubicBezTo>
                      <a:lnTo>
                        <a:pt x="55681" y="0"/>
                      </a:lnTo>
                      <a:cubicBezTo>
                        <a:pt x="58863" y="0"/>
                        <a:pt x="62045" y="1591"/>
                        <a:pt x="62045" y="4773"/>
                      </a:cubicBezTo>
                      <a:cubicBezTo>
                        <a:pt x="62045" y="7954"/>
                        <a:pt x="60454" y="11136"/>
                        <a:pt x="57272" y="11136"/>
                      </a:cubicBezTo>
                      <a:lnTo>
                        <a:pt x="6364" y="19091"/>
                      </a:lnTo>
                      <a:cubicBezTo>
                        <a:pt x="7954" y="19091"/>
                        <a:pt x="6364" y="19091"/>
                        <a:pt x="6364" y="1909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1" name="Graphic 378">
                <a:extLst>
                  <a:ext uri="{FF2B5EF4-FFF2-40B4-BE49-F238E27FC236}">
                    <a16:creationId xmlns:a16="http://schemas.microsoft.com/office/drawing/2014/main" id="{CD39AC3A-A449-1F2E-F003-19A8B1531AD6}"/>
                  </a:ext>
                </a:extLst>
              </p:cNvPr>
              <p:cNvGrpSpPr/>
              <p:nvPr/>
            </p:nvGrpSpPr>
            <p:grpSpPr>
              <a:xfrm>
                <a:off x="7728980" y="-542094"/>
                <a:ext cx="176587" cy="265676"/>
                <a:chOff x="7728980" y="-542094"/>
                <a:chExt cx="176587" cy="265676"/>
              </a:xfrm>
              <a:solidFill>
                <a:srgbClr val="C6D605"/>
              </a:solidFill>
            </p:grpSpPr>
            <p:sp>
              <p:nvSpPr>
                <p:cNvPr id="978" name="Freeform: Shape 977">
                  <a:extLst>
                    <a:ext uri="{FF2B5EF4-FFF2-40B4-BE49-F238E27FC236}">
                      <a16:creationId xmlns:a16="http://schemas.microsoft.com/office/drawing/2014/main" id="{DC1E3E70-6742-53C5-AD02-8C6205B5ABC8}"/>
                    </a:ext>
                  </a:extLst>
                </p:cNvPr>
                <p:cNvSpPr/>
                <p:nvPr/>
              </p:nvSpPr>
              <p:spPr>
                <a:xfrm>
                  <a:off x="7728980" y="-542094"/>
                  <a:ext cx="93861" cy="63635"/>
                </a:xfrm>
                <a:custGeom>
                  <a:avLst/>
                  <a:gdLst>
                    <a:gd name="connsiteX0" fmla="*/ 12727 w 93861"/>
                    <a:gd name="connsiteY0" fmla="*/ 63635 h 63635"/>
                    <a:gd name="connsiteX1" fmla="*/ 1591 w 93861"/>
                    <a:gd name="connsiteY1" fmla="*/ 57272 h 63635"/>
                    <a:gd name="connsiteX2" fmla="*/ 6363 w 93861"/>
                    <a:gd name="connsiteY2" fmla="*/ 39772 h 63635"/>
                    <a:gd name="connsiteX3" fmla="*/ 74771 w 93861"/>
                    <a:gd name="connsiteY3" fmla="*/ 1591 h 63635"/>
                    <a:gd name="connsiteX4" fmla="*/ 92271 w 93861"/>
                    <a:gd name="connsiteY4" fmla="*/ 6364 h 63635"/>
                    <a:gd name="connsiteX5" fmla="*/ 87498 w 93861"/>
                    <a:gd name="connsiteY5" fmla="*/ 23863 h 63635"/>
                    <a:gd name="connsiteX6" fmla="*/ 19091 w 93861"/>
                    <a:gd name="connsiteY6" fmla="*/ 62044 h 63635"/>
                    <a:gd name="connsiteX7" fmla="*/ 12727 w 9386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61" h="63635">
                      <a:moveTo>
                        <a:pt x="12727" y="63635"/>
                      </a:moveTo>
                      <a:cubicBezTo>
                        <a:pt x="7954" y="63635"/>
                        <a:pt x="4772" y="62044"/>
                        <a:pt x="1591" y="57272"/>
                      </a:cubicBezTo>
                      <a:cubicBezTo>
                        <a:pt x="-1591" y="50908"/>
                        <a:pt x="0" y="42954"/>
                        <a:pt x="6363" y="39772"/>
                      </a:cubicBezTo>
                      <a:lnTo>
                        <a:pt x="74771" y="1591"/>
                      </a:lnTo>
                      <a:cubicBezTo>
                        <a:pt x="81135" y="-1591"/>
                        <a:pt x="89089" y="0"/>
                        <a:pt x="92271" y="6364"/>
                      </a:cubicBezTo>
                      <a:cubicBezTo>
                        <a:pt x="95453" y="12727"/>
                        <a:pt x="93862" y="20681"/>
                        <a:pt x="87498" y="23863"/>
                      </a:cubicBezTo>
                      <a:lnTo>
                        <a:pt x="19091" y="62044"/>
                      </a:lnTo>
                      <a:cubicBezTo>
                        <a:pt x="15909" y="62044"/>
                        <a:pt x="14318" y="63635"/>
                        <a:pt x="12727"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9" name="Freeform: Shape 978">
                  <a:extLst>
                    <a:ext uri="{FF2B5EF4-FFF2-40B4-BE49-F238E27FC236}">
                      <a16:creationId xmlns:a16="http://schemas.microsoft.com/office/drawing/2014/main" id="{50B84605-C3D3-A07B-F426-A5949A4A43B1}"/>
                    </a:ext>
                  </a:extLst>
                </p:cNvPr>
                <p:cNvSpPr/>
                <p:nvPr/>
              </p:nvSpPr>
              <p:spPr>
                <a:xfrm>
                  <a:off x="7843523" y="-300280"/>
                  <a:ext cx="62044" cy="23863"/>
                </a:xfrm>
                <a:custGeom>
                  <a:avLst/>
                  <a:gdLst>
                    <a:gd name="connsiteX0" fmla="*/ 4772 w 62044"/>
                    <a:gd name="connsiteY0" fmla="*/ 23863 h 23863"/>
                    <a:gd name="connsiteX1" fmla="*/ 0 w 62044"/>
                    <a:gd name="connsiteY1" fmla="*/ 19091 h 23863"/>
                    <a:gd name="connsiteX2" fmla="*/ 4772 w 62044"/>
                    <a:gd name="connsiteY2" fmla="*/ 12727 h 23863"/>
                    <a:gd name="connsiteX3" fmla="*/ 55681 w 62044"/>
                    <a:gd name="connsiteY3" fmla="*/ 0 h 23863"/>
                    <a:gd name="connsiteX4" fmla="*/ 62044 w 62044"/>
                    <a:gd name="connsiteY4" fmla="*/ 4773 h 23863"/>
                    <a:gd name="connsiteX5" fmla="*/ 57271 w 62044"/>
                    <a:gd name="connsiteY5" fmla="*/ 11136 h 23863"/>
                    <a:gd name="connsiteX6" fmla="*/ 4772 w 62044"/>
                    <a:gd name="connsiteY6" fmla="*/ 23863 h 23863"/>
                    <a:gd name="connsiteX7" fmla="*/ 4772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4772" y="23863"/>
                      </a:moveTo>
                      <a:cubicBezTo>
                        <a:pt x="1590" y="23863"/>
                        <a:pt x="0" y="22272"/>
                        <a:pt x="0" y="19091"/>
                      </a:cubicBezTo>
                      <a:cubicBezTo>
                        <a:pt x="0" y="15909"/>
                        <a:pt x="1590" y="12727"/>
                        <a:pt x="4772" y="12727"/>
                      </a:cubicBezTo>
                      <a:lnTo>
                        <a:pt x="55681" y="0"/>
                      </a:lnTo>
                      <a:cubicBezTo>
                        <a:pt x="58862" y="0"/>
                        <a:pt x="62044" y="1591"/>
                        <a:pt x="62044" y="4773"/>
                      </a:cubicBezTo>
                      <a:cubicBezTo>
                        <a:pt x="62044" y="7954"/>
                        <a:pt x="60453" y="11136"/>
                        <a:pt x="57271" y="11136"/>
                      </a:cubicBezTo>
                      <a:lnTo>
                        <a:pt x="4772" y="23863"/>
                      </a:lnTo>
                      <a:cubicBezTo>
                        <a:pt x="6363" y="23863"/>
                        <a:pt x="6363" y="23863"/>
                        <a:pt x="4772"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0" name="Freeform: Shape 979">
                  <a:extLst>
                    <a:ext uri="{FF2B5EF4-FFF2-40B4-BE49-F238E27FC236}">
                      <a16:creationId xmlns:a16="http://schemas.microsoft.com/office/drawing/2014/main" id="{7639C75E-21D6-9D05-D21C-2825AA0C1D7F}"/>
                    </a:ext>
                  </a:extLst>
                </p:cNvPr>
                <p:cNvSpPr/>
                <p:nvPr/>
              </p:nvSpPr>
              <p:spPr>
                <a:xfrm>
                  <a:off x="7831953" y="-350031"/>
                  <a:ext cx="59729" cy="25887"/>
                </a:xfrm>
                <a:custGeom>
                  <a:avLst/>
                  <a:gdLst>
                    <a:gd name="connsiteX0" fmla="*/ 5206 w 59729"/>
                    <a:gd name="connsiteY0" fmla="*/ 25888 h 25887"/>
                    <a:gd name="connsiteX1" fmla="*/ 434 w 59729"/>
                    <a:gd name="connsiteY1" fmla="*/ 21115 h 25887"/>
                    <a:gd name="connsiteX2" fmla="*/ 3616 w 59729"/>
                    <a:gd name="connsiteY2" fmla="*/ 14751 h 25887"/>
                    <a:gd name="connsiteX3" fmla="*/ 52932 w 59729"/>
                    <a:gd name="connsiteY3" fmla="*/ 434 h 25887"/>
                    <a:gd name="connsiteX4" fmla="*/ 59296 w 59729"/>
                    <a:gd name="connsiteY4" fmla="*/ 3615 h 25887"/>
                    <a:gd name="connsiteX5" fmla="*/ 56114 w 59729"/>
                    <a:gd name="connsiteY5" fmla="*/ 9979 h 25887"/>
                    <a:gd name="connsiteX6" fmla="*/ 5206 w 59729"/>
                    <a:gd name="connsiteY6" fmla="*/ 25888 h 25887"/>
                    <a:gd name="connsiteX7" fmla="*/ 5206 w 59729"/>
                    <a:gd name="connsiteY7" fmla="*/ 25888 h 2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29" h="25887">
                      <a:moveTo>
                        <a:pt x="5206" y="25888"/>
                      </a:moveTo>
                      <a:cubicBezTo>
                        <a:pt x="2025" y="25888"/>
                        <a:pt x="434" y="24297"/>
                        <a:pt x="434" y="21115"/>
                      </a:cubicBezTo>
                      <a:cubicBezTo>
                        <a:pt x="-1157" y="17933"/>
                        <a:pt x="2025" y="14751"/>
                        <a:pt x="3616" y="14751"/>
                      </a:cubicBezTo>
                      <a:lnTo>
                        <a:pt x="52932" y="434"/>
                      </a:lnTo>
                      <a:cubicBezTo>
                        <a:pt x="56114" y="-1157"/>
                        <a:pt x="59296" y="2024"/>
                        <a:pt x="59296" y="3615"/>
                      </a:cubicBezTo>
                      <a:cubicBezTo>
                        <a:pt x="60887" y="6797"/>
                        <a:pt x="57705" y="9979"/>
                        <a:pt x="56114" y="9979"/>
                      </a:cubicBezTo>
                      <a:lnTo>
                        <a:pt x="5206" y="25888"/>
                      </a:lnTo>
                      <a:cubicBezTo>
                        <a:pt x="5206" y="25888"/>
                        <a:pt x="5206" y="25888"/>
                        <a:pt x="5206" y="2588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1" name="Freeform: Shape 980">
                  <a:extLst>
                    <a:ext uri="{FF2B5EF4-FFF2-40B4-BE49-F238E27FC236}">
                      <a16:creationId xmlns:a16="http://schemas.microsoft.com/office/drawing/2014/main" id="{5EB10520-7812-7387-ED17-CA459D59664B}"/>
                    </a:ext>
                  </a:extLst>
                </p:cNvPr>
                <p:cNvSpPr/>
                <p:nvPr/>
              </p:nvSpPr>
              <p:spPr>
                <a:xfrm>
                  <a:off x="7815854" y="-396357"/>
                  <a:ext cx="61701" cy="27669"/>
                </a:xfrm>
                <a:custGeom>
                  <a:avLst/>
                  <a:gdLst>
                    <a:gd name="connsiteX0" fmla="*/ 5397 w 61701"/>
                    <a:gd name="connsiteY0" fmla="*/ 27669 h 27669"/>
                    <a:gd name="connsiteX1" fmla="*/ 624 w 61701"/>
                    <a:gd name="connsiteY1" fmla="*/ 24487 h 27669"/>
                    <a:gd name="connsiteX2" fmla="*/ 3806 w 61701"/>
                    <a:gd name="connsiteY2" fmla="*/ 18124 h 27669"/>
                    <a:gd name="connsiteX3" fmla="*/ 53123 w 61701"/>
                    <a:gd name="connsiteY3" fmla="*/ 624 h 27669"/>
                    <a:gd name="connsiteX4" fmla="*/ 61077 w 61701"/>
                    <a:gd name="connsiteY4" fmla="*/ 3806 h 27669"/>
                    <a:gd name="connsiteX5" fmla="*/ 57896 w 61701"/>
                    <a:gd name="connsiteY5" fmla="*/ 10169 h 27669"/>
                    <a:gd name="connsiteX6" fmla="*/ 8579 w 61701"/>
                    <a:gd name="connsiteY6" fmla="*/ 27669 h 27669"/>
                    <a:gd name="connsiteX7" fmla="*/ 5397 w 61701"/>
                    <a:gd name="connsiteY7" fmla="*/ 27669 h 2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7669">
                      <a:moveTo>
                        <a:pt x="5397" y="27669"/>
                      </a:moveTo>
                      <a:cubicBezTo>
                        <a:pt x="3806" y="27669"/>
                        <a:pt x="624" y="26078"/>
                        <a:pt x="624" y="24487"/>
                      </a:cubicBezTo>
                      <a:cubicBezTo>
                        <a:pt x="-967" y="21305"/>
                        <a:pt x="624" y="18124"/>
                        <a:pt x="3806" y="18124"/>
                      </a:cubicBezTo>
                      <a:lnTo>
                        <a:pt x="53123" y="624"/>
                      </a:lnTo>
                      <a:cubicBezTo>
                        <a:pt x="56305" y="-967"/>
                        <a:pt x="59487" y="624"/>
                        <a:pt x="61077" y="3806"/>
                      </a:cubicBezTo>
                      <a:cubicBezTo>
                        <a:pt x="62668" y="6988"/>
                        <a:pt x="61077" y="10169"/>
                        <a:pt x="57896" y="10169"/>
                      </a:cubicBezTo>
                      <a:lnTo>
                        <a:pt x="8579" y="27669"/>
                      </a:lnTo>
                      <a:cubicBezTo>
                        <a:pt x="6988" y="26078"/>
                        <a:pt x="6988" y="27669"/>
                        <a:pt x="5397" y="2766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2" name="Freeform: Shape 981">
                  <a:extLst>
                    <a:ext uri="{FF2B5EF4-FFF2-40B4-BE49-F238E27FC236}">
                      <a16:creationId xmlns:a16="http://schemas.microsoft.com/office/drawing/2014/main" id="{84A4D928-A674-255A-E6B2-066B5448A16E}"/>
                    </a:ext>
                  </a:extLst>
                </p:cNvPr>
                <p:cNvSpPr/>
                <p:nvPr/>
              </p:nvSpPr>
              <p:spPr>
                <a:xfrm>
                  <a:off x="7801536" y="-442492"/>
                  <a:ext cx="60110" cy="30850"/>
                </a:xfrm>
                <a:custGeom>
                  <a:avLst/>
                  <a:gdLst>
                    <a:gd name="connsiteX0" fmla="*/ 5397 w 60110"/>
                    <a:gd name="connsiteY0" fmla="*/ 30851 h 30850"/>
                    <a:gd name="connsiteX1" fmla="*/ 624 w 60110"/>
                    <a:gd name="connsiteY1" fmla="*/ 27669 h 30850"/>
                    <a:gd name="connsiteX2" fmla="*/ 3806 w 60110"/>
                    <a:gd name="connsiteY2" fmla="*/ 19715 h 30850"/>
                    <a:gd name="connsiteX3" fmla="*/ 51532 w 60110"/>
                    <a:gd name="connsiteY3" fmla="*/ 624 h 30850"/>
                    <a:gd name="connsiteX4" fmla="*/ 59486 w 60110"/>
                    <a:gd name="connsiteY4" fmla="*/ 3806 h 30850"/>
                    <a:gd name="connsiteX5" fmla="*/ 56305 w 60110"/>
                    <a:gd name="connsiteY5" fmla="*/ 11760 h 30850"/>
                    <a:gd name="connsiteX6" fmla="*/ 8579 w 60110"/>
                    <a:gd name="connsiteY6" fmla="*/ 30851 h 30850"/>
                    <a:gd name="connsiteX7" fmla="*/ 5397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97" y="30851"/>
                      </a:moveTo>
                      <a:cubicBezTo>
                        <a:pt x="3806" y="30851"/>
                        <a:pt x="624" y="29260"/>
                        <a:pt x="624" y="27669"/>
                      </a:cubicBezTo>
                      <a:cubicBezTo>
                        <a:pt x="-967" y="24487"/>
                        <a:pt x="624" y="21306"/>
                        <a:pt x="3806" y="19715"/>
                      </a:cubicBezTo>
                      <a:lnTo>
                        <a:pt x="51532" y="624"/>
                      </a:lnTo>
                      <a:cubicBezTo>
                        <a:pt x="54714" y="-967"/>
                        <a:pt x="57896" y="624"/>
                        <a:pt x="59486" y="3806"/>
                      </a:cubicBezTo>
                      <a:cubicBezTo>
                        <a:pt x="61077" y="6988"/>
                        <a:pt x="59486" y="10169"/>
                        <a:pt x="56305" y="11760"/>
                      </a:cubicBezTo>
                      <a:lnTo>
                        <a:pt x="8579" y="30851"/>
                      </a:lnTo>
                      <a:cubicBezTo>
                        <a:pt x="6988" y="30851"/>
                        <a:pt x="5397" y="30851"/>
                        <a:pt x="5397" y="3085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3" name="Freeform: Shape 982">
                  <a:extLst>
                    <a:ext uri="{FF2B5EF4-FFF2-40B4-BE49-F238E27FC236}">
                      <a16:creationId xmlns:a16="http://schemas.microsoft.com/office/drawing/2014/main" id="{7415A529-5329-AA83-584E-F26DC35D4CEE}"/>
                    </a:ext>
                  </a:extLst>
                </p:cNvPr>
                <p:cNvSpPr/>
                <p:nvPr/>
              </p:nvSpPr>
              <p:spPr>
                <a:xfrm>
                  <a:off x="7784036" y="-483855"/>
                  <a:ext cx="60110" cy="34032"/>
                </a:xfrm>
                <a:custGeom>
                  <a:avLst/>
                  <a:gdLst>
                    <a:gd name="connsiteX0" fmla="*/ 5397 w 60110"/>
                    <a:gd name="connsiteY0" fmla="*/ 34033 h 34032"/>
                    <a:gd name="connsiteX1" fmla="*/ 624 w 60110"/>
                    <a:gd name="connsiteY1" fmla="*/ 30851 h 34032"/>
                    <a:gd name="connsiteX2" fmla="*/ 3806 w 60110"/>
                    <a:gd name="connsiteY2" fmla="*/ 22896 h 34032"/>
                    <a:gd name="connsiteX3" fmla="*/ 51532 w 60110"/>
                    <a:gd name="connsiteY3" fmla="*/ 624 h 34032"/>
                    <a:gd name="connsiteX4" fmla="*/ 59487 w 60110"/>
                    <a:gd name="connsiteY4" fmla="*/ 3806 h 34032"/>
                    <a:gd name="connsiteX5" fmla="*/ 56305 w 60110"/>
                    <a:gd name="connsiteY5" fmla="*/ 11760 h 34032"/>
                    <a:gd name="connsiteX6" fmla="*/ 8579 w 60110"/>
                    <a:gd name="connsiteY6" fmla="*/ 34033 h 34032"/>
                    <a:gd name="connsiteX7" fmla="*/ 5397 w 60110"/>
                    <a:gd name="connsiteY7" fmla="*/ 34033 h 3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4032">
                      <a:moveTo>
                        <a:pt x="5397" y="34033"/>
                      </a:moveTo>
                      <a:cubicBezTo>
                        <a:pt x="3806" y="34033"/>
                        <a:pt x="624" y="32442"/>
                        <a:pt x="624" y="30851"/>
                      </a:cubicBezTo>
                      <a:cubicBezTo>
                        <a:pt x="-967" y="27669"/>
                        <a:pt x="624" y="24487"/>
                        <a:pt x="3806" y="22896"/>
                      </a:cubicBezTo>
                      <a:lnTo>
                        <a:pt x="51532" y="624"/>
                      </a:lnTo>
                      <a:cubicBezTo>
                        <a:pt x="54714" y="-967"/>
                        <a:pt x="57896" y="624"/>
                        <a:pt x="59487" y="3806"/>
                      </a:cubicBezTo>
                      <a:cubicBezTo>
                        <a:pt x="61077" y="6988"/>
                        <a:pt x="59487" y="10169"/>
                        <a:pt x="56305" y="11760"/>
                      </a:cubicBezTo>
                      <a:lnTo>
                        <a:pt x="8579" y="34033"/>
                      </a:lnTo>
                      <a:cubicBezTo>
                        <a:pt x="6988" y="34033"/>
                        <a:pt x="6988" y="34033"/>
                        <a:pt x="5397" y="3403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2" name="Graphic 378">
                <a:extLst>
                  <a:ext uri="{FF2B5EF4-FFF2-40B4-BE49-F238E27FC236}">
                    <a16:creationId xmlns:a16="http://schemas.microsoft.com/office/drawing/2014/main" id="{367D1128-557E-4810-7D18-0739D3C490F0}"/>
                  </a:ext>
                </a:extLst>
              </p:cNvPr>
              <p:cNvGrpSpPr/>
              <p:nvPr/>
            </p:nvGrpSpPr>
            <p:grpSpPr>
              <a:xfrm>
                <a:off x="7544845" y="-764410"/>
                <a:ext cx="245633" cy="228679"/>
                <a:chOff x="7544845" y="-764410"/>
                <a:chExt cx="245633" cy="228679"/>
              </a:xfrm>
              <a:solidFill>
                <a:srgbClr val="C6D605"/>
              </a:solidFill>
            </p:grpSpPr>
            <p:sp>
              <p:nvSpPr>
                <p:cNvPr id="972" name="Freeform: Shape 971">
                  <a:extLst>
                    <a:ext uri="{FF2B5EF4-FFF2-40B4-BE49-F238E27FC236}">
                      <a16:creationId xmlns:a16="http://schemas.microsoft.com/office/drawing/2014/main" id="{8914E9CD-69D1-462E-0E14-4D3F48E7808E}"/>
                    </a:ext>
                  </a:extLst>
                </p:cNvPr>
                <p:cNvSpPr/>
                <p:nvPr/>
              </p:nvSpPr>
              <p:spPr>
                <a:xfrm>
                  <a:off x="7544845" y="-764410"/>
                  <a:ext cx="70776" cy="90273"/>
                </a:xfrm>
                <a:custGeom>
                  <a:avLst/>
                  <a:gdLst>
                    <a:gd name="connsiteX0" fmla="*/ 13911 w 70776"/>
                    <a:gd name="connsiteY0" fmla="*/ 90273 h 90273"/>
                    <a:gd name="connsiteX1" fmla="*/ 5957 w 70776"/>
                    <a:gd name="connsiteY1" fmla="*/ 88682 h 90273"/>
                    <a:gd name="connsiteX2" fmla="*/ 2775 w 70776"/>
                    <a:gd name="connsiteY2" fmla="*/ 71183 h 90273"/>
                    <a:gd name="connsiteX3" fmla="*/ 47319 w 70776"/>
                    <a:gd name="connsiteY3" fmla="*/ 5957 h 90273"/>
                    <a:gd name="connsiteX4" fmla="*/ 64819 w 70776"/>
                    <a:gd name="connsiteY4" fmla="*/ 2775 h 90273"/>
                    <a:gd name="connsiteX5" fmla="*/ 68001 w 70776"/>
                    <a:gd name="connsiteY5" fmla="*/ 20275 h 90273"/>
                    <a:gd name="connsiteX6" fmla="*/ 23456 w 70776"/>
                    <a:gd name="connsiteY6" fmla="*/ 85501 h 90273"/>
                    <a:gd name="connsiteX7" fmla="*/ 13911 w 70776"/>
                    <a:gd name="connsiteY7" fmla="*/ 90273 h 9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76" h="90273">
                      <a:moveTo>
                        <a:pt x="13911" y="90273"/>
                      </a:moveTo>
                      <a:cubicBezTo>
                        <a:pt x="10729" y="90273"/>
                        <a:pt x="9139" y="90273"/>
                        <a:pt x="5957" y="88682"/>
                      </a:cubicBezTo>
                      <a:cubicBezTo>
                        <a:pt x="-407" y="83910"/>
                        <a:pt x="-1998" y="77546"/>
                        <a:pt x="2775" y="71183"/>
                      </a:cubicBezTo>
                      <a:lnTo>
                        <a:pt x="47319" y="5957"/>
                      </a:lnTo>
                      <a:cubicBezTo>
                        <a:pt x="52092" y="-407"/>
                        <a:pt x="58456" y="-1998"/>
                        <a:pt x="64819" y="2775"/>
                      </a:cubicBezTo>
                      <a:cubicBezTo>
                        <a:pt x="71183" y="7548"/>
                        <a:pt x="72774" y="15502"/>
                        <a:pt x="68001" y="20275"/>
                      </a:cubicBezTo>
                      <a:lnTo>
                        <a:pt x="23456" y="85501"/>
                      </a:lnTo>
                      <a:cubicBezTo>
                        <a:pt x="21866" y="88682"/>
                        <a:pt x="17093" y="90273"/>
                        <a:pt x="13911" y="9027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3" name="Freeform: Shape 972">
                  <a:extLst>
                    <a:ext uri="{FF2B5EF4-FFF2-40B4-BE49-F238E27FC236}">
                      <a16:creationId xmlns:a16="http://schemas.microsoft.com/office/drawing/2014/main" id="{62E83E1F-F693-853B-5559-61F957E8C8EB}"/>
                    </a:ext>
                  </a:extLst>
                </p:cNvPr>
                <p:cNvSpPr/>
                <p:nvPr/>
              </p:nvSpPr>
              <p:spPr>
                <a:xfrm>
                  <a:off x="7735889" y="-576547"/>
                  <a:ext cx="54588" cy="40816"/>
                </a:xfrm>
                <a:custGeom>
                  <a:avLst/>
                  <a:gdLst>
                    <a:gd name="connsiteX0" fmla="*/ 5817 w 54588"/>
                    <a:gd name="connsiteY0" fmla="*/ 40817 h 40816"/>
                    <a:gd name="connsiteX1" fmla="*/ 1045 w 54588"/>
                    <a:gd name="connsiteY1" fmla="*/ 37635 h 40816"/>
                    <a:gd name="connsiteX2" fmla="*/ 2636 w 54588"/>
                    <a:gd name="connsiteY2" fmla="*/ 29681 h 40816"/>
                    <a:gd name="connsiteX3" fmla="*/ 45589 w 54588"/>
                    <a:gd name="connsiteY3" fmla="*/ 1045 h 40816"/>
                    <a:gd name="connsiteX4" fmla="*/ 53544 w 54588"/>
                    <a:gd name="connsiteY4" fmla="*/ 2636 h 40816"/>
                    <a:gd name="connsiteX5" fmla="*/ 51953 w 54588"/>
                    <a:gd name="connsiteY5" fmla="*/ 10590 h 40816"/>
                    <a:gd name="connsiteX6" fmla="*/ 8999 w 54588"/>
                    <a:gd name="connsiteY6" fmla="*/ 39226 h 40816"/>
                    <a:gd name="connsiteX7" fmla="*/ 5817 w 54588"/>
                    <a:gd name="connsiteY7" fmla="*/ 40817 h 4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88" h="40816">
                      <a:moveTo>
                        <a:pt x="5817" y="40817"/>
                      </a:moveTo>
                      <a:cubicBezTo>
                        <a:pt x="4227" y="40817"/>
                        <a:pt x="2636" y="39226"/>
                        <a:pt x="1045" y="37635"/>
                      </a:cubicBezTo>
                      <a:cubicBezTo>
                        <a:pt x="-546" y="34453"/>
                        <a:pt x="-546" y="31272"/>
                        <a:pt x="2636" y="29681"/>
                      </a:cubicBezTo>
                      <a:lnTo>
                        <a:pt x="45589" y="1045"/>
                      </a:lnTo>
                      <a:cubicBezTo>
                        <a:pt x="48771" y="-546"/>
                        <a:pt x="51953" y="-546"/>
                        <a:pt x="53544" y="2636"/>
                      </a:cubicBezTo>
                      <a:cubicBezTo>
                        <a:pt x="55135" y="5818"/>
                        <a:pt x="55135" y="8999"/>
                        <a:pt x="51953" y="10590"/>
                      </a:cubicBezTo>
                      <a:lnTo>
                        <a:pt x="8999" y="39226"/>
                      </a:lnTo>
                      <a:cubicBezTo>
                        <a:pt x="7408" y="40817"/>
                        <a:pt x="5817" y="40817"/>
                        <a:pt x="5817" y="4081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4" name="Freeform: Shape 973">
                  <a:extLst>
                    <a:ext uri="{FF2B5EF4-FFF2-40B4-BE49-F238E27FC236}">
                      <a16:creationId xmlns:a16="http://schemas.microsoft.com/office/drawing/2014/main" id="{06035A24-5E10-EEFC-6255-5893A4D89FA6}"/>
                    </a:ext>
                  </a:extLst>
                </p:cNvPr>
                <p:cNvSpPr/>
                <p:nvPr/>
              </p:nvSpPr>
              <p:spPr>
                <a:xfrm>
                  <a:off x="7707254" y="-617910"/>
                  <a:ext cx="52997" cy="42407"/>
                </a:xfrm>
                <a:custGeom>
                  <a:avLst/>
                  <a:gdLst>
                    <a:gd name="connsiteX0" fmla="*/ 5818 w 52997"/>
                    <a:gd name="connsiteY0" fmla="*/ 42408 h 42407"/>
                    <a:gd name="connsiteX1" fmla="*/ 1045 w 52997"/>
                    <a:gd name="connsiteY1" fmla="*/ 40817 h 42407"/>
                    <a:gd name="connsiteX2" fmla="*/ 2636 w 52997"/>
                    <a:gd name="connsiteY2" fmla="*/ 32863 h 42407"/>
                    <a:gd name="connsiteX3" fmla="*/ 43998 w 52997"/>
                    <a:gd name="connsiteY3" fmla="*/ 1045 h 42407"/>
                    <a:gd name="connsiteX4" fmla="*/ 51953 w 52997"/>
                    <a:gd name="connsiteY4" fmla="*/ 2636 h 42407"/>
                    <a:gd name="connsiteX5" fmla="*/ 50362 w 52997"/>
                    <a:gd name="connsiteY5" fmla="*/ 10590 h 42407"/>
                    <a:gd name="connsiteX6" fmla="*/ 8999 w 52997"/>
                    <a:gd name="connsiteY6" fmla="*/ 42408 h 42407"/>
                    <a:gd name="connsiteX7" fmla="*/ 5818 w 52997"/>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7" h="42407">
                      <a:moveTo>
                        <a:pt x="5818" y="42408"/>
                      </a:moveTo>
                      <a:cubicBezTo>
                        <a:pt x="4227" y="42408"/>
                        <a:pt x="2636" y="42408"/>
                        <a:pt x="1045" y="40817"/>
                      </a:cubicBezTo>
                      <a:cubicBezTo>
                        <a:pt x="-546" y="37635"/>
                        <a:pt x="-546" y="34453"/>
                        <a:pt x="2636" y="32863"/>
                      </a:cubicBezTo>
                      <a:lnTo>
                        <a:pt x="43998" y="1045"/>
                      </a:lnTo>
                      <a:cubicBezTo>
                        <a:pt x="47180" y="-546"/>
                        <a:pt x="50362" y="-546"/>
                        <a:pt x="51953" y="2636"/>
                      </a:cubicBezTo>
                      <a:cubicBezTo>
                        <a:pt x="53544" y="5818"/>
                        <a:pt x="53544" y="8999"/>
                        <a:pt x="50362" y="10590"/>
                      </a:cubicBezTo>
                      <a:lnTo>
                        <a:pt x="8999" y="42408"/>
                      </a:lnTo>
                      <a:cubicBezTo>
                        <a:pt x="7408" y="42408"/>
                        <a:pt x="5818" y="42408"/>
                        <a:pt x="5818" y="42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5" name="Freeform: Shape 974">
                  <a:extLst>
                    <a:ext uri="{FF2B5EF4-FFF2-40B4-BE49-F238E27FC236}">
                      <a16:creationId xmlns:a16="http://schemas.microsoft.com/office/drawing/2014/main" id="{4BC608A8-C865-FFCE-8F36-1968167282CE}"/>
                    </a:ext>
                  </a:extLst>
                </p:cNvPr>
                <p:cNvSpPr/>
                <p:nvPr/>
              </p:nvSpPr>
              <p:spPr>
                <a:xfrm>
                  <a:off x="7675288" y="-659421"/>
                  <a:ext cx="48521" cy="47328"/>
                </a:xfrm>
                <a:custGeom>
                  <a:avLst/>
                  <a:gdLst>
                    <a:gd name="connsiteX0" fmla="*/ 5966 w 48521"/>
                    <a:gd name="connsiteY0" fmla="*/ 47329 h 47328"/>
                    <a:gd name="connsiteX1" fmla="*/ 1193 w 48521"/>
                    <a:gd name="connsiteY1" fmla="*/ 45738 h 47328"/>
                    <a:gd name="connsiteX2" fmla="*/ 1193 w 48521"/>
                    <a:gd name="connsiteY2" fmla="*/ 37783 h 47328"/>
                    <a:gd name="connsiteX3" fmla="*/ 39374 w 48521"/>
                    <a:gd name="connsiteY3" fmla="*/ 1193 h 47328"/>
                    <a:gd name="connsiteX4" fmla="*/ 47329 w 48521"/>
                    <a:gd name="connsiteY4" fmla="*/ 1193 h 47328"/>
                    <a:gd name="connsiteX5" fmla="*/ 47329 w 48521"/>
                    <a:gd name="connsiteY5" fmla="*/ 9148 h 47328"/>
                    <a:gd name="connsiteX6" fmla="*/ 9148 w 48521"/>
                    <a:gd name="connsiteY6" fmla="*/ 45738 h 47328"/>
                    <a:gd name="connsiteX7" fmla="*/ 5966 w 48521"/>
                    <a:gd name="connsiteY7" fmla="*/ 47329 h 4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21" h="47328">
                      <a:moveTo>
                        <a:pt x="5966" y="47329"/>
                      </a:moveTo>
                      <a:cubicBezTo>
                        <a:pt x="4375" y="47329"/>
                        <a:pt x="2784" y="47329"/>
                        <a:pt x="1193" y="45738"/>
                      </a:cubicBezTo>
                      <a:cubicBezTo>
                        <a:pt x="-398" y="44147"/>
                        <a:pt x="-398" y="39374"/>
                        <a:pt x="1193" y="37783"/>
                      </a:cubicBezTo>
                      <a:lnTo>
                        <a:pt x="39374" y="1193"/>
                      </a:lnTo>
                      <a:cubicBezTo>
                        <a:pt x="40965" y="-398"/>
                        <a:pt x="45738" y="-398"/>
                        <a:pt x="47329" y="1193"/>
                      </a:cubicBezTo>
                      <a:cubicBezTo>
                        <a:pt x="48920" y="2784"/>
                        <a:pt x="48920" y="7557"/>
                        <a:pt x="47329" y="9148"/>
                      </a:cubicBezTo>
                      <a:lnTo>
                        <a:pt x="9148" y="45738"/>
                      </a:lnTo>
                      <a:cubicBezTo>
                        <a:pt x="9148" y="47329"/>
                        <a:pt x="7557" y="47329"/>
                        <a:pt x="5966" y="4732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6" name="Freeform: Shape 975">
                  <a:extLst>
                    <a:ext uri="{FF2B5EF4-FFF2-40B4-BE49-F238E27FC236}">
                      <a16:creationId xmlns:a16="http://schemas.microsoft.com/office/drawing/2014/main" id="{8D9F2ABC-BE5C-2EF3-97C5-12AA837E5543}"/>
                    </a:ext>
                  </a:extLst>
                </p:cNvPr>
                <p:cNvSpPr/>
                <p:nvPr/>
              </p:nvSpPr>
              <p:spPr>
                <a:xfrm>
                  <a:off x="7644417" y="-691882"/>
                  <a:ext cx="46627" cy="49563"/>
                </a:xfrm>
                <a:custGeom>
                  <a:avLst/>
                  <a:gdLst>
                    <a:gd name="connsiteX0" fmla="*/ 5019 w 46627"/>
                    <a:gd name="connsiteY0" fmla="*/ 49563 h 49563"/>
                    <a:gd name="connsiteX1" fmla="*/ 1837 w 46627"/>
                    <a:gd name="connsiteY1" fmla="*/ 47972 h 49563"/>
                    <a:gd name="connsiteX2" fmla="*/ 1837 w 46627"/>
                    <a:gd name="connsiteY2" fmla="*/ 40018 h 49563"/>
                    <a:gd name="connsiteX3" fmla="*/ 36836 w 46627"/>
                    <a:gd name="connsiteY3" fmla="*/ 1837 h 49563"/>
                    <a:gd name="connsiteX4" fmla="*/ 44791 w 46627"/>
                    <a:gd name="connsiteY4" fmla="*/ 1837 h 49563"/>
                    <a:gd name="connsiteX5" fmla="*/ 44791 w 46627"/>
                    <a:gd name="connsiteY5" fmla="*/ 9791 h 49563"/>
                    <a:gd name="connsiteX6" fmla="*/ 9791 w 46627"/>
                    <a:gd name="connsiteY6" fmla="*/ 47972 h 49563"/>
                    <a:gd name="connsiteX7" fmla="*/ 5019 w 46627"/>
                    <a:gd name="connsiteY7" fmla="*/ 49563 h 4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27" h="49563">
                      <a:moveTo>
                        <a:pt x="5019" y="49563"/>
                      </a:moveTo>
                      <a:cubicBezTo>
                        <a:pt x="3428" y="49563"/>
                        <a:pt x="1837" y="49563"/>
                        <a:pt x="1837" y="47972"/>
                      </a:cubicBezTo>
                      <a:cubicBezTo>
                        <a:pt x="246" y="46382"/>
                        <a:pt x="-1345" y="41609"/>
                        <a:pt x="1837" y="40018"/>
                      </a:cubicBezTo>
                      <a:lnTo>
                        <a:pt x="36836" y="1837"/>
                      </a:lnTo>
                      <a:cubicBezTo>
                        <a:pt x="38427" y="246"/>
                        <a:pt x="43200" y="-1345"/>
                        <a:pt x="44791" y="1837"/>
                      </a:cubicBezTo>
                      <a:cubicBezTo>
                        <a:pt x="46382" y="3428"/>
                        <a:pt x="47973" y="8200"/>
                        <a:pt x="44791" y="9791"/>
                      </a:cubicBezTo>
                      <a:lnTo>
                        <a:pt x="9791" y="47972"/>
                      </a:lnTo>
                      <a:cubicBezTo>
                        <a:pt x="8201" y="49563"/>
                        <a:pt x="6610" y="49563"/>
                        <a:pt x="5019" y="495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7" name="Freeform: Shape 976">
                  <a:extLst>
                    <a:ext uri="{FF2B5EF4-FFF2-40B4-BE49-F238E27FC236}">
                      <a16:creationId xmlns:a16="http://schemas.microsoft.com/office/drawing/2014/main" id="{12DE89AC-5DA2-2381-BDE5-6F9765F1E6A2}"/>
                    </a:ext>
                  </a:extLst>
                </p:cNvPr>
                <p:cNvSpPr/>
                <p:nvPr/>
              </p:nvSpPr>
              <p:spPr>
                <a:xfrm>
                  <a:off x="7611801" y="-722908"/>
                  <a:ext cx="43452" cy="53543"/>
                </a:xfrm>
                <a:custGeom>
                  <a:avLst/>
                  <a:gdLst>
                    <a:gd name="connsiteX0" fmla="*/ 5818 w 43452"/>
                    <a:gd name="connsiteY0" fmla="*/ 53544 h 53543"/>
                    <a:gd name="connsiteX1" fmla="*/ 2636 w 43452"/>
                    <a:gd name="connsiteY1" fmla="*/ 51953 h 53543"/>
                    <a:gd name="connsiteX2" fmla="*/ 1045 w 43452"/>
                    <a:gd name="connsiteY2" fmla="*/ 43999 h 53543"/>
                    <a:gd name="connsiteX3" fmla="*/ 32863 w 43452"/>
                    <a:gd name="connsiteY3" fmla="*/ 2636 h 53543"/>
                    <a:gd name="connsiteX4" fmla="*/ 40817 w 43452"/>
                    <a:gd name="connsiteY4" fmla="*/ 1045 h 53543"/>
                    <a:gd name="connsiteX5" fmla="*/ 42408 w 43452"/>
                    <a:gd name="connsiteY5" fmla="*/ 8999 h 53543"/>
                    <a:gd name="connsiteX6" fmla="*/ 10590 w 43452"/>
                    <a:gd name="connsiteY6" fmla="*/ 50362 h 53543"/>
                    <a:gd name="connsiteX7" fmla="*/ 5818 w 43452"/>
                    <a:gd name="connsiteY7" fmla="*/ 53544 h 5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3543">
                      <a:moveTo>
                        <a:pt x="5818" y="53544"/>
                      </a:moveTo>
                      <a:cubicBezTo>
                        <a:pt x="4227" y="53544"/>
                        <a:pt x="2636" y="53544"/>
                        <a:pt x="2636" y="51953"/>
                      </a:cubicBezTo>
                      <a:cubicBezTo>
                        <a:pt x="-546" y="50362"/>
                        <a:pt x="-546" y="47180"/>
                        <a:pt x="1045" y="43999"/>
                      </a:cubicBezTo>
                      <a:lnTo>
                        <a:pt x="32863" y="2636"/>
                      </a:lnTo>
                      <a:cubicBezTo>
                        <a:pt x="34453" y="-546"/>
                        <a:pt x="37635" y="-546"/>
                        <a:pt x="40817" y="1045"/>
                      </a:cubicBezTo>
                      <a:cubicBezTo>
                        <a:pt x="43998" y="2636"/>
                        <a:pt x="43998" y="5818"/>
                        <a:pt x="42408" y="8999"/>
                      </a:cubicBezTo>
                      <a:lnTo>
                        <a:pt x="10590" y="50362"/>
                      </a:lnTo>
                      <a:cubicBezTo>
                        <a:pt x="8999" y="53544"/>
                        <a:pt x="7408" y="53544"/>
                        <a:pt x="5818" y="535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3" name="Graphic 378">
                <a:extLst>
                  <a:ext uri="{FF2B5EF4-FFF2-40B4-BE49-F238E27FC236}">
                    <a16:creationId xmlns:a16="http://schemas.microsoft.com/office/drawing/2014/main" id="{F93EFB3C-AF86-2273-B434-F1E202704DAD}"/>
                  </a:ext>
                </a:extLst>
              </p:cNvPr>
              <p:cNvGrpSpPr/>
              <p:nvPr/>
            </p:nvGrpSpPr>
            <p:grpSpPr>
              <a:xfrm>
                <a:off x="7295953" y="-889213"/>
                <a:ext cx="273393" cy="162577"/>
                <a:chOff x="7295953" y="-889213"/>
                <a:chExt cx="273393" cy="162577"/>
              </a:xfrm>
              <a:solidFill>
                <a:srgbClr val="C6D605"/>
              </a:solidFill>
            </p:grpSpPr>
            <p:sp>
              <p:nvSpPr>
                <p:cNvPr id="966" name="Freeform: Shape 965">
                  <a:extLst>
                    <a:ext uri="{FF2B5EF4-FFF2-40B4-BE49-F238E27FC236}">
                      <a16:creationId xmlns:a16="http://schemas.microsoft.com/office/drawing/2014/main" id="{059731B6-73C1-ECAA-703D-419E0C2D2D53}"/>
                    </a:ext>
                  </a:extLst>
                </p:cNvPr>
                <p:cNvSpPr/>
                <p:nvPr/>
              </p:nvSpPr>
              <p:spPr>
                <a:xfrm>
                  <a:off x="7295953" y="-889213"/>
                  <a:ext cx="47456" cy="100533"/>
                </a:xfrm>
                <a:custGeom>
                  <a:avLst/>
                  <a:gdLst>
                    <a:gd name="connsiteX0" fmla="*/ 13035 w 47456"/>
                    <a:gd name="connsiteY0" fmla="*/ 100534 h 100533"/>
                    <a:gd name="connsiteX1" fmla="*/ 9853 w 47456"/>
                    <a:gd name="connsiteY1" fmla="*/ 100534 h 100533"/>
                    <a:gd name="connsiteX2" fmla="*/ 308 w 47456"/>
                    <a:gd name="connsiteY2" fmla="*/ 84625 h 100533"/>
                    <a:gd name="connsiteX3" fmla="*/ 22581 w 47456"/>
                    <a:gd name="connsiteY3" fmla="*/ 9854 h 100533"/>
                    <a:gd name="connsiteX4" fmla="*/ 38489 w 47456"/>
                    <a:gd name="connsiteY4" fmla="*/ 308 h 100533"/>
                    <a:gd name="connsiteX5" fmla="*/ 46444 w 47456"/>
                    <a:gd name="connsiteY5" fmla="*/ 16217 h 100533"/>
                    <a:gd name="connsiteX6" fmla="*/ 24172 w 47456"/>
                    <a:gd name="connsiteY6" fmla="*/ 90988 h 100533"/>
                    <a:gd name="connsiteX7" fmla="*/ 13035 w 47456"/>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56" h="100533">
                      <a:moveTo>
                        <a:pt x="13035" y="100534"/>
                      </a:moveTo>
                      <a:cubicBezTo>
                        <a:pt x="11444" y="100534"/>
                        <a:pt x="11444" y="100534"/>
                        <a:pt x="9853" y="100534"/>
                      </a:cubicBezTo>
                      <a:cubicBezTo>
                        <a:pt x="3490" y="98943"/>
                        <a:pt x="-1283" y="90988"/>
                        <a:pt x="308" y="84625"/>
                      </a:cubicBezTo>
                      <a:lnTo>
                        <a:pt x="22581" y="9854"/>
                      </a:lnTo>
                      <a:cubicBezTo>
                        <a:pt x="24172" y="3490"/>
                        <a:pt x="32126" y="-1283"/>
                        <a:pt x="38489" y="308"/>
                      </a:cubicBezTo>
                      <a:cubicBezTo>
                        <a:pt x="44853" y="1899"/>
                        <a:pt x="49625" y="9854"/>
                        <a:pt x="46444" y="16217"/>
                      </a:cubicBezTo>
                      <a:lnTo>
                        <a:pt x="24172" y="90988"/>
                      </a:lnTo>
                      <a:cubicBezTo>
                        <a:pt x="24172" y="97352"/>
                        <a:pt x="19399" y="100534"/>
                        <a:pt x="13035" y="10053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7" name="Freeform: Shape 966">
                  <a:extLst>
                    <a:ext uri="{FF2B5EF4-FFF2-40B4-BE49-F238E27FC236}">
                      <a16:creationId xmlns:a16="http://schemas.microsoft.com/office/drawing/2014/main" id="{9BFCF75D-B369-19B6-ABCA-914AC98EA92D}"/>
                    </a:ext>
                  </a:extLst>
                </p:cNvPr>
                <p:cNvSpPr/>
                <p:nvPr/>
              </p:nvSpPr>
              <p:spPr>
                <a:xfrm>
                  <a:off x="7530666" y="-783361"/>
                  <a:ext cx="38680" cy="56725"/>
                </a:xfrm>
                <a:custGeom>
                  <a:avLst/>
                  <a:gdLst>
                    <a:gd name="connsiteX0" fmla="*/ 5817 w 38680"/>
                    <a:gd name="connsiteY0" fmla="*/ 56726 h 56725"/>
                    <a:gd name="connsiteX1" fmla="*/ 2636 w 38680"/>
                    <a:gd name="connsiteY1" fmla="*/ 55135 h 56725"/>
                    <a:gd name="connsiteX2" fmla="*/ 1045 w 38680"/>
                    <a:gd name="connsiteY2" fmla="*/ 47180 h 56725"/>
                    <a:gd name="connsiteX3" fmla="*/ 28090 w 38680"/>
                    <a:gd name="connsiteY3" fmla="*/ 2636 h 56725"/>
                    <a:gd name="connsiteX4" fmla="*/ 36044 w 38680"/>
                    <a:gd name="connsiteY4" fmla="*/ 1045 h 56725"/>
                    <a:gd name="connsiteX5" fmla="*/ 37635 w 38680"/>
                    <a:gd name="connsiteY5" fmla="*/ 8999 h 56725"/>
                    <a:gd name="connsiteX6" fmla="*/ 10590 w 38680"/>
                    <a:gd name="connsiteY6" fmla="*/ 53544 h 56725"/>
                    <a:gd name="connsiteX7" fmla="*/ 5817 w 38680"/>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80" h="56725">
                      <a:moveTo>
                        <a:pt x="5817" y="56726"/>
                      </a:moveTo>
                      <a:cubicBezTo>
                        <a:pt x="4227" y="56726"/>
                        <a:pt x="4227" y="56726"/>
                        <a:pt x="2636" y="55135"/>
                      </a:cubicBezTo>
                      <a:cubicBezTo>
                        <a:pt x="-546" y="53544"/>
                        <a:pt x="-546" y="50362"/>
                        <a:pt x="1045" y="47180"/>
                      </a:cubicBezTo>
                      <a:lnTo>
                        <a:pt x="28090" y="2636"/>
                      </a:lnTo>
                      <a:cubicBezTo>
                        <a:pt x="29681" y="-546"/>
                        <a:pt x="32863" y="-546"/>
                        <a:pt x="36044" y="1045"/>
                      </a:cubicBezTo>
                      <a:cubicBezTo>
                        <a:pt x="39226" y="2636"/>
                        <a:pt x="39226" y="5818"/>
                        <a:pt x="37635" y="8999"/>
                      </a:cubicBezTo>
                      <a:lnTo>
                        <a:pt x="10590" y="53544"/>
                      </a:lnTo>
                      <a:cubicBezTo>
                        <a:pt x="8999" y="56726"/>
                        <a:pt x="7408" y="56726"/>
                        <a:pt x="5817" y="567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8" name="Freeform: Shape 967">
                  <a:extLst>
                    <a:ext uri="{FF2B5EF4-FFF2-40B4-BE49-F238E27FC236}">
                      <a16:creationId xmlns:a16="http://schemas.microsoft.com/office/drawing/2014/main" id="{E416D8F4-116E-F797-C1CB-3BF204CDB088}"/>
                    </a:ext>
                  </a:extLst>
                </p:cNvPr>
                <p:cNvSpPr/>
                <p:nvPr/>
              </p:nvSpPr>
              <p:spPr>
                <a:xfrm>
                  <a:off x="7487712" y="-807224"/>
                  <a:ext cx="35498" cy="56725"/>
                </a:xfrm>
                <a:custGeom>
                  <a:avLst/>
                  <a:gdLst>
                    <a:gd name="connsiteX0" fmla="*/ 5818 w 35498"/>
                    <a:gd name="connsiteY0" fmla="*/ 56726 h 56725"/>
                    <a:gd name="connsiteX1" fmla="*/ 2636 w 35498"/>
                    <a:gd name="connsiteY1" fmla="*/ 56726 h 56725"/>
                    <a:gd name="connsiteX2" fmla="*/ 1045 w 35498"/>
                    <a:gd name="connsiteY2" fmla="*/ 48771 h 56725"/>
                    <a:gd name="connsiteX3" fmla="*/ 24908 w 35498"/>
                    <a:gd name="connsiteY3" fmla="*/ 2636 h 56725"/>
                    <a:gd name="connsiteX4" fmla="*/ 32862 w 35498"/>
                    <a:gd name="connsiteY4" fmla="*/ 1045 h 56725"/>
                    <a:gd name="connsiteX5" fmla="*/ 34453 w 35498"/>
                    <a:gd name="connsiteY5" fmla="*/ 8999 h 56725"/>
                    <a:gd name="connsiteX6" fmla="*/ 10590 w 35498"/>
                    <a:gd name="connsiteY6" fmla="*/ 55135 h 56725"/>
                    <a:gd name="connsiteX7" fmla="*/ 5818 w 35498"/>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98" h="56725">
                      <a:moveTo>
                        <a:pt x="5818" y="56726"/>
                      </a:moveTo>
                      <a:cubicBezTo>
                        <a:pt x="4227" y="56726"/>
                        <a:pt x="4227" y="56726"/>
                        <a:pt x="2636" y="56726"/>
                      </a:cubicBezTo>
                      <a:cubicBezTo>
                        <a:pt x="-546" y="55135"/>
                        <a:pt x="-546" y="51953"/>
                        <a:pt x="1045" y="48771"/>
                      </a:cubicBezTo>
                      <a:lnTo>
                        <a:pt x="24908" y="2636"/>
                      </a:lnTo>
                      <a:cubicBezTo>
                        <a:pt x="26499" y="-546"/>
                        <a:pt x="29681" y="-546"/>
                        <a:pt x="32862" y="1045"/>
                      </a:cubicBezTo>
                      <a:cubicBezTo>
                        <a:pt x="36044" y="2636"/>
                        <a:pt x="36044" y="5818"/>
                        <a:pt x="34453" y="8999"/>
                      </a:cubicBezTo>
                      <a:lnTo>
                        <a:pt x="10590" y="55135"/>
                      </a:lnTo>
                      <a:cubicBezTo>
                        <a:pt x="8999" y="55135"/>
                        <a:pt x="7409" y="56726"/>
                        <a:pt x="5818" y="567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9" name="Freeform: Shape 968">
                  <a:extLst>
                    <a:ext uri="{FF2B5EF4-FFF2-40B4-BE49-F238E27FC236}">
                      <a16:creationId xmlns:a16="http://schemas.microsoft.com/office/drawing/2014/main" id="{9B192E0D-A376-F669-5C00-0BDB69FE83D2}"/>
                    </a:ext>
                  </a:extLst>
                </p:cNvPr>
                <p:cNvSpPr/>
                <p:nvPr/>
              </p:nvSpPr>
              <p:spPr>
                <a:xfrm>
                  <a:off x="7445180" y="-830667"/>
                  <a:ext cx="34656" cy="59486"/>
                </a:xfrm>
                <a:custGeom>
                  <a:avLst/>
                  <a:gdLst>
                    <a:gd name="connsiteX0" fmla="*/ 5397 w 34656"/>
                    <a:gd name="connsiteY0" fmla="*/ 59487 h 59486"/>
                    <a:gd name="connsiteX1" fmla="*/ 3806 w 34656"/>
                    <a:gd name="connsiteY1" fmla="*/ 59487 h 59486"/>
                    <a:gd name="connsiteX2" fmla="*/ 624 w 34656"/>
                    <a:gd name="connsiteY2" fmla="*/ 51532 h 59486"/>
                    <a:gd name="connsiteX3" fmla="*/ 22896 w 34656"/>
                    <a:gd name="connsiteY3" fmla="*/ 3806 h 59486"/>
                    <a:gd name="connsiteX4" fmla="*/ 30851 w 34656"/>
                    <a:gd name="connsiteY4" fmla="*/ 624 h 59486"/>
                    <a:gd name="connsiteX5" fmla="*/ 34033 w 34656"/>
                    <a:gd name="connsiteY5" fmla="*/ 8578 h 59486"/>
                    <a:gd name="connsiteX6" fmla="*/ 11760 w 34656"/>
                    <a:gd name="connsiteY6" fmla="*/ 56305 h 59486"/>
                    <a:gd name="connsiteX7" fmla="*/ 5397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5397" y="59487"/>
                      </a:moveTo>
                      <a:cubicBezTo>
                        <a:pt x="3806" y="59487"/>
                        <a:pt x="3806" y="59487"/>
                        <a:pt x="3806" y="59487"/>
                      </a:cubicBezTo>
                      <a:cubicBezTo>
                        <a:pt x="624" y="57896"/>
                        <a:pt x="-967" y="54714"/>
                        <a:pt x="624" y="51532"/>
                      </a:cubicBezTo>
                      <a:lnTo>
                        <a:pt x="22896" y="3806"/>
                      </a:lnTo>
                      <a:cubicBezTo>
                        <a:pt x="24487" y="624"/>
                        <a:pt x="27669" y="-967"/>
                        <a:pt x="30851" y="624"/>
                      </a:cubicBezTo>
                      <a:cubicBezTo>
                        <a:pt x="34033" y="2215"/>
                        <a:pt x="35623" y="5397"/>
                        <a:pt x="34033" y="8578"/>
                      </a:cubicBezTo>
                      <a:lnTo>
                        <a:pt x="11760" y="56305"/>
                      </a:lnTo>
                      <a:cubicBezTo>
                        <a:pt x="8578" y="57896"/>
                        <a:pt x="6988" y="59487"/>
                        <a:pt x="539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0" name="Freeform: Shape 969">
                  <a:extLst>
                    <a:ext uri="{FF2B5EF4-FFF2-40B4-BE49-F238E27FC236}">
                      <a16:creationId xmlns:a16="http://schemas.microsoft.com/office/drawing/2014/main" id="{07A0617F-0766-B8CD-DF75-3B30EC74ADC8}"/>
                    </a:ext>
                  </a:extLst>
                </p:cNvPr>
                <p:cNvSpPr/>
                <p:nvPr/>
              </p:nvSpPr>
              <p:spPr>
                <a:xfrm>
                  <a:off x="7403817" y="-848166"/>
                  <a:ext cx="31474" cy="59486"/>
                </a:xfrm>
                <a:custGeom>
                  <a:avLst/>
                  <a:gdLst>
                    <a:gd name="connsiteX0" fmla="*/ 5397 w 31474"/>
                    <a:gd name="connsiteY0" fmla="*/ 59487 h 59486"/>
                    <a:gd name="connsiteX1" fmla="*/ 3806 w 31474"/>
                    <a:gd name="connsiteY1" fmla="*/ 59487 h 59486"/>
                    <a:gd name="connsiteX2" fmla="*/ 624 w 31474"/>
                    <a:gd name="connsiteY2" fmla="*/ 51532 h 59486"/>
                    <a:gd name="connsiteX3" fmla="*/ 19715 w 31474"/>
                    <a:gd name="connsiteY3" fmla="*/ 3806 h 59486"/>
                    <a:gd name="connsiteX4" fmla="*/ 27669 w 31474"/>
                    <a:gd name="connsiteY4" fmla="*/ 624 h 59486"/>
                    <a:gd name="connsiteX5" fmla="*/ 30851 w 31474"/>
                    <a:gd name="connsiteY5" fmla="*/ 8578 h 59486"/>
                    <a:gd name="connsiteX6" fmla="*/ 11760 w 31474"/>
                    <a:gd name="connsiteY6" fmla="*/ 56305 h 59486"/>
                    <a:gd name="connsiteX7" fmla="*/ 539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5397" y="59487"/>
                      </a:moveTo>
                      <a:cubicBezTo>
                        <a:pt x="5397" y="59487"/>
                        <a:pt x="3806" y="59487"/>
                        <a:pt x="3806" y="59487"/>
                      </a:cubicBezTo>
                      <a:cubicBezTo>
                        <a:pt x="624" y="57896"/>
                        <a:pt x="-967" y="54714"/>
                        <a:pt x="624" y="51532"/>
                      </a:cubicBezTo>
                      <a:lnTo>
                        <a:pt x="19715" y="3806"/>
                      </a:lnTo>
                      <a:cubicBezTo>
                        <a:pt x="21305" y="624"/>
                        <a:pt x="24487" y="-967"/>
                        <a:pt x="27669" y="624"/>
                      </a:cubicBezTo>
                      <a:cubicBezTo>
                        <a:pt x="30851" y="2215"/>
                        <a:pt x="32442" y="5397"/>
                        <a:pt x="30851" y="8578"/>
                      </a:cubicBezTo>
                      <a:lnTo>
                        <a:pt x="11760" y="56305"/>
                      </a:lnTo>
                      <a:cubicBezTo>
                        <a:pt x="10169" y="57896"/>
                        <a:pt x="8579" y="59487"/>
                        <a:pt x="539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1" name="Freeform: Shape 970">
                  <a:extLst>
                    <a:ext uri="{FF2B5EF4-FFF2-40B4-BE49-F238E27FC236}">
                      <a16:creationId xmlns:a16="http://schemas.microsoft.com/office/drawing/2014/main" id="{C408A69E-06CA-71D0-3460-7DDDDD2FA9A8}"/>
                    </a:ext>
                  </a:extLst>
                </p:cNvPr>
                <p:cNvSpPr/>
                <p:nvPr/>
              </p:nvSpPr>
              <p:spPr>
                <a:xfrm>
                  <a:off x="7364045" y="-865666"/>
                  <a:ext cx="29883" cy="61077"/>
                </a:xfrm>
                <a:custGeom>
                  <a:avLst/>
                  <a:gdLst>
                    <a:gd name="connsiteX0" fmla="*/ 5397 w 29883"/>
                    <a:gd name="connsiteY0" fmla="*/ 61077 h 61077"/>
                    <a:gd name="connsiteX1" fmla="*/ 3806 w 29883"/>
                    <a:gd name="connsiteY1" fmla="*/ 61077 h 61077"/>
                    <a:gd name="connsiteX2" fmla="*/ 624 w 29883"/>
                    <a:gd name="connsiteY2" fmla="*/ 53123 h 61077"/>
                    <a:gd name="connsiteX3" fmla="*/ 18124 w 29883"/>
                    <a:gd name="connsiteY3" fmla="*/ 3806 h 61077"/>
                    <a:gd name="connsiteX4" fmla="*/ 26078 w 29883"/>
                    <a:gd name="connsiteY4" fmla="*/ 624 h 61077"/>
                    <a:gd name="connsiteX5" fmla="*/ 29260 w 29883"/>
                    <a:gd name="connsiteY5" fmla="*/ 8579 h 61077"/>
                    <a:gd name="connsiteX6" fmla="*/ 11760 w 29883"/>
                    <a:gd name="connsiteY6" fmla="*/ 57896 h 61077"/>
                    <a:gd name="connsiteX7" fmla="*/ 5397 w 29883"/>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3" h="61077">
                      <a:moveTo>
                        <a:pt x="5397" y="61077"/>
                      </a:moveTo>
                      <a:cubicBezTo>
                        <a:pt x="5397" y="61077"/>
                        <a:pt x="3806" y="61077"/>
                        <a:pt x="3806" y="61077"/>
                      </a:cubicBezTo>
                      <a:cubicBezTo>
                        <a:pt x="624" y="59487"/>
                        <a:pt x="-967" y="56305"/>
                        <a:pt x="624" y="53123"/>
                      </a:cubicBezTo>
                      <a:lnTo>
                        <a:pt x="18124" y="3806"/>
                      </a:lnTo>
                      <a:cubicBezTo>
                        <a:pt x="19715" y="624"/>
                        <a:pt x="22896" y="-967"/>
                        <a:pt x="26078" y="624"/>
                      </a:cubicBezTo>
                      <a:cubicBezTo>
                        <a:pt x="29260" y="2215"/>
                        <a:pt x="30851" y="5397"/>
                        <a:pt x="29260" y="8579"/>
                      </a:cubicBezTo>
                      <a:lnTo>
                        <a:pt x="11760" y="57896"/>
                      </a:lnTo>
                      <a:cubicBezTo>
                        <a:pt x="10169" y="59487"/>
                        <a:pt x="8579" y="61077"/>
                        <a:pt x="5397" y="6107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4" name="Graphic 378">
                <a:extLst>
                  <a:ext uri="{FF2B5EF4-FFF2-40B4-BE49-F238E27FC236}">
                    <a16:creationId xmlns:a16="http://schemas.microsoft.com/office/drawing/2014/main" id="{283C4907-04B6-7C07-1F20-D606323BD352}"/>
                  </a:ext>
                </a:extLst>
              </p:cNvPr>
              <p:cNvGrpSpPr/>
              <p:nvPr/>
            </p:nvGrpSpPr>
            <p:grpSpPr>
              <a:xfrm>
                <a:off x="7022630" y="-930268"/>
                <a:ext cx="270449" cy="103407"/>
                <a:chOff x="7022630" y="-930268"/>
                <a:chExt cx="270449" cy="103407"/>
              </a:xfrm>
              <a:solidFill>
                <a:srgbClr val="C6D605"/>
              </a:solidFill>
            </p:grpSpPr>
            <p:sp>
              <p:nvSpPr>
                <p:cNvPr id="960" name="Freeform: Shape 959">
                  <a:extLst>
                    <a:ext uri="{FF2B5EF4-FFF2-40B4-BE49-F238E27FC236}">
                      <a16:creationId xmlns:a16="http://schemas.microsoft.com/office/drawing/2014/main" id="{2DAFB759-6AFC-F750-B4AA-F196C74EC101}"/>
                    </a:ext>
                  </a:extLst>
                </p:cNvPr>
                <p:cNvSpPr/>
                <p:nvPr/>
              </p:nvSpPr>
              <p:spPr>
                <a:xfrm>
                  <a:off x="7022630" y="-930268"/>
                  <a:ext cx="27044" cy="103407"/>
                </a:xfrm>
                <a:custGeom>
                  <a:avLst/>
                  <a:gdLst>
                    <a:gd name="connsiteX0" fmla="*/ 14318 w 27044"/>
                    <a:gd name="connsiteY0" fmla="*/ 103407 h 103407"/>
                    <a:gd name="connsiteX1" fmla="*/ 1591 w 27044"/>
                    <a:gd name="connsiteY1" fmla="*/ 90680 h 103407"/>
                    <a:gd name="connsiteX2" fmla="*/ 0 w 27044"/>
                    <a:gd name="connsiteY2" fmla="*/ 12727 h 103407"/>
                    <a:gd name="connsiteX3" fmla="*/ 12727 w 27044"/>
                    <a:gd name="connsiteY3" fmla="*/ 0 h 103407"/>
                    <a:gd name="connsiteX4" fmla="*/ 12727 w 27044"/>
                    <a:gd name="connsiteY4" fmla="*/ 0 h 103407"/>
                    <a:gd name="connsiteX5" fmla="*/ 25454 w 27044"/>
                    <a:gd name="connsiteY5" fmla="*/ 12727 h 103407"/>
                    <a:gd name="connsiteX6" fmla="*/ 27045 w 27044"/>
                    <a:gd name="connsiteY6" fmla="*/ 90680 h 103407"/>
                    <a:gd name="connsiteX7" fmla="*/ 14318 w 27044"/>
                    <a:gd name="connsiteY7" fmla="*/ 103407 h 103407"/>
                    <a:gd name="connsiteX8" fmla="*/ 14318 w 27044"/>
                    <a:gd name="connsiteY8" fmla="*/ 103407 h 1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44" h="103407">
                      <a:moveTo>
                        <a:pt x="14318" y="103407"/>
                      </a:moveTo>
                      <a:cubicBezTo>
                        <a:pt x="7954" y="103407"/>
                        <a:pt x="1591" y="97044"/>
                        <a:pt x="1591" y="90680"/>
                      </a:cubicBezTo>
                      <a:lnTo>
                        <a:pt x="0" y="12727"/>
                      </a:lnTo>
                      <a:cubicBezTo>
                        <a:pt x="0" y="6364"/>
                        <a:pt x="4772" y="0"/>
                        <a:pt x="12727" y="0"/>
                      </a:cubicBezTo>
                      <a:cubicBezTo>
                        <a:pt x="12727" y="0"/>
                        <a:pt x="12727" y="0"/>
                        <a:pt x="12727" y="0"/>
                      </a:cubicBezTo>
                      <a:cubicBezTo>
                        <a:pt x="19090" y="0"/>
                        <a:pt x="25454" y="6364"/>
                        <a:pt x="25454" y="12727"/>
                      </a:cubicBezTo>
                      <a:lnTo>
                        <a:pt x="27045" y="90680"/>
                      </a:lnTo>
                      <a:cubicBezTo>
                        <a:pt x="27045" y="97044"/>
                        <a:pt x="20681" y="103407"/>
                        <a:pt x="14318" y="103407"/>
                      </a:cubicBezTo>
                      <a:cubicBezTo>
                        <a:pt x="14318" y="103407"/>
                        <a:pt x="14318" y="103407"/>
                        <a:pt x="14318" y="10340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1" name="Freeform: Shape 960">
                  <a:extLst>
                    <a:ext uri="{FF2B5EF4-FFF2-40B4-BE49-F238E27FC236}">
                      <a16:creationId xmlns:a16="http://schemas.microsoft.com/office/drawing/2014/main" id="{33E8C797-B4F5-B6B2-690A-03C059521585}"/>
                    </a:ext>
                  </a:extLst>
                </p:cNvPr>
                <p:cNvSpPr/>
                <p:nvPr/>
              </p:nvSpPr>
              <p:spPr>
                <a:xfrm>
                  <a:off x="7268620" y="-893678"/>
                  <a:ext cx="24459" cy="62044"/>
                </a:xfrm>
                <a:custGeom>
                  <a:avLst/>
                  <a:gdLst>
                    <a:gd name="connsiteX0" fmla="*/ 5369 w 24459"/>
                    <a:gd name="connsiteY0" fmla="*/ 62044 h 62044"/>
                    <a:gd name="connsiteX1" fmla="*/ 5369 w 24459"/>
                    <a:gd name="connsiteY1" fmla="*/ 62044 h 62044"/>
                    <a:gd name="connsiteX2" fmla="*/ 597 w 24459"/>
                    <a:gd name="connsiteY2" fmla="*/ 55681 h 62044"/>
                    <a:gd name="connsiteX3" fmla="*/ 13323 w 24459"/>
                    <a:gd name="connsiteY3" fmla="*/ 4773 h 62044"/>
                    <a:gd name="connsiteX4" fmla="*/ 19687 w 24459"/>
                    <a:gd name="connsiteY4" fmla="*/ 0 h 62044"/>
                    <a:gd name="connsiteX5" fmla="*/ 24460 w 24459"/>
                    <a:gd name="connsiteY5" fmla="*/ 6364 h 62044"/>
                    <a:gd name="connsiteX6" fmla="*/ 11733 w 24459"/>
                    <a:gd name="connsiteY6" fmla="*/ 57272 h 62044"/>
                    <a:gd name="connsiteX7" fmla="*/ 5369 w 2445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9" h="62044">
                      <a:moveTo>
                        <a:pt x="5369" y="62044"/>
                      </a:moveTo>
                      <a:cubicBezTo>
                        <a:pt x="5369" y="62044"/>
                        <a:pt x="5369" y="62044"/>
                        <a:pt x="5369" y="62044"/>
                      </a:cubicBezTo>
                      <a:cubicBezTo>
                        <a:pt x="597" y="60453"/>
                        <a:pt x="-994" y="58862"/>
                        <a:pt x="597" y="55681"/>
                      </a:cubicBezTo>
                      <a:lnTo>
                        <a:pt x="13323" y="4773"/>
                      </a:lnTo>
                      <a:cubicBezTo>
                        <a:pt x="13323" y="1591"/>
                        <a:pt x="16505" y="0"/>
                        <a:pt x="19687" y="0"/>
                      </a:cubicBezTo>
                      <a:cubicBezTo>
                        <a:pt x="22869" y="0"/>
                        <a:pt x="24460" y="3182"/>
                        <a:pt x="24460"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2" name="Freeform: Shape 961">
                  <a:extLst>
                    <a:ext uri="{FF2B5EF4-FFF2-40B4-BE49-F238E27FC236}">
                      <a16:creationId xmlns:a16="http://schemas.microsoft.com/office/drawing/2014/main" id="{859A2FDE-6517-8B6A-D712-B72E246AC7B1}"/>
                    </a:ext>
                  </a:extLst>
                </p:cNvPr>
                <p:cNvSpPr/>
                <p:nvPr/>
              </p:nvSpPr>
              <p:spPr>
                <a:xfrm>
                  <a:off x="7220893" y="-904814"/>
                  <a:ext cx="21277" cy="62044"/>
                </a:xfrm>
                <a:custGeom>
                  <a:avLst/>
                  <a:gdLst>
                    <a:gd name="connsiteX0" fmla="*/ 5369 w 21277"/>
                    <a:gd name="connsiteY0" fmla="*/ 62044 h 62044"/>
                    <a:gd name="connsiteX1" fmla="*/ 5369 w 21277"/>
                    <a:gd name="connsiteY1" fmla="*/ 62044 h 62044"/>
                    <a:gd name="connsiteX2" fmla="*/ 597 w 21277"/>
                    <a:gd name="connsiteY2" fmla="*/ 55681 h 62044"/>
                    <a:gd name="connsiteX3" fmla="*/ 10142 w 21277"/>
                    <a:gd name="connsiteY3" fmla="*/ 4773 h 62044"/>
                    <a:gd name="connsiteX4" fmla="*/ 16505 w 21277"/>
                    <a:gd name="connsiteY4" fmla="*/ 0 h 62044"/>
                    <a:gd name="connsiteX5" fmla="*/ 21278 w 21277"/>
                    <a:gd name="connsiteY5" fmla="*/ 6364 h 62044"/>
                    <a:gd name="connsiteX6" fmla="*/ 11733 w 21277"/>
                    <a:gd name="connsiteY6" fmla="*/ 57272 h 62044"/>
                    <a:gd name="connsiteX7" fmla="*/ 5369 w 21277"/>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77" h="62044">
                      <a:moveTo>
                        <a:pt x="5369" y="62044"/>
                      </a:moveTo>
                      <a:cubicBezTo>
                        <a:pt x="5369" y="62044"/>
                        <a:pt x="5369" y="62044"/>
                        <a:pt x="5369" y="62044"/>
                      </a:cubicBezTo>
                      <a:cubicBezTo>
                        <a:pt x="597" y="62044"/>
                        <a:pt x="-994" y="58862"/>
                        <a:pt x="597" y="55681"/>
                      </a:cubicBezTo>
                      <a:lnTo>
                        <a:pt x="10142" y="4773"/>
                      </a:lnTo>
                      <a:cubicBezTo>
                        <a:pt x="10142" y="1591"/>
                        <a:pt x="13323" y="0"/>
                        <a:pt x="16505" y="0"/>
                      </a:cubicBezTo>
                      <a:cubicBezTo>
                        <a:pt x="19687" y="0"/>
                        <a:pt x="21278" y="3182"/>
                        <a:pt x="21278"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3" name="Freeform: Shape 962">
                  <a:extLst>
                    <a:ext uri="{FF2B5EF4-FFF2-40B4-BE49-F238E27FC236}">
                      <a16:creationId xmlns:a16="http://schemas.microsoft.com/office/drawing/2014/main" id="{6EC5E651-BB3B-5EBA-ED61-D1B76D95C0FF}"/>
                    </a:ext>
                  </a:extLst>
                </p:cNvPr>
                <p:cNvSpPr/>
                <p:nvPr/>
              </p:nvSpPr>
              <p:spPr>
                <a:xfrm>
                  <a:off x="7172173" y="-912768"/>
                  <a:ext cx="19090" cy="62044"/>
                </a:xfrm>
                <a:custGeom>
                  <a:avLst/>
                  <a:gdLst>
                    <a:gd name="connsiteX0" fmla="*/ 6363 w 19090"/>
                    <a:gd name="connsiteY0" fmla="*/ 62044 h 62044"/>
                    <a:gd name="connsiteX1" fmla="*/ 6363 w 19090"/>
                    <a:gd name="connsiteY1" fmla="*/ 62044 h 62044"/>
                    <a:gd name="connsiteX2" fmla="*/ 0 w 19090"/>
                    <a:gd name="connsiteY2" fmla="*/ 55681 h 62044"/>
                    <a:gd name="connsiteX3" fmla="*/ 7954 w 19090"/>
                    <a:gd name="connsiteY3" fmla="*/ 4773 h 62044"/>
                    <a:gd name="connsiteX4" fmla="*/ 14318 w 19090"/>
                    <a:gd name="connsiteY4" fmla="*/ 0 h 62044"/>
                    <a:gd name="connsiteX5" fmla="*/ 19090 w 19090"/>
                    <a:gd name="connsiteY5" fmla="*/ 6364 h 62044"/>
                    <a:gd name="connsiteX6" fmla="*/ 11136 w 19090"/>
                    <a:gd name="connsiteY6" fmla="*/ 57272 h 62044"/>
                    <a:gd name="connsiteX7" fmla="*/ 6363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6363" y="62044"/>
                      </a:moveTo>
                      <a:cubicBezTo>
                        <a:pt x="6363" y="62044"/>
                        <a:pt x="6363" y="62044"/>
                        <a:pt x="6363" y="62044"/>
                      </a:cubicBezTo>
                      <a:cubicBezTo>
                        <a:pt x="3182" y="62044"/>
                        <a:pt x="0" y="58862"/>
                        <a:pt x="0" y="55681"/>
                      </a:cubicBezTo>
                      <a:lnTo>
                        <a:pt x="7954" y="4773"/>
                      </a:lnTo>
                      <a:cubicBezTo>
                        <a:pt x="7954" y="1591"/>
                        <a:pt x="11136" y="0"/>
                        <a:pt x="14318" y="0"/>
                      </a:cubicBezTo>
                      <a:cubicBezTo>
                        <a:pt x="17500" y="0"/>
                        <a:pt x="19090" y="3182"/>
                        <a:pt x="19090" y="6364"/>
                      </a:cubicBezTo>
                      <a:lnTo>
                        <a:pt x="11136" y="57272"/>
                      </a:lnTo>
                      <a:cubicBezTo>
                        <a:pt x="11136" y="60453"/>
                        <a:pt x="9545" y="62044"/>
                        <a:pt x="6363"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4" name="Freeform: Shape 963">
                  <a:extLst>
                    <a:ext uri="{FF2B5EF4-FFF2-40B4-BE49-F238E27FC236}">
                      <a16:creationId xmlns:a16="http://schemas.microsoft.com/office/drawing/2014/main" id="{08087D34-83EF-BABA-883D-5B960F322E3F}"/>
                    </a:ext>
                  </a:extLst>
                </p:cNvPr>
                <p:cNvSpPr/>
                <p:nvPr/>
              </p:nvSpPr>
              <p:spPr>
                <a:xfrm>
                  <a:off x="7127628" y="-919132"/>
                  <a:ext cx="15908" cy="63635"/>
                </a:xfrm>
                <a:custGeom>
                  <a:avLst/>
                  <a:gdLst>
                    <a:gd name="connsiteX0" fmla="*/ 6364 w 15908"/>
                    <a:gd name="connsiteY0" fmla="*/ 63635 h 63635"/>
                    <a:gd name="connsiteX1" fmla="*/ 6364 w 15908"/>
                    <a:gd name="connsiteY1" fmla="*/ 63635 h 63635"/>
                    <a:gd name="connsiteX2" fmla="*/ 0 w 15908"/>
                    <a:gd name="connsiteY2" fmla="*/ 57272 h 63635"/>
                    <a:gd name="connsiteX3" fmla="*/ 4773 w 15908"/>
                    <a:gd name="connsiteY3" fmla="*/ 4773 h 63635"/>
                    <a:gd name="connsiteX4" fmla="*/ 11136 w 15908"/>
                    <a:gd name="connsiteY4" fmla="*/ 0 h 63635"/>
                    <a:gd name="connsiteX5" fmla="*/ 15909 w 15908"/>
                    <a:gd name="connsiteY5" fmla="*/ 6364 h 63635"/>
                    <a:gd name="connsiteX6" fmla="*/ 11136 w 15908"/>
                    <a:gd name="connsiteY6" fmla="*/ 58862 h 63635"/>
                    <a:gd name="connsiteX7" fmla="*/ 6364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6364" y="63635"/>
                      </a:moveTo>
                      <a:cubicBezTo>
                        <a:pt x="6364" y="63635"/>
                        <a:pt x="6364" y="63635"/>
                        <a:pt x="6364" y="63635"/>
                      </a:cubicBezTo>
                      <a:cubicBezTo>
                        <a:pt x="3182" y="63635"/>
                        <a:pt x="0" y="60453"/>
                        <a:pt x="0" y="57272"/>
                      </a:cubicBezTo>
                      <a:lnTo>
                        <a:pt x="4773" y="4773"/>
                      </a:lnTo>
                      <a:cubicBezTo>
                        <a:pt x="4773" y="1591"/>
                        <a:pt x="7954" y="0"/>
                        <a:pt x="11136" y="0"/>
                      </a:cubicBezTo>
                      <a:cubicBezTo>
                        <a:pt x="14318" y="0"/>
                        <a:pt x="15909" y="3182"/>
                        <a:pt x="15909" y="6364"/>
                      </a:cubicBezTo>
                      <a:lnTo>
                        <a:pt x="11136" y="58862"/>
                      </a:lnTo>
                      <a:cubicBezTo>
                        <a:pt x="12727" y="60453"/>
                        <a:pt x="9545" y="63635"/>
                        <a:pt x="6364"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5" name="Freeform: Shape 964">
                  <a:extLst>
                    <a:ext uri="{FF2B5EF4-FFF2-40B4-BE49-F238E27FC236}">
                      <a16:creationId xmlns:a16="http://schemas.microsoft.com/office/drawing/2014/main" id="{40D3BCDE-A46B-9C84-5C69-0C4C7F68070A}"/>
                    </a:ext>
                  </a:extLst>
                </p:cNvPr>
                <p:cNvSpPr/>
                <p:nvPr/>
              </p:nvSpPr>
              <p:spPr>
                <a:xfrm>
                  <a:off x="7086265" y="-922737"/>
                  <a:ext cx="14317" cy="64058"/>
                </a:xfrm>
                <a:custGeom>
                  <a:avLst/>
                  <a:gdLst>
                    <a:gd name="connsiteX0" fmla="*/ 6363 w 14317"/>
                    <a:gd name="connsiteY0" fmla="*/ 64058 h 64058"/>
                    <a:gd name="connsiteX1" fmla="*/ 6363 w 14317"/>
                    <a:gd name="connsiteY1" fmla="*/ 64058 h 64058"/>
                    <a:gd name="connsiteX2" fmla="*/ 0 w 14317"/>
                    <a:gd name="connsiteY2" fmla="*/ 57695 h 64058"/>
                    <a:gd name="connsiteX3" fmla="*/ 3182 w 14317"/>
                    <a:gd name="connsiteY3" fmla="*/ 5196 h 64058"/>
                    <a:gd name="connsiteX4" fmla="*/ 9545 w 14317"/>
                    <a:gd name="connsiteY4" fmla="*/ 423 h 64058"/>
                    <a:gd name="connsiteX5" fmla="*/ 14318 w 14317"/>
                    <a:gd name="connsiteY5" fmla="*/ 6787 h 64058"/>
                    <a:gd name="connsiteX6" fmla="*/ 11136 w 14317"/>
                    <a:gd name="connsiteY6" fmla="*/ 59286 h 64058"/>
                    <a:gd name="connsiteX7" fmla="*/ 6363 w 14317"/>
                    <a:gd name="connsiteY7" fmla="*/ 64058 h 6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17" h="64058">
                      <a:moveTo>
                        <a:pt x="6363" y="64058"/>
                      </a:moveTo>
                      <a:cubicBezTo>
                        <a:pt x="6363" y="64058"/>
                        <a:pt x="6363" y="64058"/>
                        <a:pt x="6363" y="64058"/>
                      </a:cubicBezTo>
                      <a:cubicBezTo>
                        <a:pt x="3182" y="64058"/>
                        <a:pt x="0" y="60877"/>
                        <a:pt x="0" y="57695"/>
                      </a:cubicBezTo>
                      <a:lnTo>
                        <a:pt x="3182" y="5196"/>
                      </a:lnTo>
                      <a:cubicBezTo>
                        <a:pt x="3182" y="2014"/>
                        <a:pt x="6363" y="-1168"/>
                        <a:pt x="9545" y="423"/>
                      </a:cubicBezTo>
                      <a:cubicBezTo>
                        <a:pt x="12727" y="423"/>
                        <a:pt x="14318" y="3605"/>
                        <a:pt x="14318" y="6787"/>
                      </a:cubicBezTo>
                      <a:lnTo>
                        <a:pt x="11136" y="59286"/>
                      </a:lnTo>
                      <a:cubicBezTo>
                        <a:pt x="11136" y="60877"/>
                        <a:pt x="9545" y="64058"/>
                        <a:pt x="6363" y="6405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5" name="Graphic 378">
                <a:extLst>
                  <a:ext uri="{FF2B5EF4-FFF2-40B4-BE49-F238E27FC236}">
                    <a16:creationId xmlns:a16="http://schemas.microsoft.com/office/drawing/2014/main" id="{FAF43AE8-E843-AF3F-2217-5A49D846867F}"/>
                  </a:ext>
                </a:extLst>
              </p:cNvPr>
              <p:cNvGrpSpPr/>
              <p:nvPr/>
            </p:nvGrpSpPr>
            <p:grpSpPr>
              <a:xfrm>
                <a:off x="6729600" y="-919132"/>
                <a:ext cx="271354" cy="119315"/>
                <a:chOff x="6729600" y="-919132"/>
                <a:chExt cx="271354" cy="119315"/>
              </a:xfrm>
              <a:solidFill>
                <a:srgbClr val="C6D605"/>
              </a:solidFill>
            </p:grpSpPr>
            <p:sp>
              <p:nvSpPr>
                <p:cNvPr id="954" name="Freeform: Shape 953">
                  <a:extLst>
                    <a:ext uri="{FF2B5EF4-FFF2-40B4-BE49-F238E27FC236}">
                      <a16:creationId xmlns:a16="http://schemas.microsoft.com/office/drawing/2014/main" id="{40E1747D-D506-2C03-9163-0F2DC74615D8}"/>
                    </a:ext>
                  </a:extLst>
                </p:cNvPr>
                <p:cNvSpPr/>
                <p:nvPr/>
              </p:nvSpPr>
              <p:spPr>
                <a:xfrm>
                  <a:off x="6729600" y="-900349"/>
                  <a:ext cx="40388" cy="100533"/>
                </a:xfrm>
                <a:custGeom>
                  <a:avLst/>
                  <a:gdLst>
                    <a:gd name="connsiteX0" fmla="*/ 28944 w 40388"/>
                    <a:gd name="connsiteY0" fmla="*/ 100534 h 100533"/>
                    <a:gd name="connsiteX1" fmla="*/ 16217 w 40388"/>
                    <a:gd name="connsiteY1" fmla="*/ 90988 h 100533"/>
                    <a:gd name="connsiteX2" fmla="*/ 308 w 40388"/>
                    <a:gd name="connsiteY2" fmla="*/ 14626 h 100533"/>
                    <a:gd name="connsiteX3" fmla="*/ 9854 w 40388"/>
                    <a:gd name="connsiteY3" fmla="*/ 308 h 100533"/>
                    <a:gd name="connsiteX4" fmla="*/ 24171 w 40388"/>
                    <a:gd name="connsiteY4" fmla="*/ 9854 h 100533"/>
                    <a:gd name="connsiteX5" fmla="*/ 40080 w 40388"/>
                    <a:gd name="connsiteY5" fmla="*/ 86216 h 100533"/>
                    <a:gd name="connsiteX6" fmla="*/ 30535 w 40388"/>
                    <a:gd name="connsiteY6" fmla="*/ 100534 h 100533"/>
                    <a:gd name="connsiteX7" fmla="*/ 28944 w 40388"/>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88" h="100533">
                      <a:moveTo>
                        <a:pt x="28944" y="100534"/>
                      </a:moveTo>
                      <a:cubicBezTo>
                        <a:pt x="22581" y="100534"/>
                        <a:pt x="17808" y="95761"/>
                        <a:pt x="16217" y="90988"/>
                      </a:cubicBezTo>
                      <a:lnTo>
                        <a:pt x="308" y="14626"/>
                      </a:lnTo>
                      <a:cubicBezTo>
                        <a:pt x="-1282" y="8263"/>
                        <a:pt x="3490" y="308"/>
                        <a:pt x="9854" y="308"/>
                      </a:cubicBezTo>
                      <a:cubicBezTo>
                        <a:pt x="16217" y="-1283"/>
                        <a:pt x="24171" y="3490"/>
                        <a:pt x="24171" y="9854"/>
                      </a:cubicBezTo>
                      <a:lnTo>
                        <a:pt x="40080" y="86216"/>
                      </a:lnTo>
                      <a:cubicBezTo>
                        <a:pt x="41671" y="92579"/>
                        <a:pt x="36899" y="100534"/>
                        <a:pt x="30535" y="100534"/>
                      </a:cubicBezTo>
                      <a:cubicBezTo>
                        <a:pt x="30535" y="100534"/>
                        <a:pt x="28944" y="100534"/>
                        <a:pt x="28944" y="10053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5" name="Freeform: Shape 954">
                  <a:extLst>
                    <a:ext uri="{FF2B5EF4-FFF2-40B4-BE49-F238E27FC236}">
                      <a16:creationId xmlns:a16="http://schemas.microsoft.com/office/drawing/2014/main" id="{319883CC-85DF-4C84-7EFC-A4B58F46C2C8}"/>
                    </a:ext>
                  </a:extLst>
                </p:cNvPr>
                <p:cNvSpPr/>
                <p:nvPr/>
              </p:nvSpPr>
              <p:spPr>
                <a:xfrm>
                  <a:off x="6976061" y="-917974"/>
                  <a:ext cx="24893" cy="60886"/>
                </a:xfrm>
                <a:custGeom>
                  <a:avLst/>
                  <a:gdLst>
                    <a:gd name="connsiteX0" fmla="*/ 19524 w 24893"/>
                    <a:gd name="connsiteY0" fmla="*/ 60887 h 60886"/>
                    <a:gd name="connsiteX1" fmla="*/ 14752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2" y="59296"/>
                        <a:pt x="14752" y="56114"/>
                      </a:cubicBezTo>
                      <a:lnTo>
                        <a:pt x="434" y="6797"/>
                      </a:lnTo>
                      <a:cubicBezTo>
                        <a:pt x="-1157" y="3615"/>
                        <a:pt x="2024" y="434"/>
                        <a:pt x="3615" y="434"/>
                      </a:cubicBezTo>
                      <a:cubicBezTo>
                        <a:pt x="6797" y="-1157"/>
                        <a:pt x="9979" y="2024"/>
                        <a:pt x="9979" y="3615"/>
                      </a:cubicBezTo>
                      <a:lnTo>
                        <a:pt x="24297" y="52933"/>
                      </a:lnTo>
                      <a:cubicBezTo>
                        <a:pt x="25888" y="56114"/>
                        <a:pt x="24297" y="59296"/>
                        <a:pt x="19524" y="60887"/>
                      </a:cubicBezTo>
                      <a:cubicBezTo>
                        <a:pt x="21115" y="60887"/>
                        <a:pt x="19524" y="60887"/>
                        <a:pt x="19524" y="608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6" name="Freeform: Shape 955">
                  <a:extLst>
                    <a:ext uri="{FF2B5EF4-FFF2-40B4-BE49-F238E27FC236}">
                      <a16:creationId xmlns:a16="http://schemas.microsoft.com/office/drawing/2014/main" id="{4787BCAC-D0F8-6A49-28F8-42041FEDE067}"/>
                    </a:ext>
                  </a:extLst>
                </p:cNvPr>
                <p:cNvSpPr/>
                <p:nvPr/>
              </p:nvSpPr>
              <p:spPr>
                <a:xfrm>
                  <a:off x="6933541" y="-919132"/>
                  <a:ext cx="14741" cy="63635"/>
                </a:xfrm>
                <a:custGeom>
                  <a:avLst/>
                  <a:gdLst>
                    <a:gd name="connsiteX0" fmla="*/ 9545 w 14741"/>
                    <a:gd name="connsiteY0" fmla="*/ 63635 h 63635"/>
                    <a:gd name="connsiteX1" fmla="*/ 3182 w 14741"/>
                    <a:gd name="connsiteY1" fmla="*/ 58862 h 63635"/>
                    <a:gd name="connsiteX2" fmla="*/ 0 w 14741"/>
                    <a:gd name="connsiteY2" fmla="*/ 6364 h 63635"/>
                    <a:gd name="connsiteX3" fmla="*/ 4773 w 14741"/>
                    <a:gd name="connsiteY3" fmla="*/ 0 h 63635"/>
                    <a:gd name="connsiteX4" fmla="*/ 11136 w 14741"/>
                    <a:gd name="connsiteY4" fmla="*/ 4773 h 63635"/>
                    <a:gd name="connsiteX5" fmla="*/ 14318 w 14741"/>
                    <a:gd name="connsiteY5" fmla="*/ 57272 h 63635"/>
                    <a:gd name="connsiteX6" fmla="*/ 9545 w 14741"/>
                    <a:gd name="connsiteY6" fmla="*/ 63635 h 63635"/>
                    <a:gd name="connsiteX7" fmla="*/ 9545 w 1474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41" h="63635">
                      <a:moveTo>
                        <a:pt x="9545" y="63635"/>
                      </a:moveTo>
                      <a:cubicBezTo>
                        <a:pt x="6363" y="63635"/>
                        <a:pt x="4773" y="62044"/>
                        <a:pt x="3182" y="58862"/>
                      </a:cubicBezTo>
                      <a:lnTo>
                        <a:pt x="0" y="6364"/>
                      </a:lnTo>
                      <a:cubicBezTo>
                        <a:pt x="0" y="3182"/>
                        <a:pt x="1591" y="0"/>
                        <a:pt x="4773" y="0"/>
                      </a:cubicBezTo>
                      <a:cubicBezTo>
                        <a:pt x="7954" y="0"/>
                        <a:pt x="11136" y="1591"/>
                        <a:pt x="11136" y="4773"/>
                      </a:cubicBezTo>
                      <a:lnTo>
                        <a:pt x="14318" y="57272"/>
                      </a:lnTo>
                      <a:cubicBezTo>
                        <a:pt x="15909" y="60453"/>
                        <a:pt x="12727" y="63635"/>
                        <a:pt x="9545" y="63635"/>
                      </a:cubicBezTo>
                      <a:cubicBezTo>
                        <a:pt x="9545" y="63635"/>
                        <a:pt x="9545" y="63635"/>
                        <a:pt x="9545"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7" name="Freeform: Shape 956">
                  <a:extLst>
                    <a:ext uri="{FF2B5EF4-FFF2-40B4-BE49-F238E27FC236}">
                      <a16:creationId xmlns:a16="http://schemas.microsoft.com/office/drawing/2014/main" id="{25D8D75C-9E4D-4FD8-ADB7-9A60E4B1E7FA}"/>
                    </a:ext>
                  </a:extLst>
                </p:cNvPr>
                <p:cNvSpPr/>
                <p:nvPr/>
              </p:nvSpPr>
              <p:spPr>
                <a:xfrm>
                  <a:off x="6884224" y="-915950"/>
                  <a:ext cx="15908" cy="63635"/>
                </a:xfrm>
                <a:custGeom>
                  <a:avLst/>
                  <a:gdLst>
                    <a:gd name="connsiteX0" fmla="*/ 11136 w 15908"/>
                    <a:gd name="connsiteY0" fmla="*/ 63635 h 63635"/>
                    <a:gd name="connsiteX1" fmla="*/ 4773 w 15908"/>
                    <a:gd name="connsiteY1" fmla="*/ 58862 h 63635"/>
                    <a:gd name="connsiteX2" fmla="*/ 0 w 15908"/>
                    <a:gd name="connsiteY2" fmla="*/ 6364 h 63635"/>
                    <a:gd name="connsiteX3" fmla="*/ 4773 w 15908"/>
                    <a:gd name="connsiteY3" fmla="*/ 0 h 63635"/>
                    <a:gd name="connsiteX4" fmla="*/ 11136 w 15908"/>
                    <a:gd name="connsiteY4" fmla="*/ 4773 h 63635"/>
                    <a:gd name="connsiteX5" fmla="*/ 15909 w 15908"/>
                    <a:gd name="connsiteY5" fmla="*/ 57272 h 63635"/>
                    <a:gd name="connsiteX6" fmla="*/ 11136 w 15908"/>
                    <a:gd name="connsiteY6" fmla="*/ 63635 h 63635"/>
                    <a:gd name="connsiteX7" fmla="*/ 11136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11136" y="63635"/>
                      </a:moveTo>
                      <a:cubicBezTo>
                        <a:pt x="7954" y="63635"/>
                        <a:pt x="6364" y="62044"/>
                        <a:pt x="4773" y="58862"/>
                      </a:cubicBezTo>
                      <a:lnTo>
                        <a:pt x="0" y="6364"/>
                      </a:lnTo>
                      <a:cubicBezTo>
                        <a:pt x="0" y="3182"/>
                        <a:pt x="1591" y="0"/>
                        <a:pt x="4773" y="0"/>
                      </a:cubicBezTo>
                      <a:cubicBezTo>
                        <a:pt x="7954" y="0"/>
                        <a:pt x="11136" y="1591"/>
                        <a:pt x="11136" y="4773"/>
                      </a:cubicBezTo>
                      <a:lnTo>
                        <a:pt x="15909" y="57272"/>
                      </a:lnTo>
                      <a:cubicBezTo>
                        <a:pt x="15909" y="60453"/>
                        <a:pt x="14318" y="63635"/>
                        <a:pt x="11136" y="63635"/>
                      </a:cubicBezTo>
                      <a:cubicBezTo>
                        <a:pt x="11136" y="63635"/>
                        <a:pt x="11136" y="63635"/>
                        <a:pt x="11136"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8" name="Freeform: Shape 957">
                  <a:extLst>
                    <a:ext uri="{FF2B5EF4-FFF2-40B4-BE49-F238E27FC236}">
                      <a16:creationId xmlns:a16="http://schemas.microsoft.com/office/drawing/2014/main" id="{1074C566-F08B-E67E-3222-1F1AF607197A}"/>
                    </a:ext>
                  </a:extLst>
                </p:cNvPr>
                <p:cNvSpPr/>
                <p:nvPr/>
              </p:nvSpPr>
              <p:spPr>
                <a:xfrm>
                  <a:off x="6838088" y="-909586"/>
                  <a:ext cx="17499" cy="62044"/>
                </a:xfrm>
                <a:custGeom>
                  <a:avLst/>
                  <a:gdLst>
                    <a:gd name="connsiteX0" fmla="*/ 12727 w 17499"/>
                    <a:gd name="connsiteY0" fmla="*/ 62044 h 62044"/>
                    <a:gd name="connsiteX1" fmla="*/ 6363 w 17499"/>
                    <a:gd name="connsiteY1" fmla="*/ 57272 h 62044"/>
                    <a:gd name="connsiteX2" fmla="*/ 0 w 17499"/>
                    <a:gd name="connsiteY2" fmla="*/ 6364 h 62044"/>
                    <a:gd name="connsiteX3" fmla="*/ 4773 w 17499"/>
                    <a:gd name="connsiteY3" fmla="*/ 0 h 62044"/>
                    <a:gd name="connsiteX4" fmla="*/ 11136 w 17499"/>
                    <a:gd name="connsiteY4" fmla="*/ 4773 h 62044"/>
                    <a:gd name="connsiteX5" fmla="*/ 17500 w 17499"/>
                    <a:gd name="connsiteY5" fmla="*/ 55681 h 62044"/>
                    <a:gd name="connsiteX6" fmla="*/ 12727 w 17499"/>
                    <a:gd name="connsiteY6" fmla="*/ 62044 h 62044"/>
                    <a:gd name="connsiteX7" fmla="*/ 12727 w 1749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99" h="62044">
                      <a:moveTo>
                        <a:pt x="12727" y="62044"/>
                      </a:moveTo>
                      <a:cubicBezTo>
                        <a:pt x="9545" y="62044"/>
                        <a:pt x="7954" y="60453"/>
                        <a:pt x="6363" y="57272"/>
                      </a:cubicBezTo>
                      <a:lnTo>
                        <a:pt x="0" y="6364"/>
                      </a:lnTo>
                      <a:cubicBezTo>
                        <a:pt x="0" y="3182"/>
                        <a:pt x="1591" y="0"/>
                        <a:pt x="4773" y="0"/>
                      </a:cubicBezTo>
                      <a:cubicBezTo>
                        <a:pt x="7954" y="0"/>
                        <a:pt x="11136" y="1591"/>
                        <a:pt x="11136" y="4773"/>
                      </a:cubicBezTo>
                      <a:lnTo>
                        <a:pt x="17500" y="55681"/>
                      </a:lnTo>
                      <a:cubicBezTo>
                        <a:pt x="17500" y="58862"/>
                        <a:pt x="15909" y="62044"/>
                        <a:pt x="12727" y="62044"/>
                      </a:cubicBezTo>
                      <a:cubicBezTo>
                        <a:pt x="12727" y="62044"/>
                        <a:pt x="12727" y="62044"/>
                        <a:pt x="12727"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9" name="Freeform: Shape 958">
                  <a:extLst>
                    <a:ext uri="{FF2B5EF4-FFF2-40B4-BE49-F238E27FC236}">
                      <a16:creationId xmlns:a16="http://schemas.microsoft.com/office/drawing/2014/main" id="{01694159-8915-FA10-D22A-6547F9D14FE0}"/>
                    </a:ext>
                  </a:extLst>
                </p:cNvPr>
                <p:cNvSpPr/>
                <p:nvPr/>
              </p:nvSpPr>
              <p:spPr>
                <a:xfrm>
                  <a:off x="6795135" y="-904814"/>
                  <a:ext cx="19090" cy="62044"/>
                </a:xfrm>
                <a:custGeom>
                  <a:avLst/>
                  <a:gdLst>
                    <a:gd name="connsiteX0" fmla="*/ 12727 w 19090"/>
                    <a:gd name="connsiteY0" fmla="*/ 62044 h 62044"/>
                    <a:gd name="connsiteX1" fmla="*/ 7954 w 19090"/>
                    <a:gd name="connsiteY1" fmla="*/ 57272 h 62044"/>
                    <a:gd name="connsiteX2" fmla="*/ 0 w 19090"/>
                    <a:gd name="connsiteY2" fmla="*/ 6364 h 62044"/>
                    <a:gd name="connsiteX3" fmla="*/ 4773 w 19090"/>
                    <a:gd name="connsiteY3" fmla="*/ 0 h 62044"/>
                    <a:gd name="connsiteX4" fmla="*/ 11136 w 19090"/>
                    <a:gd name="connsiteY4" fmla="*/ 4773 h 62044"/>
                    <a:gd name="connsiteX5" fmla="*/ 19090 w 19090"/>
                    <a:gd name="connsiteY5" fmla="*/ 55681 h 62044"/>
                    <a:gd name="connsiteX6" fmla="*/ 12727 w 19090"/>
                    <a:gd name="connsiteY6" fmla="*/ 62044 h 62044"/>
                    <a:gd name="connsiteX7" fmla="*/ 12727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12727" y="62044"/>
                      </a:moveTo>
                      <a:cubicBezTo>
                        <a:pt x="9545" y="62044"/>
                        <a:pt x="7954" y="60453"/>
                        <a:pt x="7954" y="57272"/>
                      </a:cubicBezTo>
                      <a:lnTo>
                        <a:pt x="0" y="6364"/>
                      </a:lnTo>
                      <a:cubicBezTo>
                        <a:pt x="0" y="3182"/>
                        <a:pt x="1591" y="0"/>
                        <a:pt x="4773" y="0"/>
                      </a:cubicBezTo>
                      <a:cubicBezTo>
                        <a:pt x="7954" y="0"/>
                        <a:pt x="11136" y="1591"/>
                        <a:pt x="11136" y="4773"/>
                      </a:cubicBezTo>
                      <a:lnTo>
                        <a:pt x="19090" y="55681"/>
                      </a:lnTo>
                      <a:cubicBezTo>
                        <a:pt x="19090" y="58862"/>
                        <a:pt x="17500" y="62044"/>
                        <a:pt x="12727" y="62044"/>
                      </a:cubicBezTo>
                      <a:cubicBezTo>
                        <a:pt x="14318" y="62044"/>
                        <a:pt x="12727" y="62044"/>
                        <a:pt x="12727"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6" name="Graphic 378">
                <a:extLst>
                  <a:ext uri="{FF2B5EF4-FFF2-40B4-BE49-F238E27FC236}">
                    <a16:creationId xmlns:a16="http://schemas.microsoft.com/office/drawing/2014/main" id="{C50915BA-8100-B368-87FA-3EA6EBBAA66A}"/>
                  </a:ext>
                </a:extLst>
              </p:cNvPr>
              <p:cNvGrpSpPr/>
              <p:nvPr/>
            </p:nvGrpSpPr>
            <p:grpSpPr>
              <a:xfrm>
                <a:off x="6448323" y="-885723"/>
                <a:ext cx="268858" cy="178178"/>
                <a:chOff x="6448323" y="-885723"/>
                <a:chExt cx="268858" cy="178178"/>
              </a:xfrm>
              <a:solidFill>
                <a:srgbClr val="C6D605"/>
              </a:solidFill>
            </p:grpSpPr>
            <p:sp>
              <p:nvSpPr>
                <p:cNvPr id="948" name="Freeform: Shape 947">
                  <a:extLst>
                    <a:ext uri="{FF2B5EF4-FFF2-40B4-BE49-F238E27FC236}">
                      <a16:creationId xmlns:a16="http://schemas.microsoft.com/office/drawing/2014/main" id="{73F8A3BF-3335-E790-92F0-B06BEB04C0DC}"/>
                    </a:ext>
                  </a:extLst>
                </p:cNvPr>
                <p:cNvSpPr/>
                <p:nvPr/>
              </p:nvSpPr>
              <p:spPr>
                <a:xfrm>
                  <a:off x="6448323" y="-801407"/>
                  <a:ext cx="65226" cy="93861"/>
                </a:xfrm>
                <a:custGeom>
                  <a:avLst/>
                  <a:gdLst>
                    <a:gd name="connsiteX0" fmla="*/ 52499 w 65226"/>
                    <a:gd name="connsiteY0" fmla="*/ 93862 h 93861"/>
                    <a:gd name="connsiteX1" fmla="*/ 41363 w 65226"/>
                    <a:gd name="connsiteY1" fmla="*/ 87498 h 93861"/>
                    <a:gd name="connsiteX2" fmla="*/ 1591 w 65226"/>
                    <a:gd name="connsiteY2" fmla="*/ 19091 h 93861"/>
                    <a:gd name="connsiteX3" fmla="*/ 6363 w 65226"/>
                    <a:gd name="connsiteY3" fmla="*/ 1591 h 93861"/>
                    <a:gd name="connsiteX4" fmla="*/ 23863 w 65226"/>
                    <a:gd name="connsiteY4" fmla="*/ 6364 h 93861"/>
                    <a:gd name="connsiteX5" fmla="*/ 63635 w 65226"/>
                    <a:gd name="connsiteY5" fmla="*/ 74771 h 93861"/>
                    <a:gd name="connsiteX6" fmla="*/ 58862 w 65226"/>
                    <a:gd name="connsiteY6" fmla="*/ 92271 h 93861"/>
                    <a:gd name="connsiteX7" fmla="*/ 52499 w 65226"/>
                    <a:gd name="connsiteY7" fmla="*/ 93862 h 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226" h="93861">
                      <a:moveTo>
                        <a:pt x="52499" y="93862"/>
                      </a:moveTo>
                      <a:cubicBezTo>
                        <a:pt x="47726" y="93862"/>
                        <a:pt x="44545" y="92271"/>
                        <a:pt x="41363" y="87498"/>
                      </a:cubicBezTo>
                      <a:lnTo>
                        <a:pt x="1591" y="19091"/>
                      </a:lnTo>
                      <a:cubicBezTo>
                        <a:pt x="-1591" y="12727"/>
                        <a:pt x="0" y="4773"/>
                        <a:pt x="6363" y="1591"/>
                      </a:cubicBezTo>
                      <a:cubicBezTo>
                        <a:pt x="12727" y="-1591"/>
                        <a:pt x="20681" y="0"/>
                        <a:pt x="23863" y="6364"/>
                      </a:cubicBezTo>
                      <a:lnTo>
                        <a:pt x="63635" y="74771"/>
                      </a:lnTo>
                      <a:cubicBezTo>
                        <a:pt x="66817" y="81135"/>
                        <a:pt x="65226" y="89089"/>
                        <a:pt x="58862" y="92271"/>
                      </a:cubicBezTo>
                      <a:cubicBezTo>
                        <a:pt x="57272" y="93862"/>
                        <a:pt x="54090" y="93862"/>
                        <a:pt x="52499" y="9386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9" name="Freeform: Shape 948">
                  <a:extLst>
                    <a:ext uri="{FF2B5EF4-FFF2-40B4-BE49-F238E27FC236}">
                      <a16:creationId xmlns:a16="http://schemas.microsoft.com/office/drawing/2014/main" id="{931D5027-9B6C-9CBB-0697-1D655F80B5FC}"/>
                    </a:ext>
                  </a:extLst>
                </p:cNvPr>
                <p:cNvSpPr/>
                <p:nvPr/>
              </p:nvSpPr>
              <p:spPr>
                <a:xfrm>
                  <a:off x="6693318" y="-885723"/>
                  <a:ext cx="23863" cy="62044"/>
                </a:xfrm>
                <a:custGeom>
                  <a:avLst/>
                  <a:gdLst>
                    <a:gd name="connsiteX0" fmla="*/ 17500 w 23863"/>
                    <a:gd name="connsiteY0" fmla="*/ 62044 h 62044"/>
                    <a:gd name="connsiteX1" fmla="*/ 12727 w 23863"/>
                    <a:gd name="connsiteY1" fmla="*/ 57272 h 62044"/>
                    <a:gd name="connsiteX2" fmla="*/ 0 w 23863"/>
                    <a:gd name="connsiteY2" fmla="*/ 6364 h 62044"/>
                    <a:gd name="connsiteX3" fmla="*/ 4773 w 23863"/>
                    <a:gd name="connsiteY3" fmla="*/ 0 h 62044"/>
                    <a:gd name="connsiteX4" fmla="*/ 11136 w 23863"/>
                    <a:gd name="connsiteY4" fmla="*/ 4773 h 62044"/>
                    <a:gd name="connsiteX5" fmla="*/ 23863 w 23863"/>
                    <a:gd name="connsiteY5" fmla="*/ 55681 h 62044"/>
                    <a:gd name="connsiteX6" fmla="*/ 17500 w 23863"/>
                    <a:gd name="connsiteY6" fmla="*/ 62044 h 62044"/>
                    <a:gd name="connsiteX7" fmla="*/ 17500 w 23863"/>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3" h="62044">
                      <a:moveTo>
                        <a:pt x="17500" y="62044"/>
                      </a:moveTo>
                      <a:cubicBezTo>
                        <a:pt x="14318" y="62044"/>
                        <a:pt x="12727" y="60453"/>
                        <a:pt x="12727" y="57272"/>
                      </a:cubicBezTo>
                      <a:lnTo>
                        <a:pt x="0" y="6364"/>
                      </a:lnTo>
                      <a:cubicBezTo>
                        <a:pt x="0" y="3182"/>
                        <a:pt x="1591" y="0"/>
                        <a:pt x="4773" y="0"/>
                      </a:cubicBezTo>
                      <a:cubicBezTo>
                        <a:pt x="7954" y="0"/>
                        <a:pt x="11136" y="1591"/>
                        <a:pt x="11136" y="4773"/>
                      </a:cubicBezTo>
                      <a:lnTo>
                        <a:pt x="23863" y="55681"/>
                      </a:lnTo>
                      <a:cubicBezTo>
                        <a:pt x="22272" y="58862"/>
                        <a:pt x="20681" y="62044"/>
                        <a:pt x="17500" y="62044"/>
                      </a:cubicBezTo>
                      <a:cubicBezTo>
                        <a:pt x="17500" y="62044"/>
                        <a:pt x="17500" y="62044"/>
                        <a:pt x="17500"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0" name="Freeform: Shape 949">
                  <a:extLst>
                    <a:ext uri="{FF2B5EF4-FFF2-40B4-BE49-F238E27FC236}">
                      <a16:creationId xmlns:a16="http://schemas.microsoft.com/office/drawing/2014/main" id="{FDE8C3B0-CD9C-B3AA-7E2D-4A2621D589F5}"/>
                    </a:ext>
                  </a:extLst>
                </p:cNvPr>
                <p:cNvSpPr/>
                <p:nvPr/>
              </p:nvSpPr>
              <p:spPr>
                <a:xfrm>
                  <a:off x="6643568" y="-871839"/>
                  <a:ext cx="24893" cy="60886"/>
                </a:xfrm>
                <a:custGeom>
                  <a:avLst/>
                  <a:gdLst>
                    <a:gd name="connsiteX0" fmla="*/ 19524 w 24893"/>
                    <a:gd name="connsiteY0" fmla="*/ 60887 h 60886"/>
                    <a:gd name="connsiteX1" fmla="*/ 14751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1" y="59296"/>
                        <a:pt x="14751" y="56114"/>
                      </a:cubicBezTo>
                      <a:lnTo>
                        <a:pt x="434" y="6797"/>
                      </a:lnTo>
                      <a:cubicBezTo>
                        <a:pt x="-1157" y="3615"/>
                        <a:pt x="2024" y="434"/>
                        <a:pt x="3615" y="434"/>
                      </a:cubicBezTo>
                      <a:cubicBezTo>
                        <a:pt x="6797" y="-1157"/>
                        <a:pt x="9979" y="2024"/>
                        <a:pt x="9979" y="3615"/>
                      </a:cubicBezTo>
                      <a:lnTo>
                        <a:pt x="24297" y="52933"/>
                      </a:lnTo>
                      <a:cubicBezTo>
                        <a:pt x="25888" y="57705"/>
                        <a:pt x="24297" y="60887"/>
                        <a:pt x="19524" y="60887"/>
                      </a:cubicBezTo>
                      <a:cubicBezTo>
                        <a:pt x="19524" y="60887"/>
                        <a:pt x="19524" y="60887"/>
                        <a:pt x="19524" y="608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1" name="Freeform: Shape 950">
                  <a:extLst>
                    <a:ext uri="{FF2B5EF4-FFF2-40B4-BE49-F238E27FC236}">
                      <a16:creationId xmlns:a16="http://schemas.microsoft.com/office/drawing/2014/main" id="{8C2CEDEF-3550-D4AB-58D1-1949BBDA04A2}"/>
                    </a:ext>
                  </a:extLst>
                </p:cNvPr>
                <p:cNvSpPr/>
                <p:nvPr/>
              </p:nvSpPr>
              <p:spPr>
                <a:xfrm>
                  <a:off x="6594060" y="-856121"/>
                  <a:ext cx="29884" cy="61077"/>
                </a:xfrm>
                <a:custGeom>
                  <a:avLst/>
                  <a:gdLst>
                    <a:gd name="connsiteX0" fmla="*/ 22896 w 29884"/>
                    <a:gd name="connsiteY0" fmla="*/ 61077 h 61077"/>
                    <a:gd name="connsiteX1" fmla="*/ 18124 w 29884"/>
                    <a:gd name="connsiteY1" fmla="*/ 57896 h 61077"/>
                    <a:gd name="connsiteX2" fmla="*/ 624 w 29884"/>
                    <a:gd name="connsiteY2" fmla="*/ 8578 h 61077"/>
                    <a:gd name="connsiteX3" fmla="*/ 3806 w 29884"/>
                    <a:gd name="connsiteY3" fmla="*/ 624 h 61077"/>
                    <a:gd name="connsiteX4" fmla="*/ 11760 w 29884"/>
                    <a:gd name="connsiteY4" fmla="*/ 3806 h 61077"/>
                    <a:gd name="connsiteX5" fmla="*/ 29260 w 29884"/>
                    <a:gd name="connsiteY5" fmla="*/ 53123 h 61077"/>
                    <a:gd name="connsiteX6" fmla="*/ 26078 w 29884"/>
                    <a:gd name="connsiteY6" fmla="*/ 61077 h 61077"/>
                    <a:gd name="connsiteX7" fmla="*/ 22896 w 29884"/>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4" h="61077">
                      <a:moveTo>
                        <a:pt x="22896" y="61077"/>
                      </a:moveTo>
                      <a:cubicBezTo>
                        <a:pt x="21306" y="61077"/>
                        <a:pt x="18124" y="59487"/>
                        <a:pt x="18124" y="57896"/>
                      </a:cubicBezTo>
                      <a:lnTo>
                        <a:pt x="624" y="8578"/>
                      </a:lnTo>
                      <a:cubicBezTo>
                        <a:pt x="-967" y="5397"/>
                        <a:pt x="624" y="2215"/>
                        <a:pt x="3806" y="624"/>
                      </a:cubicBezTo>
                      <a:cubicBezTo>
                        <a:pt x="6988" y="-967"/>
                        <a:pt x="10169" y="624"/>
                        <a:pt x="11760" y="3806"/>
                      </a:cubicBezTo>
                      <a:lnTo>
                        <a:pt x="29260" y="53123"/>
                      </a:lnTo>
                      <a:cubicBezTo>
                        <a:pt x="30851" y="56305"/>
                        <a:pt x="29260" y="59487"/>
                        <a:pt x="26078" y="61077"/>
                      </a:cubicBezTo>
                      <a:cubicBezTo>
                        <a:pt x="24487" y="61077"/>
                        <a:pt x="22896" y="61077"/>
                        <a:pt x="22896" y="6107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2" name="Freeform: Shape 951">
                  <a:extLst>
                    <a:ext uri="{FF2B5EF4-FFF2-40B4-BE49-F238E27FC236}">
                      <a16:creationId xmlns:a16="http://schemas.microsoft.com/office/drawing/2014/main" id="{CF311241-DABD-5B53-9A7C-4708BDFA3E07}"/>
                    </a:ext>
                  </a:extLst>
                </p:cNvPr>
                <p:cNvSpPr/>
                <p:nvPr/>
              </p:nvSpPr>
              <p:spPr>
                <a:xfrm>
                  <a:off x="6551106" y="-838621"/>
                  <a:ext cx="31474" cy="59486"/>
                </a:xfrm>
                <a:custGeom>
                  <a:avLst/>
                  <a:gdLst>
                    <a:gd name="connsiteX0" fmla="*/ 24487 w 31474"/>
                    <a:gd name="connsiteY0" fmla="*/ 59487 h 59486"/>
                    <a:gd name="connsiteX1" fmla="*/ 19715 w 31474"/>
                    <a:gd name="connsiteY1" fmla="*/ 56305 h 59486"/>
                    <a:gd name="connsiteX2" fmla="*/ 624 w 31474"/>
                    <a:gd name="connsiteY2" fmla="*/ 8578 h 59486"/>
                    <a:gd name="connsiteX3" fmla="*/ 3806 w 31474"/>
                    <a:gd name="connsiteY3" fmla="*/ 624 h 59486"/>
                    <a:gd name="connsiteX4" fmla="*/ 11760 w 31474"/>
                    <a:gd name="connsiteY4" fmla="*/ 3806 h 59486"/>
                    <a:gd name="connsiteX5" fmla="*/ 30851 w 31474"/>
                    <a:gd name="connsiteY5" fmla="*/ 51532 h 59486"/>
                    <a:gd name="connsiteX6" fmla="*/ 27669 w 31474"/>
                    <a:gd name="connsiteY6" fmla="*/ 59487 h 59486"/>
                    <a:gd name="connsiteX7" fmla="*/ 2448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24487" y="59487"/>
                      </a:moveTo>
                      <a:cubicBezTo>
                        <a:pt x="22896" y="59487"/>
                        <a:pt x="19715" y="57896"/>
                        <a:pt x="19715" y="56305"/>
                      </a:cubicBezTo>
                      <a:lnTo>
                        <a:pt x="624" y="8578"/>
                      </a:lnTo>
                      <a:cubicBezTo>
                        <a:pt x="-967" y="5397"/>
                        <a:pt x="624" y="2215"/>
                        <a:pt x="3806" y="624"/>
                      </a:cubicBezTo>
                      <a:cubicBezTo>
                        <a:pt x="6988" y="-967"/>
                        <a:pt x="10170" y="624"/>
                        <a:pt x="11760" y="3806"/>
                      </a:cubicBezTo>
                      <a:lnTo>
                        <a:pt x="30851" y="51532"/>
                      </a:lnTo>
                      <a:cubicBezTo>
                        <a:pt x="32442" y="54714"/>
                        <a:pt x="30851" y="57896"/>
                        <a:pt x="27669" y="59487"/>
                      </a:cubicBezTo>
                      <a:cubicBezTo>
                        <a:pt x="26078" y="59487"/>
                        <a:pt x="24487" y="59487"/>
                        <a:pt x="2448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3" name="Freeform: Shape 952">
                  <a:extLst>
                    <a:ext uri="{FF2B5EF4-FFF2-40B4-BE49-F238E27FC236}">
                      <a16:creationId xmlns:a16="http://schemas.microsoft.com/office/drawing/2014/main" id="{F7B8866E-5C74-D368-96A1-D148241C4CB2}"/>
                    </a:ext>
                  </a:extLst>
                </p:cNvPr>
                <p:cNvSpPr/>
                <p:nvPr/>
              </p:nvSpPr>
              <p:spPr>
                <a:xfrm>
                  <a:off x="6509743" y="-822712"/>
                  <a:ext cx="34656" cy="59486"/>
                </a:xfrm>
                <a:custGeom>
                  <a:avLst/>
                  <a:gdLst>
                    <a:gd name="connsiteX0" fmla="*/ 27669 w 34656"/>
                    <a:gd name="connsiteY0" fmla="*/ 59487 h 59486"/>
                    <a:gd name="connsiteX1" fmla="*/ 22896 w 34656"/>
                    <a:gd name="connsiteY1" fmla="*/ 56305 h 59486"/>
                    <a:gd name="connsiteX2" fmla="*/ 624 w 34656"/>
                    <a:gd name="connsiteY2" fmla="*/ 8578 h 59486"/>
                    <a:gd name="connsiteX3" fmla="*/ 3806 w 34656"/>
                    <a:gd name="connsiteY3" fmla="*/ 624 h 59486"/>
                    <a:gd name="connsiteX4" fmla="*/ 11760 w 34656"/>
                    <a:gd name="connsiteY4" fmla="*/ 3806 h 59486"/>
                    <a:gd name="connsiteX5" fmla="*/ 34033 w 34656"/>
                    <a:gd name="connsiteY5" fmla="*/ 51532 h 59486"/>
                    <a:gd name="connsiteX6" fmla="*/ 30851 w 34656"/>
                    <a:gd name="connsiteY6" fmla="*/ 59487 h 59486"/>
                    <a:gd name="connsiteX7" fmla="*/ 27669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27669" y="59487"/>
                      </a:moveTo>
                      <a:cubicBezTo>
                        <a:pt x="26078" y="59487"/>
                        <a:pt x="22896" y="57896"/>
                        <a:pt x="22896" y="56305"/>
                      </a:cubicBezTo>
                      <a:lnTo>
                        <a:pt x="624" y="8578"/>
                      </a:lnTo>
                      <a:cubicBezTo>
                        <a:pt x="-967" y="5397"/>
                        <a:pt x="624" y="2215"/>
                        <a:pt x="3806" y="624"/>
                      </a:cubicBezTo>
                      <a:cubicBezTo>
                        <a:pt x="6988" y="-967"/>
                        <a:pt x="10169" y="624"/>
                        <a:pt x="11760" y="3806"/>
                      </a:cubicBezTo>
                      <a:lnTo>
                        <a:pt x="34033" y="51532"/>
                      </a:lnTo>
                      <a:cubicBezTo>
                        <a:pt x="35624" y="54714"/>
                        <a:pt x="34033" y="57896"/>
                        <a:pt x="30851" y="59487"/>
                      </a:cubicBezTo>
                      <a:cubicBezTo>
                        <a:pt x="29260" y="59487"/>
                        <a:pt x="27669" y="59487"/>
                        <a:pt x="27669"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7" name="Graphic 378">
                <a:extLst>
                  <a:ext uri="{FF2B5EF4-FFF2-40B4-BE49-F238E27FC236}">
                    <a16:creationId xmlns:a16="http://schemas.microsoft.com/office/drawing/2014/main" id="{8D50011D-3882-5EB9-5CA5-52500EB236F5}"/>
                  </a:ext>
                </a:extLst>
              </p:cNvPr>
              <p:cNvGrpSpPr/>
              <p:nvPr/>
            </p:nvGrpSpPr>
            <p:grpSpPr>
              <a:xfrm>
                <a:off x="6231964" y="-769043"/>
                <a:ext cx="223767" cy="247631"/>
                <a:chOff x="6231964" y="-769043"/>
                <a:chExt cx="223767" cy="247631"/>
              </a:xfrm>
              <a:solidFill>
                <a:srgbClr val="C6D605"/>
              </a:solidFill>
            </p:grpSpPr>
            <p:sp>
              <p:nvSpPr>
                <p:cNvPr id="942" name="Freeform: Shape 941">
                  <a:extLst>
                    <a:ext uri="{FF2B5EF4-FFF2-40B4-BE49-F238E27FC236}">
                      <a16:creationId xmlns:a16="http://schemas.microsoft.com/office/drawing/2014/main" id="{2480EFBD-C553-5E66-0105-A455103BDD43}"/>
                    </a:ext>
                  </a:extLst>
                </p:cNvPr>
                <p:cNvSpPr/>
                <p:nvPr/>
              </p:nvSpPr>
              <p:spPr>
                <a:xfrm>
                  <a:off x="6231964" y="-586638"/>
                  <a:ext cx="92270" cy="65225"/>
                </a:xfrm>
                <a:custGeom>
                  <a:avLst/>
                  <a:gdLst>
                    <a:gd name="connsiteX0" fmla="*/ 79544 w 92270"/>
                    <a:gd name="connsiteY0" fmla="*/ 65226 h 65225"/>
                    <a:gd name="connsiteX1" fmla="*/ 73180 w 92270"/>
                    <a:gd name="connsiteY1" fmla="*/ 63635 h 65225"/>
                    <a:gd name="connsiteX2" fmla="*/ 6364 w 92270"/>
                    <a:gd name="connsiteY2" fmla="*/ 23863 h 65225"/>
                    <a:gd name="connsiteX3" fmla="*/ 1591 w 92270"/>
                    <a:gd name="connsiteY3" fmla="*/ 6364 h 65225"/>
                    <a:gd name="connsiteX4" fmla="*/ 19091 w 92270"/>
                    <a:gd name="connsiteY4" fmla="*/ 1591 h 65225"/>
                    <a:gd name="connsiteX5" fmla="*/ 85907 w 92270"/>
                    <a:gd name="connsiteY5" fmla="*/ 42954 h 65225"/>
                    <a:gd name="connsiteX6" fmla="*/ 90680 w 92270"/>
                    <a:gd name="connsiteY6" fmla="*/ 60453 h 65225"/>
                    <a:gd name="connsiteX7" fmla="*/ 79544 w 92270"/>
                    <a:gd name="connsiteY7" fmla="*/ 65226 h 6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70" h="65225">
                      <a:moveTo>
                        <a:pt x="79544" y="65226"/>
                      </a:moveTo>
                      <a:cubicBezTo>
                        <a:pt x="77953" y="65226"/>
                        <a:pt x="74771" y="65226"/>
                        <a:pt x="73180" y="63635"/>
                      </a:cubicBezTo>
                      <a:lnTo>
                        <a:pt x="6364" y="23863"/>
                      </a:lnTo>
                      <a:cubicBezTo>
                        <a:pt x="0" y="20681"/>
                        <a:pt x="-1591" y="12727"/>
                        <a:pt x="1591" y="6364"/>
                      </a:cubicBezTo>
                      <a:cubicBezTo>
                        <a:pt x="4773" y="0"/>
                        <a:pt x="12727" y="-1591"/>
                        <a:pt x="19091" y="1591"/>
                      </a:cubicBezTo>
                      <a:lnTo>
                        <a:pt x="85907" y="42954"/>
                      </a:lnTo>
                      <a:cubicBezTo>
                        <a:pt x="92271" y="46135"/>
                        <a:pt x="93862" y="54090"/>
                        <a:pt x="90680" y="60453"/>
                      </a:cubicBezTo>
                      <a:cubicBezTo>
                        <a:pt x="89089" y="63635"/>
                        <a:pt x="84316" y="65226"/>
                        <a:pt x="79544" y="652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3" name="Freeform: Shape 942">
                  <a:extLst>
                    <a:ext uri="{FF2B5EF4-FFF2-40B4-BE49-F238E27FC236}">
                      <a16:creationId xmlns:a16="http://schemas.microsoft.com/office/drawing/2014/main" id="{8272916A-926E-5BDE-B510-BE1145F18013}"/>
                    </a:ext>
                  </a:extLst>
                </p:cNvPr>
                <p:cNvSpPr/>
                <p:nvPr/>
              </p:nvSpPr>
              <p:spPr>
                <a:xfrm>
                  <a:off x="6415461" y="-769043"/>
                  <a:ext cx="40271" cy="55134"/>
                </a:xfrm>
                <a:custGeom>
                  <a:avLst/>
                  <a:gdLst>
                    <a:gd name="connsiteX0" fmla="*/ 34454 w 40271"/>
                    <a:gd name="connsiteY0" fmla="*/ 55135 h 55134"/>
                    <a:gd name="connsiteX1" fmla="*/ 29681 w 40271"/>
                    <a:gd name="connsiteY1" fmla="*/ 51953 h 55134"/>
                    <a:gd name="connsiteX2" fmla="*/ 1045 w 40271"/>
                    <a:gd name="connsiteY2" fmla="*/ 8999 h 55134"/>
                    <a:gd name="connsiteX3" fmla="*/ 2636 w 40271"/>
                    <a:gd name="connsiteY3" fmla="*/ 1045 h 55134"/>
                    <a:gd name="connsiteX4" fmla="*/ 10590 w 40271"/>
                    <a:gd name="connsiteY4" fmla="*/ 2636 h 55134"/>
                    <a:gd name="connsiteX5" fmla="*/ 39226 w 40271"/>
                    <a:gd name="connsiteY5" fmla="*/ 45590 h 55134"/>
                    <a:gd name="connsiteX6" fmla="*/ 37635 w 40271"/>
                    <a:gd name="connsiteY6" fmla="*/ 53544 h 55134"/>
                    <a:gd name="connsiteX7" fmla="*/ 34454 w 40271"/>
                    <a:gd name="connsiteY7" fmla="*/ 55135 h 5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71" h="55134">
                      <a:moveTo>
                        <a:pt x="34454" y="55135"/>
                      </a:moveTo>
                      <a:cubicBezTo>
                        <a:pt x="32863" y="55135"/>
                        <a:pt x="31272" y="53544"/>
                        <a:pt x="29681" y="51953"/>
                      </a:cubicBezTo>
                      <a:lnTo>
                        <a:pt x="1045" y="8999"/>
                      </a:lnTo>
                      <a:cubicBezTo>
                        <a:pt x="-546" y="5818"/>
                        <a:pt x="-546" y="2636"/>
                        <a:pt x="2636" y="1045"/>
                      </a:cubicBezTo>
                      <a:cubicBezTo>
                        <a:pt x="5818" y="-546"/>
                        <a:pt x="8999" y="-546"/>
                        <a:pt x="10590" y="2636"/>
                      </a:cubicBezTo>
                      <a:lnTo>
                        <a:pt x="39226" y="45590"/>
                      </a:lnTo>
                      <a:cubicBezTo>
                        <a:pt x="40817" y="48771"/>
                        <a:pt x="40817" y="51953"/>
                        <a:pt x="37635" y="53544"/>
                      </a:cubicBezTo>
                      <a:cubicBezTo>
                        <a:pt x="37635" y="55135"/>
                        <a:pt x="36044" y="55135"/>
                        <a:pt x="34454" y="551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4" name="Freeform: Shape 943">
                  <a:extLst>
                    <a:ext uri="{FF2B5EF4-FFF2-40B4-BE49-F238E27FC236}">
                      <a16:creationId xmlns:a16="http://schemas.microsoft.com/office/drawing/2014/main" id="{F459D383-3529-3CD7-ECA4-206A2A5F65F7}"/>
                    </a:ext>
                  </a:extLst>
                </p:cNvPr>
                <p:cNvSpPr/>
                <p:nvPr/>
              </p:nvSpPr>
              <p:spPr>
                <a:xfrm>
                  <a:off x="6374098" y="-735635"/>
                  <a:ext cx="43452" cy="50362"/>
                </a:xfrm>
                <a:custGeom>
                  <a:avLst/>
                  <a:gdLst>
                    <a:gd name="connsiteX0" fmla="*/ 37635 w 43452"/>
                    <a:gd name="connsiteY0" fmla="*/ 50362 h 50362"/>
                    <a:gd name="connsiteX1" fmla="*/ 32862 w 43452"/>
                    <a:gd name="connsiteY1" fmla="*/ 48771 h 50362"/>
                    <a:gd name="connsiteX2" fmla="*/ 1045 w 43452"/>
                    <a:gd name="connsiteY2" fmla="*/ 8999 h 50362"/>
                    <a:gd name="connsiteX3" fmla="*/ 2636 w 43452"/>
                    <a:gd name="connsiteY3" fmla="*/ 1045 h 50362"/>
                    <a:gd name="connsiteX4" fmla="*/ 10590 w 43452"/>
                    <a:gd name="connsiteY4" fmla="*/ 2636 h 50362"/>
                    <a:gd name="connsiteX5" fmla="*/ 42408 w 43452"/>
                    <a:gd name="connsiteY5" fmla="*/ 42408 h 50362"/>
                    <a:gd name="connsiteX6" fmla="*/ 40817 w 43452"/>
                    <a:gd name="connsiteY6" fmla="*/ 50362 h 50362"/>
                    <a:gd name="connsiteX7" fmla="*/ 37635 w 43452"/>
                    <a:gd name="connsiteY7" fmla="*/ 50362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0362">
                      <a:moveTo>
                        <a:pt x="37635" y="50362"/>
                      </a:moveTo>
                      <a:cubicBezTo>
                        <a:pt x="36044" y="50362"/>
                        <a:pt x="34453" y="50362"/>
                        <a:pt x="32862" y="48771"/>
                      </a:cubicBezTo>
                      <a:lnTo>
                        <a:pt x="1045" y="8999"/>
                      </a:lnTo>
                      <a:cubicBezTo>
                        <a:pt x="-546" y="5818"/>
                        <a:pt x="-546" y="2636"/>
                        <a:pt x="2636" y="1045"/>
                      </a:cubicBezTo>
                      <a:cubicBezTo>
                        <a:pt x="5818" y="-546"/>
                        <a:pt x="8999" y="-546"/>
                        <a:pt x="10590" y="2636"/>
                      </a:cubicBezTo>
                      <a:lnTo>
                        <a:pt x="42408" y="42408"/>
                      </a:lnTo>
                      <a:cubicBezTo>
                        <a:pt x="43999" y="45590"/>
                        <a:pt x="43999" y="48771"/>
                        <a:pt x="40817" y="50362"/>
                      </a:cubicBezTo>
                      <a:cubicBezTo>
                        <a:pt x="39226" y="50362"/>
                        <a:pt x="39226" y="50362"/>
                        <a:pt x="37635" y="5036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5" name="Freeform: Shape 944">
                  <a:extLst>
                    <a:ext uri="{FF2B5EF4-FFF2-40B4-BE49-F238E27FC236}">
                      <a16:creationId xmlns:a16="http://schemas.microsoft.com/office/drawing/2014/main" id="{C0B93244-5F61-C4A1-943D-373B64700375}"/>
                    </a:ext>
                  </a:extLst>
                </p:cNvPr>
                <p:cNvSpPr/>
                <p:nvPr/>
              </p:nvSpPr>
              <p:spPr>
                <a:xfrm>
                  <a:off x="6332587" y="-702375"/>
                  <a:ext cx="46930" cy="48919"/>
                </a:xfrm>
                <a:custGeom>
                  <a:avLst/>
                  <a:gdLst>
                    <a:gd name="connsiteX0" fmla="*/ 42556 w 46930"/>
                    <a:gd name="connsiteY0" fmla="*/ 48919 h 48919"/>
                    <a:gd name="connsiteX1" fmla="*/ 37783 w 46930"/>
                    <a:gd name="connsiteY1" fmla="*/ 47329 h 48919"/>
                    <a:gd name="connsiteX2" fmla="*/ 1193 w 46930"/>
                    <a:gd name="connsiteY2" fmla="*/ 9148 h 48919"/>
                    <a:gd name="connsiteX3" fmla="*/ 1193 w 46930"/>
                    <a:gd name="connsiteY3" fmla="*/ 1193 h 48919"/>
                    <a:gd name="connsiteX4" fmla="*/ 9148 w 46930"/>
                    <a:gd name="connsiteY4" fmla="*/ 1193 h 48919"/>
                    <a:gd name="connsiteX5" fmla="*/ 45738 w 46930"/>
                    <a:gd name="connsiteY5" fmla="*/ 39374 h 48919"/>
                    <a:gd name="connsiteX6" fmla="*/ 45738 w 46930"/>
                    <a:gd name="connsiteY6" fmla="*/ 47329 h 48919"/>
                    <a:gd name="connsiteX7" fmla="*/ 42556 w 46930"/>
                    <a:gd name="connsiteY7" fmla="*/ 48919 h 4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30" h="48919">
                      <a:moveTo>
                        <a:pt x="42556" y="48919"/>
                      </a:moveTo>
                      <a:cubicBezTo>
                        <a:pt x="40965" y="48919"/>
                        <a:pt x="39374" y="48919"/>
                        <a:pt x="37783" y="47329"/>
                      </a:cubicBezTo>
                      <a:lnTo>
                        <a:pt x="1193" y="9148"/>
                      </a:lnTo>
                      <a:cubicBezTo>
                        <a:pt x="-398" y="7557"/>
                        <a:pt x="-398" y="2784"/>
                        <a:pt x="1193" y="1193"/>
                      </a:cubicBezTo>
                      <a:cubicBezTo>
                        <a:pt x="2784" y="-398"/>
                        <a:pt x="7557" y="-398"/>
                        <a:pt x="9148" y="1193"/>
                      </a:cubicBezTo>
                      <a:lnTo>
                        <a:pt x="45738" y="39374"/>
                      </a:lnTo>
                      <a:cubicBezTo>
                        <a:pt x="47329" y="40965"/>
                        <a:pt x="47329" y="45738"/>
                        <a:pt x="45738" y="47329"/>
                      </a:cubicBezTo>
                      <a:cubicBezTo>
                        <a:pt x="45738" y="48919"/>
                        <a:pt x="44147" y="48919"/>
                        <a:pt x="42556" y="4891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6" name="Freeform: Shape 945">
                  <a:extLst>
                    <a:ext uri="{FF2B5EF4-FFF2-40B4-BE49-F238E27FC236}">
                      <a16:creationId xmlns:a16="http://schemas.microsoft.com/office/drawing/2014/main" id="{A32A0385-ADD5-9F4D-C09C-91699CB8728F}"/>
                    </a:ext>
                  </a:extLst>
                </p:cNvPr>
                <p:cNvSpPr/>
                <p:nvPr/>
              </p:nvSpPr>
              <p:spPr>
                <a:xfrm>
                  <a:off x="6300126" y="-666428"/>
                  <a:ext cx="51400" cy="44790"/>
                </a:xfrm>
                <a:custGeom>
                  <a:avLst/>
                  <a:gdLst>
                    <a:gd name="connsiteX0" fmla="*/ 44791 w 51400"/>
                    <a:gd name="connsiteY0" fmla="*/ 44791 h 44790"/>
                    <a:gd name="connsiteX1" fmla="*/ 41609 w 51400"/>
                    <a:gd name="connsiteY1" fmla="*/ 43200 h 44790"/>
                    <a:gd name="connsiteX2" fmla="*/ 1837 w 51400"/>
                    <a:gd name="connsiteY2" fmla="*/ 9791 h 44790"/>
                    <a:gd name="connsiteX3" fmla="*/ 1837 w 51400"/>
                    <a:gd name="connsiteY3" fmla="*/ 1837 h 44790"/>
                    <a:gd name="connsiteX4" fmla="*/ 9791 w 51400"/>
                    <a:gd name="connsiteY4" fmla="*/ 1837 h 44790"/>
                    <a:gd name="connsiteX5" fmla="*/ 49563 w 51400"/>
                    <a:gd name="connsiteY5" fmla="*/ 35245 h 44790"/>
                    <a:gd name="connsiteX6" fmla="*/ 49563 w 51400"/>
                    <a:gd name="connsiteY6" fmla="*/ 43200 h 44790"/>
                    <a:gd name="connsiteX7" fmla="*/ 44791 w 51400"/>
                    <a:gd name="connsiteY7" fmla="*/ 44791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00" h="44790">
                      <a:moveTo>
                        <a:pt x="44791" y="44791"/>
                      </a:moveTo>
                      <a:cubicBezTo>
                        <a:pt x="43200" y="44791"/>
                        <a:pt x="41609" y="44791"/>
                        <a:pt x="41609" y="43200"/>
                      </a:cubicBezTo>
                      <a:lnTo>
                        <a:pt x="1837" y="9791"/>
                      </a:lnTo>
                      <a:cubicBezTo>
                        <a:pt x="246" y="8200"/>
                        <a:pt x="-1345" y="3428"/>
                        <a:pt x="1837" y="1837"/>
                      </a:cubicBezTo>
                      <a:cubicBezTo>
                        <a:pt x="3428" y="246"/>
                        <a:pt x="8200" y="-1345"/>
                        <a:pt x="9791" y="1837"/>
                      </a:cubicBezTo>
                      <a:lnTo>
                        <a:pt x="49563" y="35245"/>
                      </a:lnTo>
                      <a:cubicBezTo>
                        <a:pt x="51154" y="36836"/>
                        <a:pt x="52745" y="41609"/>
                        <a:pt x="49563" y="43200"/>
                      </a:cubicBezTo>
                      <a:cubicBezTo>
                        <a:pt x="47972" y="43200"/>
                        <a:pt x="46382" y="44791"/>
                        <a:pt x="44791" y="4479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7" name="Freeform: Shape 946">
                  <a:extLst>
                    <a:ext uri="{FF2B5EF4-FFF2-40B4-BE49-F238E27FC236}">
                      <a16:creationId xmlns:a16="http://schemas.microsoft.com/office/drawing/2014/main" id="{050F8DAE-5AE2-D174-498E-41791C40A219}"/>
                    </a:ext>
                  </a:extLst>
                </p:cNvPr>
                <p:cNvSpPr/>
                <p:nvPr/>
              </p:nvSpPr>
              <p:spPr>
                <a:xfrm>
                  <a:off x="6272282" y="-632228"/>
                  <a:ext cx="52998" cy="42407"/>
                </a:xfrm>
                <a:custGeom>
                  <a:avLst/>
                  <a:gdLst>
                    <a:gd name="connsiteX0" fmla="*/ 47180 w 52998"/>
                    <a:gd name="connsiteY0" fmla="*/ 42408 h 42407"/>
                    <a:gd name="connsiteX1" fmla="*/ 43999 w 52998"/>
                    <a:gd name="connsiteY1" fmla="*/ 40817 h 42407"/>
                    <a:gd name="connsiteX2" fmla="*/ 2636 w 52998"/>
                    <a:gd name="connsiteY2" fmla="*/ 10590 h 42407"/>
                    <a:gd name="connsiteX3" fmla="*/ 1045 w 52998"/>
                    <a:gd name="connsiteY3" fmla="*/ 2636 h 42407"/>
                    <a:gd name="connsiteX4" fmla="*/ 8999 w 52998"/>
                    <a:gd name="connsiteY4" fmla="*/ 1045 h 42407"/>
                    <a:gd name="connsiteX5" fmla="*/ 50362 w 52998"/>
                    <a:gd name="connsiteY5" fmla="*/ 31272 h 42407"/>
                    <a:gd name="connsiteX6" fmla="*/ 51953 w 52998"/>
                    <a:gd name="connsiteY6" fmla="*/ 39226 h 42407"/>
                    <a:gd name="connsiteX7" fmla="*/ 47180 w 52998"/>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8" h="42407">
                      <a:moveTo>
                        <a:pt x="47180" y="42408"/>
                      </a:moveTo>
                      <a:cubicBezTo>
                        <a:pt x="45590" y="42408"/>
                        <a:pt x="45590" y="42408"/>
                        <a:pt x="43999" y="40817"/>
                      </a:cubicBezTo>
                      <a:lnTo>
                        <a:pt x="2636" y="10590"/>
                      </a:lnTo>
                      <a:cubicBezTo>
                        <a:pt x="-546" y="8999"/>
                        <a:pt x="-546" y="5818"/>
                        <a:pt x="1045" y="2636"/>
                      </a:cubicBezTo>
                      <a:cubicBezTo>
                        <a:pt x="2636" y="-546"/>
                        <a:pt x="5818" y="-546"/>
                        <a:pt x="8999" y="1045"/>
                      </a:cubicBezTo>
                      <a:lnTo>
                        <a:pt x="50362" y="31272"/>
                      </a:lnTo>
                      <a:cubicBezTo>
                        <a:pt x="53544" y="32863"/>
                        <a:pt x="53544" y="36044"/>
                        <a:pt x="51953" y="39226"/>
                      </a:cubicBezTo>
                      <a:cubicBezTo>
                        <a:pt x="50362" y="42408"/>
                        <a:pt x="48771" y="42408"/>
                        <a:pt x="47180" y="42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8" name="Graphic 378">
                <a:extLst>
                  <a:ext uri="{FF2B5EF4-FFF2-40B4-BE49-F238E27FC236}">
                    <a16:creationId xmlns:a16="http://schemas.microsoft.com/office/drawing/2014/main" id="{7AC3439F-6300-F23D-E356-05211D3CF460}"/>
                  </a:ext>
                </a:extLst>
              </p:cNvPr>
              <p:cNvGrpSpPr/>
              <p:nvPr/>
            </p:nvGrpSpPr>
            <p:grpSpPr>
              <a:xfrm>
                <a:off x="6114817" y="-539957"/>
                <a:ext cx="157963" cy="271494"/>
                <a:chOff x="6114817" y="-539957"/>
                <a:chExt cx="157963" cy="271494"/>
              </a:xfrm>
              <a:solidFill>
                <a:srgbClr val="C6D605"/>
              </a:solidFill>
            </p:grpSpPr>
            <p:sp>
              <p:nvSpPr>
                <p:cNvPr id="936" name="Freeform: Shape 935">
                  <a:extLst>
                    <a:ext uri="{FF2B5EF4-FFF2-40B4-BE49-F238E27FC236}">
                      <a16:creationId xmlns:a16="http://schemas.microsoft.com/office/drawing/2014/main" id="{B4FD7264-432F-4219-7E07-78ED59993C70}"/>
                    </a:ext>
                  </a:extLst>
                </p:cNvPr>
                <p:cNvSpPr/>
                <p:nvPr/>
              </p:nvSpPr>
              <p:spPr>
                <a:xfrm>
                  <a:off x="6114817" y="-315611"/>
                  <a:ext cx="100659" cy="47148"/>
                </a:xfrm>
                <a:custGeom>
                  <a:avLst/>
                  <a:gdLst>
                    <a:gd name="connsiteX0" fmla="*/ 86920 w 100659"/>
                    <a:gd name="connsiteY0" fmla="*/ 47148 h 47148"/>
                    <a:gd name="connsiteX1" fmla="*/ 83738 w 100659"/>
                    <a:gd name="connsiteY1" fmla="*/ 47148 h 47148"/>
                    <a:gd name="connsiteX2" fmla="*/ 8967 w 100659"/>
                    <a:gd name="connsiteY2" fmla="*/ 24876 h 47148"/>
                    <a:gd name="connsiteX3" fmla="*/ 1013 w 100659"/>
                    <a:gd name="connsiteY3" fmla="*/ 8967 h 47148"/>
                    <a:gd name="connsiteX4" fmla="*/ 16922 w 100659"/>
                    <a:gd name="connsiteY4" fmla="*/ 1013 h 47148"/>
                    <a:gd name="connsiteX5" fmla="*/ 91693 w 100659"/>
                    <a:gd name="connsiteY5" fmla="*/ 23285 h 47148"/>
                    <a:gd name="connsiteX6" fmla="*/ 99647 w 100659"/>
                    <a:gd name="connsiteY6" fmla="*/ 39194 h 47148"/>
                    <a:gd name="connsiteX7" fmla="*/ 86920 w 100659"/>
                    <a:gd name="connsiteY7" fmla="*/ 47148 h 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659" h="47148">
                      <a:moveTo>
                        <a:pt x="86920" y="47148"/>
                      </a:moveTo>
                      <a:cubicBezTo>
                        <a:pt x="85329" y="47148"/>
                        <a:pt x="83738" y="47148"/>
                        <a:pt x="83738" y="47148"/>
                      </a:cubicBezTo>
                      <a:lnTo>
                        <a:pt x="8967" y="24876"/>
                      </a:lnTo>
                      <a:cubicBezTo>
                        <a:pt x="2604" y="23285"/>
                        <a:pt x="-2169" y="15331"/>
                        <a:pt x="1013" y="8967"/>
                      </a:cubicBezTo>
                      <a:cubicBezTo>
                        <a:pt x="2604" y="2604"/>
                        <a:pt x="10558" y="-2169"/>
                        <a:pt x="16922" y="1013"/>
                      </a:cubicBezTo>
                      <a:lnTo>
                        <a:pt x="91693" y="23285"/>
                      </a:lnTo>
                      <a:cubicBezTo>
                        <a:pt x="98056" y="24876"/>
                        <a:pt x="102829" y="32830"/>
                        <a:pt x="99647" y="39194"/>
                      </a:cubicBezTo>
                      <a:cubicBezTo>
                        <a:pt x="98056" y="43966"/>
                        <a:pt x="91693" y="47148"/>
                        <a:pt x="86920" y="4714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7" name="Freeform: Shape 936">
                  <a:extLst>
                    <a:ext uri="{FF2B5EF4-FFF2-40B4-BE49-F238E27FC236}">
                      <a16:creationId xmlns:a16="http://schemas.microsoft.com/office/drawing/2014/main" id="{9A2D9749-665C-9DC8-8CB6-3FB857A58FDB}"/>
                    </a:ext>
                  </a:extLst>
                </p:cNvPr>
                <p:cNvSpPr/>
                <p:nvPr/>
              </p:nvSpPr>
              <p:spPr>
                <a:xfrm>
                  <a:off x="6215010" y="-539957"/>
                  <a:ext cx="57770" cy="36044"/>
                </a:xfrm>
                <a:custGeom>
                  <a:avLst/>
                  <a:gdLst>
                    <a:gd name="connsiteX0" fmla="*/ 51953 w 57770"/>
                    <a:gd name="connsiteY0" fmla="*/ 36044 h 36044"/>
                    <a:gd name="connsiteX1" fmla="*/ 48771 w 57770"/>
                    <a:gd name="connsiteY1" fmla="*/ 36044 h 36044"/>
                    <a:gd name="connsiteX2" fmla="*/ 2636 w 57770"/>
                    <a:gd name="connsiteY2" fmla="*/ 10590 h 36044"/>
                    <a:gd name="connsiteX3" fmla="*/ 1045 w 57770"/>
                    <a:gd name="connsiteY3" fmla="*/ 2636 h 36044"/>
                    <a:gd name="connsiteX4" fmla="*/ 8999 w 57770"/>
                    <a:gd name="connsiteY4" fmla="*/ 1045 h 36044"/>
                    <a:gd name="connsiteX5" fmla="*/ 55135 w 57770"/>
                    <a:gd name="connsiteY5" fmla="*/ 26499 h 36044"/>
                    <a:gd name="connsiteX6" fmla="*/ 56726 w 57770"/>
                    <a:gd name="connsiteY6" fmla="*/ 34453 h 36044"/>
                    <a:gd name="connsiteX7" fmla="*/ 51953 w 57770"/>
                    <a:gd name="connsiteY7" fmla="*/ 36044 h 3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70" h="36044">
                      <a:moveTo>
                        <a:pt x="51953" y="36044"/>
                      </a:moveTo>
                      <a:cubicBezTo>
                        <a:pt x="50362" y="36044"/>
                        <a:pt x="50362" y="36044"/>
                        <a:pt x="48771" y="36044"/>
                      </a:cubicBezTo>
                      <a:lnTo>
                        <a:pt x="2636" y="10590"/>
                      </a:lnTo>
                      <a:cubicBezTo>
                        <a:pt x="-546" y="8999"/>
                        <a:pt x="-546" y="5818"/>
                        <a:pt x="1045" y="2636"/>
                      </a:cubicBezTo>
                      <a:cubicBezTo>
                        <a:pt x="2636" y="-546"/>
                        <a:pt x="5818" y="-546"/>
                        <a:pt x="8999" y="1045"/>
                      </a:cubicBezTo>
                      <a:lnTo>
                        <a:pt x="55135" y="26499"/>
                      </a:lnTo>
                      <a:cubicBezTo>
                        <a:pt x="58317" y="28090"/>
                        <a:pt x="58317" y="31272"/>
                        <a:pt x="56726" y="34453"/>
                      </a:cubicBezTo>
                      <a:cubicBezTo>
                        <a:pt x="56726" y="34453"/>
                        <a:pt x="53544" y="36044"/>
                        <a:pt x="51953" y="36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8" name="Freeform: Shape 937">
                  <a:extLst>
                    <a:ext uri="{FF2B5EF4-FFF2-40B4-BE49-F238E27FC236}">
                      <a16:creationId xmlns:a16="http://schemas.microsoft.com/office/drawing/2014/main" id="{51833FE0-A21B-2C78-46EE-30C67E168A2F}"/>
                    </a:ext>
                  </a:extLst>
                </p:cNvPr>
                <p:cNvSpPr/>
                <p:nvPr/>
              </p:nvSpPr>
              <p:spPr>
                <a:xfrm>
                  <a:off x="6192192" y="-494367"/>
                  <a:ext cx="57271" cy="33408"/>
                </a:xfrm>
                <a:custGeom>
                  <a:avLst/>
                  <a:gdLst>
                    <a:gd name="connsiteX0" fmla="*/ 52499 w 57271"/>
                    <a:gd name="connsiteY0" fmla="*/ 33408 h 33408"/>
                    <a:gd name="connsiteX1" fmla="*/ 49317 w 57271"/>
                    <a:gd name="connsiteY1" fmla="*/ 33408 h 33408"/>
                    <a:gd name="connsiteX2" fmla="*/ 3182 w 57271"/>
                    <a:gd name="connsiteY2" fmla="*/ 11136 h 33408"/>
                    <a:gd name="connsiteX3" fmla="*/ 0 w 57271"/>
                    <a:gd name="connsiteY3" fmla="*/ 3182 h 33408"/>
                    <a:gd name="connsiteX4" fmla="*/ 7954 w 57271"/>
                    <a:gd name="connsiteY4" fmla="*/ 0 h 33408"/>
                    <a:gd name="connsiteX5" fmla="*/ 54090 w 57271"/>
                    <a:gd name="connsiteY5" fmla="*/ 22272 h 33408"/>
                    <a:gd name="connsiteX6" fmla="*/ 57272 w 57271"/>
                    <a:gd name="connsiteY6" fmla="*/ 30227 h 33408"/>
                    <a:gd name="connsiteX7" fmla="*/ 52499 w 57271"/>
                    <a:gd name="connsiteY7" fmla="*/ 33408 h 3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71" h="33408">
                      <a:moveTo>
                        <a:pt x="52499" y="33408"/>
                      </a:moveTo>
                      <a:cubicBezTo>
                        <a:pt x="50908" y="33408"/>
                        <a:pt x="50908" y="33408"/>
                        <a:pt x="49317" y="33408"/>
                      </a:cubicBezTo>
                      <a:lnTo>
                        <a:pt x="3182" y="11136"/>
                      </a:lnTo>
                      <a:cubicBezTo>
                        <a:pt x="0" y="9545"/>
                        <a:pt x="0" y="6364"/>
                        <a:pt x="0" y="3182"/>
                      </a:cubicBezTo>
                      <a:cubicBezTo>
                        <a:pt x="1591" y="0"/>
                        <a:pt x="4773" y="0"/>
                        <a:pt x="7954" y="0"/>
                      </a:cubicBezTo>
                      <a:lnTo>
                        <a:pt x="54090" y="22272"/>
                      </a:lnTo>
                      <a:cubicBezTo>
                        <a:pt x="57272" y="23863"/>
                        <a:pt x="57272" y="27045"/>
                        <a:pt x="57272" y="30227"/>
                      </a:cubicBezTo>
                      <a:cubicBezTo>
                        <a:pt x="57272" y="33408"/>
                        <a:pt x="55681" y="33408"/>
                        <a:pt x="52499" y="33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9" name="Freeform: Shape 938">
                  <a:extLst>
                    <a:ext uri="{FF2B5EF4-FFF2-40B4-BE49-F238E27FC236}">
                      <a16:creationId xmlns:a16="http://schemas.microsoft.com/office/drawing/2014/main" id="{193C4CDB-73FA-CD78-1F10-8854F347FB47}"/>
                    </a:ext>
                  </a:extLst>
                </p:cNvPr>
                <p:cNvSpPr/>
                <p:nvPr/>
              </p:nvSpPr>
              <p:spPr>
                <a:xfrm>
                  <a:off x="6172477" y="-448856"/>
                  <a:ext cx="60110" cy="32441"/>
                </a:xfrm>
                <a:custGeom>
                  <a:avLst/>
                  <a:gdLst>
                    <a:gd name="connsiteX0" fmla="*/ 53123 w 60110"/>
                    <a:gd name="connsiteY0" fmla="*/ 32442 h 32441"/>
                    <a:gd name="connsiteX1" fmla="*/ 51532 w 60110"/>
                    <a:gd name="connsiteY1" fmla="*/ 32442 h 32441"/>
                    <a:gd name="connsiteX2" fmla="*/ 3806 w 60110"/>
                    <a:gd name="connsiteY2" fmla="*/ 11760 h 32441"/>
                    <a:gd name="connsiteX3" fmla="*/ 624 w 60110"/>
                    <a:gd name="connsiteY3" fmla="*/ 3806 h 32441"/>
                    <a:gd name="connsiteX4" fmla="*/ 8578 w 60110"/>
                    <a:gd name="connsiteY4" fmla="*/ 624 h 32441"/>
                    <a:gd name="connsiteX5" fmla="*/ 56305 w 60110"/>
                    <a:gd name="connsiteY5" fmla="*/ 21306 h 32441"/>
                    <a:gd name="connsiteX6" fmla="*/ 59486 w 60110"/>
                    <a:gd name="connsiteY6" fmla="*/ 29260 h 32441"/>
                    <a:gd name="connsiteX7" fmla="*/ 53123 w 60110"/>
                    <a:gd name="connsiteY7" fmla="*/ 32442 h 3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2441">
                      <a:moveTo>
                        <a:pt x="53123" y="32442"/>
                      </a:moveTo>
                      <a:cubicBezTo>
                        <a:pt x="53123" y="32442"/>
                        <a:pt x="51532" y="32442"/>
                        <a:pt x="51532" y="32442"/>
                      </a:cubicBezTo>
                      <a:lnTo>
                        <a:pt x="3806" y="11760"/>
                      </a:lnTo>
                      <a:cubicBezTo>
                        <a:pt x="624" y="10169"/>
                        <a:pt x="-967" y="6988"/>
                        <a:pt x="624" y="3806"/>
                      </a:cubicBezTo>
                      <a:cubicBezTo>
                        <a:pt x="2215" y="624"/>
                        <a:pt x="5397" y="-967"/>
                        <a:pt x="8578" y="624"/>
                      </a:cubicBezTo>
                      <a:lnTo>
                        <a:pt x="56305" y="21306"/>
                      </a:lnTo>
                      <a:cubicBezTo>
                        <a:pt x="59486" y="22896"/>
                        <a:pt x="61077" y="26078"/>
                        <a:pt x="59486" y="29260"/>
                      </a:cubicBezTo>
                      <a:cubicBezTo>
                        <a:pt x="56305" y="30851"/>
                        <a:pt x="54714" y="32442"/>
                        <a:pt x="53123" y="3244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0" name="Freeform: Shape 939">
                  <a:extLst>
                    <a:ext uri="{FF2B5EF4-FFF2-40B4-BE49-F238E27FC236}">
                      <a16:creationId xmlns:a16="http://schemas.microsoft.com/office/drawing/2014/main" id="{9670A65F-5EA7-E061-386A-4477BED688B8}"/>
                    </a:ext>
                  </a:extLst>
                </p:cNvPr>
                <p:cNvSpPr/>
                <p:nvPr/>
              </p:nvSpPr>
              <p:spPr>
                <a:xfrm>
                  <a:off x="6154978" y="-405902"/>
                  <a:ext cx="60110" cy="30850"/>
                </a:xfrm>
                <a:custGeom>
                  <a:avLst/>
                  <a:gdLst>
                    <a:gd name="connsiteX0" fmla="*/ 53123 w 60110"/>
                    <a:gd name="connsiteY0" fmla="*/ 30851 h 30850"/>
                    <a:gd name="connsiteX1" fmla="*/ 51532 w 60110"/>
                    <a:gd name="connsiteY1" fmla="*/ 30851 h 30850"/>
                    <a:gd name="connsiteX2" fmla="*/ 3806 w 60110"/>
                    <a:gd name="connsiteY2" fmla="*/ 11760 h 30850"/>
                    <a:gd name="connsiteX3" fmla="*/ 624 w 60110"/>
                    <a:gd name="connsiteY3" fmla="*/ 3806 h 30850"/>
                    <a:gd name="connsiteX4" fmla="*/ 8579 w 60110"/>
                    <a:gd name="connsiteY4" fmla="*/ 624 h 30850"/>
                    <a:gd name="connsiteX5" fmla="*/ 56305 w 60110"/>
                    <a:gd name="connsiteY5" fmla="*/ 19715 h 30850"/>
                    <a:gd name="connsiteX6" fmla="*/ 59487 w 60110"/>
                    <a:gd name="connsiteY6" fmla="*/ 27669 h 30850"/>
                    <a:gd name="connsiteX7" fmla="*/ 53123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123" y="30851"/>
                      </a:moveTo>
                      <a:cubicBezTo>
                        <a:pt x="53123" y="30851"/>
                        <a:pt x="51532" y="30851"/>
                        <a:pt x="51532" y="30851"/>
                      </a:cubicBezTo>
                      <a:lnTo>
                        <a:pt x="3806" y="11760"/>
                      </a:lnTo>
                      <a:cubicBezTo>
                        <a:pt x="624" y="10169"/>
                        <a:pt x="-967" y="6988"/>
                        <a:pt x="624" y="3806"/>
                      </a:cubicBezTo>
                      <a:cubicBezTo>
                        <a:pt x="2215" y="624"/>
                        <a:pt x="5397" y="-967"/>
                        <a:pt x="8579" y="624"/>
                      </a:cubicBezTo>
                      <a:lnTo>
                        <a:pt x="56305" y="19715"/>
                      </a:lnTo>
                      <a:cubicBezTo>
                        <a:pt x="59487" y="21306"/>
                        <a:pt x="61077" y="24487"/>
                        <a:pt x="59487" y="27669"/>
                      </a:cubicBezTo>
                      <a:cubicBezTo>
                        <a:pt x="57896" y="29260"/>
                        <a:pt x="56305" y="30851"/>
                        <a:pt x="53123" y="3085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1" name="Freeform: Shape 940">
                  <a:extLst>
                    <a:ext uri="{FF2B5EF4-FFF2-40B4-BE49-F238E27FC236}">
                      <a16:creationId xmlns:a16="http://schemas.microsoft.com/office/drawing/2014/main" id="{A14F82E6-4840-9BD5-6015-7D7ED09225EF}"/>
                    </a:ext>
                  </a:extLst>
                </p:cNvPr>
                <p:cNvSpPr/>
                <p:nvPr/>
              </p:nvSpPr>
              <p:spPr>
                <a:xfrm>
                  <a:off x="6139069" y="-364539"/>
                  <a:ext cx="61701" cy="29259"/>
                </a:xfrm>
                <a:custGeom>
                  <a:avLst/>
                  <a:gdLst>
                    <a:gd name="connsiteX0" fmla="*/ 54714 w 61701"/>
                    <a:gd name="connsiteY0" fmla="*/ 29260 h 29259"/>
                    <a:gd name="connsiteX1" fmla="*/ 53123 w 61701"/>
                    <a:gd name="connsiteY1" fmla="*/ 29260 h 29259"/>
                    <a:gd name="connsiteX2" fmla="*/ 3806 w 61701"/>
                    <a:gd name="connsiteY2" fmla="*/ 11760 h 29259"/>
                    <a:gd name="connsiteX3" fmla="*/ 624 w 61701"/>
                    <a:gd name="connsiteY3" fmla="*/ 3806 h 29259"/>
                    <a:gd name="connsiteX4" fmla="*/ 8579 w 61701"/>
                    <a:gd name="connsiteY4" fmla="*/ 624 h 29259"/>
                    <a:gd name="connsiteX5" fmla="*/ 57896 w 61701"/>
                    <a:gd name="connsiteY5" fmla="*/ 18124 h 29259"/>
                    <a:gd name="connsiteX6" fmla="*/ 61077 w 61701"/>
                    <a:gd name="connsiteY6" fmla="*/ 24487 h 29259"/>
                    <a:gd name="connsiteX7" fmla="*/ 54714 w 61701"/>
                    <a:gd name="connsiteY7" fmla="*/ 29260 h 2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9259">
                      <a:moveTo>
                        <a:pt x="54714" y="29260"/>
                      </a:moveTo>
                      <a:cubicBezTo>
                        <a:pt x="54714" y="29260"/>
                        <a:pt x="53123" y="29260"/>
                        <a:pt x="53123" y="29260"/>
                      </a:cubicBezTo>
                      <a:lnTo>
                        <a:pt x="3806" y="11760"/>
                      </a:lnTo>
                      <a:cubicBezTo>
                        <a:pt x="624" y="10169"/>
                        <a:pt x="-967" y="6988"/>
                        <a:pt x="624" y="3806"/>
                      </a:cubicBezTo>
                      <a:cubicBezTo>
                        <a:pt x="2215" y="624"/>
                        <a:pt x="5397" y="-967"/>
                        <a:pt x="8579" y="624"/>
                      </a:cubicBezTo>
                      <a:lnTo>
                        <a:pt x="57896" y="18124"/>
                      </a:lnTo>
                      <a:cubicBezTo>
                        <a:pt x="61077" y="19715"/>
                        <a:pt x="62668" y="22896"/>
                        <a:pt x="61077" y="24487"/>
                      </a:cubicBezTo>
                      <a:cubicBezTo>
                        <a:pt x="59487" y="27669"/>
                        <a:pt x="56305" y="29260"/>
                        <a:pt x="54714" y="2926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9" name="Graphic 378">
                <a:extLst>
                  <a:ext uri="{FF2B5EF4-FFF2-40B4-BE49-F238E27FC236}">
                    <a16:creationId xmlns:a16="http://schemas.microsoft.com/office/drawing/2014/main" id="{00542904-12BC-5EA3-E744-A6E8D5C05D54}"/>
                  </a:ext>
                </a:extLst>
              </p:cNvPr>
              <p:cNvGrpSpPr/>
              <p:nvPr/>
            </p:nvGrpSpPr>
            <p:grpSpPr>
              <a:xfrm>
                <a:off x="6064922" y="-263690"/>
                <a:ext cx="104998" cy="268858"/>
                <a:chOff x="6064922" y="-263690"/>
                <a:chExt cx="104998" cy="268858"/>
              </a:xfrm>
              <a:solidFill>
                <a:srgbClr val="C6D605"/>
              </a:solidFill>
            </p:grpSpPr>
            <p:sp>
              <p:nvSpPr>
                <p:cNvPr id="930" name="Freeform: Shape 929">
                  <a:extLst>
                    <a:ext uri="{FF2B5EF4-FFF2-40B4-BE49-F238E27FC236}">
                      <a16:creationId xmlns:a16="http://schemas.microsoft.com/office/drawing/2014/main" id="{73859FCC-4F61-0B59-DD28-F0CA2DDF8B29}"/>
                    </a:ext>
                  </a:extLst>
                </p:cNvPr>
                <p:cNvSpPr/>
                <p:nvPr/>
              </p:nvSpPr>
              <p:spPr>
                <a:xfrm>
                  <a:off x="6064922" y="-23467"/>
                  <a:ext cx="103407" cy="28635"/>
                </a:xfrm>
                <a:custGeom>
                  <a:avLst/>
                  <a:gdLst>
                    <a:gd name="connsiteX0" fmla="*/ 90680 w 103407"/>
                    <a:gd name="connsiteY0" fmla="*/ 28636 h 28635"/>
                    <a:gd name="connsiteX1" fmla="*/ 90680 w 103407"/>
                    <a:gd name="connsiteY1" fmla="*/ 28636 h 28635"/>
                    <a:gd name="connsiteX2" fmla="*/ 12727 w 103407"/>
                    <a:gd name="connsiteY2" fmla="*/ 25454 h 28635"/>
                    <a:gd name="connsiteX3" fmla="*/ 0 w 103407"/>
                    <a:gd name="connsiteY3" fmla="*/ 12727 h 28635"/>
                    <a:gd name="connsiteX4" fmla="*/ 12727 w 103407"/>
                    <a:gd name="connsiteY4" fmla="*/ 0 h 28635"/>
                    <a:gd name="connsiteX5" fmla="*/ 90680 w 103407"/>
                    <a:gd name="connsiteY5" fmla="*/ 3182 h 28635"/>
                    <a:gd name="connsiteX6" fmla="*/ 103407 w 103407"/>
                    <a:gd name="connsiteY6" fmla="*/ 15909 h 28635"/>
                    <a:gd name="connsiteX7" fmla="*/ 90680 w 103407"/>
                    <a:gd name="connsiteY7" fmla="*/ 28636 h 2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07" h="28635">
                      <a:moveTo>
                        <a:pt x="90680" y="28636"/>
                      </a:moveTo>
                      <a:cubicBezTo>
                        <a:pt x="90680" y="28636"/>
                        <a:pt x="90680" y="28636"/>
                        <a:pt x="90680" y="28636"/>
                      </a:cubicBezTo>
                      <a:lnTo>
                        <a:pt x="12727" y="25454"/>
                      </a:lnTo>
                      <a:cubicBezTo>
                        <a:pt x="6364" y="25454"/>
                        <a:pt x="0" y="19091"/>
                        <a:pt x="0" y="12727"/>
                      </a:cubicBezTo>
                      <a:cubicBezTo>
                        <a:pt x="0" y="6363"/>
                        <a:pt x="6364" y="0"/>
                        <a:pt x="12727" y="0"/>
                      </a:cubicBezTo>
                      <a:lnTo>
                        <a:pt x="90680" y="3182"/>
                      </a:lnTo>
                      <a:cubicBezTo>
                        <a:pt x="97044" y="3182"/>
                        <a:pt x="103407" y="9545"/>
                        <a:pt x="103407" y="15909"/>
                      </a:cubicBezTo>
                      <a:cubicBezTo>
                        <a:pt x="103407" y="23863"/>
                        <a:pt x="97044" y="28636"/>
                        <a:pt x="90680" y="2863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1" name="Freeform: Shape 930">
                  <a:extLst>
                    <a:ext uri="{FF2B5EF4-FFF2-40B4-BE49-F238E27FC236}">
                      <a16:creationId xmlns:a16="http://schemas.microsoft.com/office/drawing/2014/main" id="{F8A09FEE-8CB0-36CC-CFE0-B7F361FF0248}"/>
                    </a:ext>
                  </a:extLst>
                </p:cNvPr>
                <p:cNvSpPr/>
                <p:nvPr/>
              </p:nvSpPr>
              <p:spPr>
                <a:xfrm>
                  <a:off x="6107876" y="-263690"/>
                  <a:ext cx="62044" cy="23863"/>
                </a:xfrm>
                <a:custGeom>
                  <a:avLst/>
                  <a:gdLst>
                    <a:gd name="connsiteX0" fmla="*/ 57271 w 62044"/>
                    <a:gd name="connsiteY0" fmla="*/ 23863 h 23863"/>
                    <a:gd name="connsiteX1" fmla="*/ 57271 w 62044"/>
                    <a:gd name="connsiteY1" fmla="*/ 23863 h 23863"/>
                    <a:gd name="connsiteX2" fmla="*/ 4772 w 62044"/>
                    <a:gd name="connsiteY2" fmla="*/ 11136 h 23863"/>
                    <a:gd name="connsiteX3" fmla="*/ 0 w 62044"/>
                    <a:gd name="connsiteY3" fmla="*/ 4773 h 23863"/>
                    <a:gd name="connsiteX4" fmla="*/ 6363 w 62044"/>
                    <a:gd name="connsiteY4" fmla="*/ 0 h 23863"/>
                    <a:gd name="connsiteX5" fmla="*/ 57271 w 62044"/>
                    <a:gd name="connsiteY5" fmla="*/ 12727 h 23863"/>
                    <a:gd name="connsiteX6" fmla="*/ 62044 w 62044"/>
                    <a:gd name="connsiteY6" fmla="*/ 19091 h 23863"/>
                    <a:gd name="connsiteX7" fmla="*/ 57271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57271" y="23863"/>
                      </a:moveTo>
                      <a:cubicBezTo>
                        <a:pt x="57271" y="23863"/>
                        <a:pt x="55681" y="23863"/>
                        <a:pt x="57271" y="23863"/>
                      </a:cubicBezTo>
                      <a:lnTo>
                        <a:pt x="4772" y="11136"/>
                      </a:lnTo>
                      <a:cubicBezTo>
                        <a:pt x="1591" y="11136"/>
                        <a:pt x="0" y="7954"/>
                        <a:pt x="0" y="4773"/>
                      </a:cubicBezTo>
                      <a:cubicBezTo>
                        <a:pt x="0" y="1591"/>
                        <a:pt x="3182" y="0"/>
                        <a:pt x="6363" y="0"/>
                      </a:cubicBezTo>
                      <a:lnTo>
                        <a:pt x="57271" y="12727"/>
                      </a:lnTo>
                      <a:cubicBezTo>
                        <a:pt x="60453" y="12727"/>
                        <a:pt x="62044" y="15909"/>
                        <a:pt x="62044" y="19091"/>
                      </a:cubicBezTo>
                      <a:cubicBezTo>
                        <a:pt x="62044" y="22272"/>
                        <a:pt x="60453" y="23863"/>
                        <a:pt x="57271"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2" name="Freeform: Shape 931">
                  <a:extLst>
                    <a:ext uri="{FF2B5EF4-FFF2-40B4-BE49-F238E27FC236}">
                      <a16:creationId xmlns:a16="http://schemas.microsoft.com/office/drawing/2014/main" id="{4C3744D7-683C-F631-37DB-099214023734}"/>
                    </a:ext>
                  </a:extLst>
                </p:cNvPr>
                <p:cNvSpPr/>
                <p:nvPr/>
              </p:nvSpPr>
              <p:spPr>
                <a:xfrm>
                  <a:off x="6096739" y="-214373"/>
                  <a:ext cx="62044" cy="22272"/>
                </a:xfrm>
                <a:custGeom>
                  <a:avLst/>
                  <a:gdLst>
                    <a:gd name="connsiteX0" fmla="*/ 57272 w 62044"/>
                    <a:gd name="connsiteY0" fmla="*/ 22272 h 22272"/>
                    <a:gd name="connsiteX1" fmla="*/ 57272 w 62044"/>
                    <a:gd name="connsiteY1" fmla="*/ 22272 h 22272"/>
                    <a:gd name="connsiteX2" fmla="*/ 4773 w 62044"/>
                    <a:gd name="connsiteY2" fmla="*/ 11136 h 22272"/>
                    <a:gd name="connsiteX3" fmla="*/ 0 w 62044"/>
                    <a:gd name="connsiteY3" fmla="*/ 4773 h 22272"/>
                    <a:gd name="connsiteX4" fmla="*/ 6364 w 62044"/>
                    <a:gd name="connsiteY4" fmla="*/ 0 h 22272"/>
                    <a:gd name="connsiteX5" fmla="*/ 57272 w 62044"/>
                    <a:gd name="connsiteY5" fmla="*/ 11136 h 22272"/>
                    <a:gd name="connsiteX6" fmla="*/ 62044 w 62044"/>
                    <a:gd name="connsiteY6" fmla="*/ 17500 h 22272"/>
                    <a:gd name="connsiteX7" fmla="*/ 57272 w 62044"/>
                    <a:gd name="connsiteY7" fmla="*/ 22272 h 2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2272">
                      <a:moveTo>
                        <a:pt x="57272" y="22272"/>
                      </a:moveTo>
                      <a:cubicBezTo>
                        <a:pt x="55681" y="22272"/>
                        <a:pt x="55681" y="22272"/>
                        <a:pt x="57272" y="22272"/>
                      </a:cubicBezTo>
                      <a:lnTo>
                        <a:pt x="4773" y="11136"/>
                      </a:lnTo>
                      <a:cubicBezTo>
                        <a:pt x="1591" y="11136"/>
                        <a:pt x="0" y="7954"/>
                        <a:pt x="0" y="4773"/>
                      </a:cubicBezTo>
                      <a:cubicBezTo>
                        <a:pt x="0" y="1591"/>
                        <a:pt x="3182" y="0"/>
                        <a:pt x="6364" y="0"/>
                      </a:cubicBezTo>
                      <a:lnTo>
                        <a:pt x="57272" y="11136"/>
                      </a:lnTo>
                      <a:cubicBezTo>
                        <a:pt x="60453" y="11136"/>
                        <a:pt x="62044" y="14318"/>
                        <a:pt x="62044" y="17500"/>
                      </a:cubicBezTo>
                      <a:cubicBezTo>
                        <a:pt x="62044" y="20681"/>
                        <a:pt x="58863" y="22272"/>
                        <a:pt x="57272" y="2227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3" name="Freeform: Shape 932">
                  <a:extLst>
                    <a:ext uri="{FF2B5EF4-FFF2-40B4-BE49-F238E27FC236}">
                      <a16:creationId xmlns:a16="http://schemas.microsoft.com/office/drawing/2014/main" id="{E94FD9E8-46AA-B280-3F7F-6620FDF705CC}"/>
                    </a:ext>
                  </a:extLst>
                </p:cNvPr>
                <p:cNvSpPr/>
                <p:nvPr/>
              </p:nvSpPr>
              <p:spPr>
                <a:xfrm>
                  <a:off x="6087194" y="-165056"/>
                  <a:ext cx="62044" cy="20681"/>
                </a:xfrm>
                <a:custGeom>
                  <a:avLst/>
                  <a:gdLst>
                    <a:gd name="connsiteX0" fmla="*/ 57271 w 62044"/>
                    <a:gd name="connsiteY0" fmla="*/ 20681 h 20681"/>
                    <a:gd name="connsiteX1" fmla="*/ 57271 w 62044"/>
                    <a:gd name="connsiteY1" fmla="*/ 20681 h 20681"/>
                    <a:gd name="connsiteX2" fmla="*/ 4773 w 62044"/>
                    <a:gd name="connsiteY2" fmla="*/ 11136 h 20681"/>
                    <a:gd name="connsiteX3" fmla="*/ 0 w 62044"/>
                    <a:gd name="connsiteY3" fmla="*/ 4773 h 20681"/>
                    <a:gd name="connsiteX4" fmla="*/ 6363 w 62044"/>
                    <a:gd name="connsiteY4" fmla="*/ 0 h 20681"/>
                    <a:gd name="connsiteX5" fmla="*/ 57271 w 62044"/>
                    <a:gd name="connsiteY5" fmla="*/ 9545 h 20681"/>
                    <a:gd name="connsiteX6" fmla="*/ 62044 w 62044"/>
                    <a:gd name="connsiteY6" fmla="*/ 15909 h 20681"/>
                    <a:gd name="connsiteX7" fmla="*/ 57271 w 62044"/>
                    <a:gd name="connsiteY7" fmla="*/ 20681 h 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0681">
                      <a:moveTo>
                        <a:pt x="57271" y="20681"/>
                      </a:moveTo>
                      <a:cubicBezTo>
                        <a:pt x="57271" y="20681"/>
                        <a:pt x="57271" y="20681"/>
                        <a:pt x="57271" y="20681"/>
                      </a:cubicBezTo>
                      <a:lnTo>
                        <a:pt x="4773" y="11136"/>
                      </a:lnTo>
                      <a:cubicBezTo>
                        <a:pt x="1591" y="11136"/>
                        <a:pt x="0" y="7954"/>
                        <a:pt x="0" y="4773"/>
                      </a:cubicBezTo>
                      <a:cubicBezTo>
                        <a:pt x="0" y="1591"/>
                        <a:pt x="3182" y="0"/>
                        <a:pt x="6363" y="0"/>
                      </a:cubicBezTo>
                      <a:lnTo>
                        <a:pt x="57271" y="9545"/>
                      </a:lnTo>
                      <a:cubicBezTo>
                        <a:pt x="60453" y="9545"/>
                        <a:pt x="62044" y="12727"/>
                        <a:pt x="62044" y="15909"/>
                      </a:cubicBezTo>
                      <a:cubicBezTo>
                        <a:pt x="62044" y="19091"/>
                        <a:pt x="60453" y="20681"/>
                        <a:pt x="57271" y="2068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4" name="Freeform: Shape 933">
                  <a:extLst>
                    <a:ext uri="{FF2B5EF4-FFF2-40B4-BE49-F238E27FC236}">
                      <a16:creationId xmlns:a16="http://schemas.microsoft.com/office/drawing/2014/main" id="{A62259B9-C791-CC2C-E5E5-5E3B94C15576}"/>
                    </a:ext>
                  </a:extLst>
                </p:cNvPr>
                <p:cNvSpPr/>
                <p:nvPr/>
              </p:nvSpPr>
              <p:spPr>
                <a:xfrm>
                  <a:off x="6080830" y="-117329"/>
                  <a:ext cx="62044" cy="17499"/>
                </a:xfrm>
                <a:custGeom>
                  <a:avLst/>
                  <a:gdLst>
                    <a:gd name="connsiteX0" fmla="*/ 57272 w 62044"/>
                    <a:gd name="connsiteY0" fmla="*/ 17500 h 17499"/>
                    <a:gd name="connsiteX1" fmla="*/ 57272 w 62044"/>
                    <a:gd name="connsiteY1" fmla="*/ 17500 h 17499"/>
                    <a:gd name="connsiteX2" fmla="*/ 4773 w 62044"/>
                    <a:gd name="connsiteY2" fmla="*/ 11136 h 17499"/>
                    <a:gd name="connsiteX3" fmla="*/ 0 w 62044"/>
                    <a:gd name="connsiteY3" fmla="*/ 4773 h 17499"/>
                    <a:gd name="connsiteX4" fmla="*/ 6364 w 62044"/>
                    <a:gd name="connsiteY4" fmla="*/ 0 h 17499"/>
                    <a:gd name="connsiteX5" fmla="*/ 57272 w 62044"/>
                    <a:gd name="connsiteY5" fmla="*/ 6364 h 17499"/>
                    <a:gd name="connsiteX6" fmla="*/ 62044 w 62044"/>
                    <a:gd name="connsiteY6" fmla="*/ 12727 h 17499"/>
                    <a:gd name="connsiteX7" fmla="*/ 57272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57272" y="17500"/>
                      </a:moveTo>
                      <a:cubicBezTo>
                        <a:pt x="57272" y="17500"/>
                        <a:pt x="55681" y="17500"/>
                        <a:pt x="57272" y="17500"/>
                      </a:cubicBezTo>
                      <a:lnTo>
                        <a:pt x="4773" y="11136"/>
                      </a:lnTo>
                      <a:cubicBezTo>
                        <a:pt x="1591" y="11136"/>
                        <a:pt x="0" y="7954"/>
                        <a:pt x="0" y="4773"/>
                      </a:cubicBezTo>
                      <a:cubicBezTo>
                        <a:pt x="0" y="1591"/>
                        <a:pt x="3182" y="0"/>
                        <a:pt x="6364" y="0"/>
                      </a:cubicBezTo>
                      <a:lnTo>
                        <a:pt x="57272" y="6364"/>
                      </a:lnTo>
                      <a:cubicBezTo>
                        <a:pt x="60453" y="6364"/>
                        <a:pt x="62044" y="9545"/>
                        <a:pt x="62044" y="12727"/>
                      </a:cubicBezTo>
                      <a:cubicBezTo>
                        <a:pt x="62044" y="14318"/>
                        <a:pt x="60453" y="17500"/>
                        <a:pt x="57272" y="1750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5" name="Freeform: Shape 934">
                  <a:extLst>
                    <a:ext uri="{FF2B5EF4-FFF2-40B4-BE49-F238E27FC236}">
                      <a16:creationId xmlns:a16="http://schemas.microsoft.com/office/drawing/2014/main" id="{2730B870-1E8A-C67E-4EBD-5424CA8D85B3}"/>
                    </a:ext>
                  </a:extLst>
                </p:cNvPr>
                <p:cNvSpPr/>
                <p:nvPr/>
              </p:nvSpPr>
              <p:spPr>
                <a:xfrm>
                  <a:off x="6076058" y="-74376"/>
                  <a:ext cx="63635" cy="15908"/>
                </a:xfrm>
                <a:custGeom>
                  <a:avLst/>
                  <a:gdLst>
                    <a:gd name="connsiteX0" fmla="*/ 57271 w 63635"/>
                    <a:gd name="connsiteY0" fmla="*/ 15909 h 15908"/>
                    <a:gd name="connsiteX1" fmla="*/ 57271 w 63635"/>
                    <a:gd name="connsiteY1" fmla="*/ 15909 h 15908"/>
                    <a:gd name="connsiteX2" fmla="*/ 4772 w 63635"/>
                    <a:gd name="connsiteY2" fmla="*/ 11136 h 15908"/>
                    <a:gd name="connsiteX3" fmla="*/ 0 w 63635"/>
                    <a:gd name="connsiteY3" fmla="*/ 4773 h 15908"/>
                    <a:gd name="connsiteX4" fmla="*/ 6363 w 63635"/>
                    <a:gd name="connsiteY4" fmla="*/ 0 h 15908"/>
                    <a:gd name="connsiteX5" fmla="*/ 58862 w 63635"/>
                    <a:gd name="connsiteY5" fmla="*/ 4773 h 15908"/>
                    <a:gd name="connsiteX6" fmla="*/ 63635 w 63635"/>
                    <a:gd name="connsiteY6" fmla="*/ 11136 h 15908"/>
                    <a:gd name="connsiteX7" fmla="*/ 57271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57271" y="15909"/>
                      </a:moveTo>
                      <a:cubicBezTo>
                        <a:pt x="57271" y="15909"/>
                        <a:pt x="57271" y="15909"/>
                        <a:pt x="57271" y="15909"/>
                      </a:cubicBezTo>
                      <a:lnTo>
                        <a:pt x="4772" y="11136"/>
                      </a:lnTo>
                      <a:cubicBezTo>
                        <a:pt x="1591" y="11136"/>
                        <a:pt x="0" y="7954"/>
                        <a:pt x="0" y="4773"/>
                      </a:cubicBezTo>
                      <a:cubicBezTo>
                        <a:pt x="0" y="1591"/>
                        <a:pt x="3182" y="0"/>
                        <a:pt x="6363" y="0"/>
                      </a:cubicBezTo>
                      <a:lnTo>
                        <a:pt x="58862" y="4773"/>
                      </a:lnTo>
                      <a:cubicBezTo>
                        <a:pt x="62044" y="4773"/>
                        <a:pt x="63635" y="7954"/>
                        <a:pt x="63635" y="11136"/>
                      </a:cubicBezTo>
                      <a:cubicBezTo>
                        <a:pt x="62044" y="14318"/>
                        <a:pt x="60453" y="15909"/>
                        <a:pt x="57271" y="1590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868" name="Freeform: Shape 867">
              <a:extLst>
                <a:ext uri="{FF2B5EF4-FFF2-40B4-BE49-F238E27FC236}">
                  <a16:creationId xmlns:a16="http://schemas.microsoft.com/office/drawing/2014/main" id="{753343F3-6D21-1239-901F-302F0086A4C7}"/>
                </a:ext>
              </a:extLst>
            </p:cNvPr>
            <p:cNvSpPr/>
            <p:nvPr/>
          </p:nvSpPr>
          <p:spPr>
            <a:xfrm>
              <a:off x="5916339" y="-12331"/>
              <a:ext cx="2184906" cy="285910"/>
            </a:xfrm>
            <a:custGeom>
              <a:avLst/>
              <a:gdLst>
                <a:gd name="connsiteX0" fmla="*/ 2184906 w 2184906"/>
                <a:gd name="connsiteY0" fmla="*/ 139997 h 285910"/>
                <a:gd name="connsiteX1" fmla="*/ 2168997 w 2184906"/>
                <a:gd name="connsiteY1" fmla="*/ 0 h 285910"/>
                <a:gd name="connsiteX2" fmla="*/ 19722 w 2184906"/>
                <a:gd name="connsiteY2" fmla="*/ 0 h 285910"/>
                <a:gd name="connsiteX3" fmla="*/ 631 w 2184906"/>
                <a:gd name="connsiteY3" fmla="*/ 275222 h 285910"/>
                <a:gd name="connsiteX4" fmla="*/ 2184906 w 2184906"/>
                <a:gd name="connsiteY4" fmla="*/ 139997 h 28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906" h="285910">
                  <a:moveTo>
                    <a:pt x="2184906" y="139997"/>
                  </a:moveTo>
                  <a:cubicBezTo>
                    <a:pt x="2184906" y="82726"/>
                    <a:pt x="2180134" y="30227"/>
                    <a:pt x="2168997" y="0"/>
                  </a:cubicBezTo>
                  <a:lnTo>
                    <a:pt x="19722" y="0"/>
                  </a:lnTo>
                  <a:cubicBezTo>
                    <a:pt x="19722" y="0"/>
                    <a:pt x="-4142" y="146361"/>
                    <a:pt x="631" y="275222"/>
                  </a:cubicBezTo>
                  <a:cubicBezTo>
                    <a:pt x="729253" y="299085"/>
                    <a:pt x="1473784" y="294312"/>
                    <a:pt x="2184906" y="13999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9" name="Freeform: Shape 868">
              <a:extLst>
                <a:ext uri="{FF2B5EF4-FFF2-40B4-BE49-F238E27FC236}">
                  <a16:creationId xmlns:a16="http://schemas.microsoft.com/office/drawing/2014/main" id="{77CDF6DB-807E-A4D3-EC5C-C1615BF0A438}"/>
                </a:ext>
              </a:extLst>
            </p:cNvPr>
            <p:cNvSpPr/>
            <p:nvPr/>
          </p:nvSpPr>
          <p:spPr>
            <a:xfrm>
              <a:off x="5916970" y="127665"/>
              <a:ext cx="2182786" cy="279994"/>
            </a:xfrm>
            <a:custGeom>
              <a:avLst/>
              <a:gdLst>
                <a:gd name="connsiteX0" fmla="*/ 0 w 2182786"/>
                <a:gd name="connsiteY0" fmla="*/ 135225 h 279994"/>
                <a:gd name="connsiteX1" fmla="*/ 28636 w 2182786"/>
                <a:gd name="connsiteY1" fmla="*/ 279995 h 279994"/>
                <a:gd name="connsiteX2" fmla="*/ 2166775 w 2182786"/>
                <a:gd name="connsiteY2" fmla="*/ 279995 h 279994"/>
                <a:gd name="connsiteX3" fmla="*/ 2182684 w 2182786"/>
                <a:gd name="connsiteY3" fmla="*/ 0 h 279994"/>
                <a:gd name="connsiteX4" fmla="*/ 0 w 2182786"/>
                <a:gd name="connsiteY4" fmla="*/ 135225 h 27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786" h="279994">
                  <a:moveTo>
                    <a:pt x="0" y="135225"/>
                  </a:moveTo>
                  <a:cubicBezTo>
                    <a:pt x="3182" y="190905"/>
                    <a:pt x="11136" y="244995"/>
                    <a:pt x="28636" y="279995"/>
                  </a:cubicBezTo>
                  <a:lnTo>
                    <a:pt x="2166775" y="279995"/>
                  </a:lnTo>
                  <a:cubicBezTo>
                    <a:pt x="2166775" y="279995"/>
                    <a:pt x="2184275" y="127270"/>
                    <a:pt x="2182684" y="0"/>
                  </a:cubicBezTo>
                  <a:cubicBezTo>
                    <a:pt x="1473153" y="154315"/>
                    <a:pt x="728622" y="159088"/>
                    <a:pt x="0" y="135225"/>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870" name="Graphic 378">
              <a:extLst>
                <a:ext uri="{FF2B5EF4-FFF2-40B4-BE49-F238E27FC236}">
                  <a16:creationId xmlns:a16="http://schemas.microsoft.com/office/drawing/2014/main" id="{B35B0988-DBAD-F793-83BF-036D5E3AE714}"/>
                </a:ext>
              </a:extLst>
            </p:cNvPr>
            <p:cNvGrpSpPr/>
            <p:nvPr/>
          </p:nvGrpSpPr>
          <p:grpSpPr>
            <a:xfrm>
              <a:off x="6636047" y="79533"/>
              <a:ext cx="804983" cy="176992"/>
              <a:chOff x="6636047" y="79533"/>
              <a:chExt cx="804983" cy="176992"/>
            </a:xfrm>
          </p:grpSpPr>
          <p:sp>
            <p:nvSpPr>
              <p:cNvPr id="915" name="Freeform: Shape 914">
                <a:extLst>
                  <a:ext uri="{FF2B5EF4-FFF2-40B4-BE49-F238E27FC236}">
                    <a16:creationId xmlns:a16="http://schemas.microsoft.com/office/drawing/2014/main" id="{20ECB263-79AE-94E5-01F8-94A5D1E1C804}"/>
                  </a:ext>
                </a:extLst>
              </p:cNvPr>
              <p:cNvSpPr/>
              <p:nvPr/>
            </p:nvSpPr>
            <p:spPr>
              <a:xfrm>
                <a:off x="6636047" y="165846"/>
                <a:ext cx="159087" cy="79543"/>
              </a:xfrm>
              <a:custGeom>
                <a:avLst/>
                <a:gdLst>
                  <a:gd name="connsiteX0" fmla="*/ 159088 w 159087"/>
                  <a:gd name="connsiteY0" fmla="*/ 39772 h 79543"/>
                  <a:gd name="connsiteX1" fmla="*/ 79544 w 159087"/>
                  <a:gd name="connsiteY1" fmla="*/ 79544 h 79543"/>
                  <a:gd name="connsiteX2" fmla="*/ 0 w 159087"/>
                  <a:gd name="connsiteY2" fmla="*/ 39772 h 79543"/>
                  <a:gd name="connsiteX3" fmla="*/ 79544 w 159087"/>
                  <a:gd name="connsiteY3" fmla="*/ 0 h 79543"/>
                  <a:gd name="connsiteX4" fmla="*/ 159088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159088" y="39772"/>
                    </a:moveTo>
                    <a:cubicBezTo>
                      <a:pt x="159088" y="62044"/>
                      <a:pt x="124089" y="79544"/>
                      <a:pt x="79544" y="79544"/>
                    </a:cubicBezTo>
                    <a:cubicBezTo>
                      <a:pt x="36590" y="79544"/>
                      <a:pt x="0" y="62044"/>
                      <a:pt x="0" y="39772"/>
                    </a:cubicBezTo>
                    <a:cubicBezTo>
                      <a:pt x="0" y="17500"/>
                      <a:pt x="34999" y="0"/>
                      <a:pt x="79544" y="0"/>
                    </a:cubicBezTo>
                    <a:cubicBezTo>
                      <a:pt x="124089" y="0"/>
                      <a:pt x="159088" y="17500"/>
                      <a:pt x="159088" y="39772"/>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6" name="Freeform: Shape 915">
                <a:extLst>
                  <a:ext uri="{FF2B5EF4-FFF2-40B4-BE49-F238E27FC236}">
                    <a16:creationId xmlns:a16="http://schemas.microsoft.com/office/drawing/2014/main" id="{E5090ADE-99C6-A701-288A-CD781B9DE093}"/>
                  </a:ext>
                </a:extLst>
              </p:cNvPr>
              <p:cNvSpPr/>
              <p:nvPr/>
            </p:nvSpPr>
            <p:spPr>
              <a:xfrm>
                <a:off x="7281943" y="176982"/>
                <a:ext cx="159087" cy="79543"/>
              </a:xfrm>
              <a:custGeom>
                <a:avLst/>
                <a:gdLst>
                  <a:gd name="connsiteX0" fmla="*/ 0 w 159087"/>
                  <a:gd name="connsiteY0" fmla="*/ 39772 h 79543"/>
                  <a:gd name="connsiteX1" fmla="*/ 79544 w 159087"/>
                  <a:gd name="connsiteY1" fmla="*/ 79544 h 79543"/>
                  <a:gd name="connsiteX2" fmla="*/ 159088 w 159087"/>
                  <a:gd name="connsiteY2" fmla="*/ 39772 h 79543"/>
                  <a:gd name="connsiteX3" fmla="*/ 79544 w 159087"/>
                  <a:gd name="connsiteY3" fmla="*/ 0 h 79543"/>
                  <a:gd name="connsiteX4" fmla="*/ 0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0" y="39772"/>
                    </a:moveTo>
                    <a:cubicBezTo>
                      <a:pt x="0" y="62044"/>
                      <a:pt x="35000" y="79544"/>
                      <a:pt x="79544" y="79544"/>
                    </a:cubicBezTo>
                    <a:cubicBezTo>
                      <a:pt x="122498" y="79544"/>
                      <a:pt x="159088" y="62044"/>
                      <a:pt x="159088" y="39772"/>
                    </a:cubicBezTo>
                    <a:cubicBezTo>
                      <a:pt x="159088" y="17500"/>
                      <a:pt x="124089" y="0"/>
                      <a:pt x="79544" y="0"/>
                    </a:cubicBezTo>
                    <a:cubicBezTo>
                      <a:pt x="35000" y="0"/>
                      <a:pt x="0" y="17500"/>
                      <a:pt x="0" y="39772"/>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7" name="Freeform: Shape 916">
                <a:extLst>
                  <a:ext uri="{FF2B5EF4-FFF2-40B4-BE49-F238E27FC236}">
                    <a16:creationId xmlns:a16="http://schemas.microsoft.com/office/drawing/2014/main" id="{234F57C5-0637-B948-2A93-4543820A1A2B}"/>
                  </a:ext>
                </a:extLst>
              </p:cNvPr>
              <p:cNvSpPr/>
              <p:nvPr/>
            </p:nvSpPr>
            <p:spPr>
              <a:xfrm>
                <a:off x="6691652" y="89484"/>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918" name="Freeform: Shape 917">
                <a:extLst>
                  <a:ext uri="{FF2B5EF4-FFF2-40B4-BE49-F238E27FC236}">
                    <a16:creationId xmlns:a16="http://schemas.microsoft.com/office/drawing/2014/main" id="{205F10BA-EC5C-FD4D-0BDA-51DCF0EC2DE4}"/>
                  </a:ext>
                </a:extLst>
              </p:cNvPr>
              <p:cNvSpPr/>
              <p:nvPr/>
            </p:nvSpPr>
            <p:spPr>
              <a:xfrm>
                <a:off x="7283459" y="97438"/>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919" name="Freeform: Shape 918">
                <a:extLst>
                  <a:ext uri="{FF2B5EF4-FFF2-40B4-BE49-F238E27FC236}">
                    <a16:creationId xmlns:a16="http://schemas.microsoft.com/office/drawing/2014/main" id="{9B494C58-7269-4F54-CE26-6940B7273F82}"/>
                  </a:ext>
                </a:extLst>
              </p:cNvPr>
              <p:cNvSpPr/>
              <p:nvPr/>
            </p:nvSpPr>
            <p:spPr>
              <a:xfrm>
                <a:off x="6833888" y="79533"/>
                <a:ext cx="415176" cy="92847"/>
              </a:xfrm>
              <a:custGeom>
                <a:avLst/>
                <a:gdLst>
                  <a:gd name="connsiteX0" fmla="*/ 42381 w 415176"/>
                  <a:gd name="connsiteY0" fmla="*/ 81540 h 92847"/>
                  <a:gd name="connsiteX1" fmla="*/ 13745 w 415176"/>
                  <a:gd name="connsiteY1" fmla="*/ 60859 h 92847"/>
                  <a:gd name="connsiteX2" fmla="*/ 1018 w 415176"/>
                  <a:gd name="connsiteY2" fmla="*/ 8360 h 92847"/>
                  <a:gd name="connsiteX3" fmla="*/ 13745 w 415176"/>
                  <a:gd name="connsiteY3" fmla="*/ 405 h 92847"/>
                  <a:gd name="connsiteX4" fmla="*/ 21700 w 415176"/>
                  <a:gd name="connsiteY4" fmla="*/ 13132 h 92847"/>
                  <a:gd name="connsiteX5" fmla="*/ 29654 w 415176"/>
                  <a:gd name="connsiteY5" fmla="*/ 46541 h 92847"/>
                  <a:gd name="connsiteX6" fmla="*/ 85335 w 415176"/>
                  <a:gd name="connsiteY6" fmla="*/ 65631 h 92847"/>
                  <a:gd name="connsiteX7" fmla="*/ 228514 w 415176"/>
                  <a:gd name="connsiteY7" fmla="*/ 67222 h 92847"/>
                  <a:gd name="connsiteX8" fmla="*/ 228514 w 415176"/>
                  <a:gd name="connsiteY8" fmla="*/ 67222 h 92847"/>
                  <a:gd name="connsiteX9" fmla="*/ 325557 w 415176"/>
                  <a:gd name="connsiteY9" fmla="*/ 68813 h 92847"/>
                  <a:gd name="connsiteX10" fmla="*/ 382829 w 415176"/>
                  <a:gd name="connsiteY10" fmla="*/ 51314 h 92847"/>
                  <a:gd name="connsiteX11" fmla="*/ 392374 w 415176"/>
                  <a:gd name="connsiteY11" fmla="*/ 17905 h 92847"/>
                  <a:gd name="connsiteX12" fmla="*/ 401919 w 415176"/>
                  <a:gd name="connsiteY12" fmla="*/ 5178 h 92847"/>
                  <a:gd name="connsiteX13" fmla="*/ 414646 w 415176"/>
                  <a:gd name="connsiteY13" fmla="*/ 14723 h 92847"/>
                  <a:gd name="connsiteX14" fmla="*/ 400328 w 415176"/>
                  <a:gd name="connsiteY14" fmla="*/ 67222 h 92847"/>
                  <a:gd name="connsiteX15" fmla="*/ 325557 w 415176"/>
                  <a:gd name="connsiteY15" fmla="*/ 92676 h 92847"/>
                  <a:gd name="connsiteX16" fmla="*/ 182378 w 415176"/>
                  <a:gd name="connsiteY16" fmla="*/ 91085 h 92847"/>
                  <a:gd name="connsiteX17" fmla="*/ 182378 w 415176"/>
                  <a:gd name="connsiteY17" fmla="*/ 91085 h 92847"/>
                  <a:gd name="connsiteX18" fmla="*/ 85335 w 415176"/>
                  <a:gd name="connsiteY18" fmla="*/ 89495 h 92847"/>
                  <a:gd name="connsiteX19" fmla="*/ 42381 w 415176"/>
                  <a:gd name="connsiteY19" fmla="*/ 81540 h 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176" h="92847">
                    <a:moveTo>
                      <a:pt x="42381" y="81540"/>
                    </a:moveTo>
                    <a:cubicBezTo>
                      <a:pt x="29654" y="76768"/>
                      <a:pt x="20109" y="70404"/>
                      <a:pt x="13745" y="60859"/>
                    </a:cubicBezTo>
                    <a:cubicBezTo>
                      <a:pt x="-5345" y="36996"/>
                      <a:pt x="1018" y="9951"/>
                      <a:pt x="1018" y="8360"/>
                    </a:cubicBezTo>
                    <a:cubicBezTo>
                      <a:pt x="2609" y="1996"/>
                      <a:pt x="8973" y="-1185"/>
                      <a:pt x="13745" y="405"/>
                    </a:cubicBezTo>
                    <a:cubicBezTo>
                      <a:pt x="20109" y="1996"/>
                      <a:pt x="23290" y="8360"/>
                      <a:pt x="21700" y="13132"/>
                    </a:cubicBezTo>
                    <a:cubicBezTo>
                      <a:pt x="21700" y="13132"/>
                      <a:pt x="18518" y="32223"/>
                      <a:pt x="29654" y="46541"/>
                    </a:cubicBezTo>
                    <a:cubicBezTo>
                      <a:pt x="39199" y="59268"/>
                      <a:pt x="58290" y="65631"/>
                      <a:pt x="85335" y="65631"/>
                    </a:cubicBezTo>
                    <a:lnTo>
                      <a:pt x="228514" y="67222"/>
                    </a:lnTo>
                    <a:cubicBezTo>
                      <a:pt x="228514" y="67222"/>
                      <a:pt x="228514" y="67222"/>
                      <a:pt x="228514" y="67222"/>
                    </a:cubicBezTo>
                    <a:lnTo>
                      <a:pt x="325557" y="68813"/>
                    </a:lnTo>
                    <a:cubicBezTo>
                      <a:pt x="352602" y="68813"/>
                      <a:pt x="371693" y="62450"/>
                      <a:pt x="382829" y="51314"/>
                    </a:cubicBezTo>
                    <a:cubicBezTo>
                      <a:pt x="395556" y="36996"/>
                      <a:pt x="392374" y="17905"/>
                      <a:pt x="392374" y="17905"/>
                    </a:cubicBezTo>
                    <a:cubicBezTo>
                      <a:pt x="390783" y="11542"/>
                      <a:pt x="395556" y="6769"/>
                      <a:pt x="401919" y="5178"/>
                    </a:cubicBezTo>
                    <a:cubicBezTo>
                      <a:pt x="408283" y="3587"/>
                      <a:pt x="413055" y="8360"/>
                      <a:pt x="414646" y="14723"/>
                    </a:cubicBezTo>
                    <a:cubicBezTo>
                      <a:pt x="414646" y="16314"/>
                      <a:pt x="419419" y="43359"/>
                      <a:pt x="400328" y="67222"/>
                    </a:cubicBezTo>
                    <a:cubicBezTo>
                      <a:pt x="386011" y="84722"/>
                      <a:pt x="360556" y="94267"/>
                      <a:pt x="325557" y="92676"/>
                    </a:cubicBezTo>
                    <a:lnTo>
                      <a:pt x="182378" y="91085"/>
                    </a:lnTo>
                    <a:cubicBezTo>
                      <a:pt x="182378" y="91085"/>
                      <a:pt x="182378" y="91085"/>
                      <a:pt x="182378" y="91085"/>
                    </a:cubicBezTo>
                    <a:lnTo>
                      <a:pt x="85335" y="89495"/>
                    </a:lnTo>
                    <a:cubicBezTo>
                      <a:pt x="69426" y="89495"/>
                      <a:pt x="55108" y="86313"/>
                      <a:pt x="42381" y="8154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871" name="Graphic 378">
              <a:extLst>
                <a:ext uri="{FF2B5EF4-FFF2-40B4-BE49-F238E27FC236}">
                  <a16:creationId xmlns:a16="http://schemas.microsoft.com/office/drawing/2014/main" id="{4F542AA3-9A36-5574-5074-A9795AC128B0}"/>
                </a:ext>
              </a:extLst>
            </p:cNvPr>
            <p:cNvGrpSpPr/>
            <p:nvPr/>
          </p:nvGrpSpPr>
          <p:grpSpPr>
            <a:xfrm>
              <a:off x="5953560" y="313798"/>
              <a:ext cx="2117881" cy="93861"/>
              <a:chOff x="5953560" y="313798"/>
              <a:chExt cx="2117881" cy="93861"/>
            </a:xfrm>
            <a:solidFill>
              <a:srgbClr val="88BA00"/>
            </a:solidFill>
          </p:grpSpPr>
          <p:sp>
            <p:nvSpPr>
              <p:cNvPr id="872" name="Freeform: Shape 871">
                <a:extLst>
                  <a:ext uri="{FF2B5EF4-FFF2-40B4-BE49-F238E27FC236}">
                    <a16:creationId xmlns:a16="http://schemas.microsoft.com/office/drawing/2014/main" id="{A3D8E28A-BAFA-79C1-C521-178E37B88329}"/>
                  </a:ext>
                </a:extLst>
              </p:cNvPr>
              <p:cNvSpPr/>
              <p:nvPr/>
            </p:nvSpPr>
            <p:spPr>
              <a:xfrm>
                <a:off x="6084012"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3" name="Freeform: Shape 872">
                <a:extLst>
                  <a:ext uri="{FF2B5EF4-FFF2-40B4-BE49-F238E27FC236}">
                    <a16:creationId xmlns:a16="http://schemas.microsoft.com/office/drawing/2014/main" id="{264DAC4E-8050-463D-ABD2-F38094EFA6AB}"/>
                  </a:ext>
                </a:extLst>
              </p:cNvPr>
              <p:cNvSpPr/>
              <p:nvPr/>
            </p:nvSpPr>
            <p:spPr>
              <a:xfrm>
                <a:off x="6386279"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4" name="Freeform: Shape 873">
                <a:extLst>
                  <a:ext uri="{FF2B5EF4-FFF2-40B4-BE49-F238E27FC236}">
                    <a16:creationId xmlns:a16="http://schemas.microsoft.com/office/drawing/2014/main" id="{05DF5FF4-1A08-E92F-AC1B-B7A93AC81A9E}"/>
                  </a:ext>
                </a:extLst>
              </p:cNvPr>
              <p:cNvSpPr/>
              <p:nvPr/>
            </p:nvSpPr>
            <p:spPr>
              <a:xfrm>
                <a:off x="6690137"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5" name="Freeform: Shape 874">
                <a:extLst>
                  <a:ext uri="{FF2B5EF4-FFF2-40B4-BE49-F238E27FC236}">
                    <a16:creationId xmlns:a16="http://schemas.microsoft.com/office/drawing/2014/main" id="{6A0AF40A-5990-EF82-EF9E-714B08FBC894}"/>
                  </a:ext>
                </a:extLst>
              </p:cNvPr>
              <p:cNvSpPr/>
              <p:nvPr/>
            </p:nvSpPr>
            <p:spPr>
              <a:xfrm>
                <a:off x="6992403"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6" name="Freeform: Shape 875">
                <a:extLst>
                  <a:ext uri="{FF2B5EF4-FFF2-40B4-BE49-F238E27FC236}">
                    <a16:creationId xmlns:a16="http://schemas.microsoft.com/office/drawing/2014/main" id="{AACA70CE-2966-D32A-D53D-CEF0D1952B5E}"/>
                  </a:ext>
                </a:extLst>
              </p:cNvPr>
              <p:cNvSpPr/>
              <p:nvPr/>
            </p:nvSpPr>
            <p:spPr>
              <a:xfrm>
                <a:off x="7294670"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7" name="Freeform: Shape 876">
                <a:extLst>
                  <a:ext uri="{FF2B5EF4-FFF2-40B4-BE49-F238E27FC236}">
                    <a16:creationId xmlns:a16="http://schemas.microsoft.com/office/drawing/2014/main" id="{F1945864-C451-6060-F5C8-A11818632E16}"/>
                  </a:ext>
                </a:extLst>
              </p:cNvPr>
              <p:cNvSpPr/>
              <p:nvPr/>
            </p:nvSpPr>
            <p:spPr>
              <a:xfrm>
                <a:off x="7596937"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8" name="Freeform: Shape 877">
                <a:extLst>
                  <a:ext uri="{FF2B5EF4-FFF2-40B4-BE49-F238E27FC236}">
                    <a16:creationId xmlns:a16="http://schemas.microsoft.com/office/drawing/2014/main" id="{852869DD-1331-A052-1AAA-4366D00D9C30}"/>
                  </a:ext>
                </a:extLst>
              </p:cNvPr>
              <p:cNvSpPr/>
              <p:nvPr/>
            </p:nvSpPr>
            <p:spPr>
              <a:xfrm>
                <a:off x="7899204"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9" name="Freeform: Shape 878">
                <a:extLst>
                  <a:ext uri="{FF2B5EF4-FFF2-40B4-BE49-F238E27FC236}">
                    <a16:creationId xmlns:a16="http://schemas.microsoft.com/office/drawing/2014/main" id="{DACC7D31-A26B-4C85-2A07-2065C2CAF66C}"/>
                  </a:ext>
                </a:extLst>
              </p:cNvPr>
              <p:cNvSpPr/>
              <p:nvPr/>
            </p:nvSpPr>
            <p:spPr>
              <a:xfrm>
                <a:off x="6146057"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0" name="Freeform: Shape 879">
                <a:extLst>
                  <a:ext uri="{FF2B5EF4-FFF2-40B4-BE49-F238E27FC236}">
                    <a16:creationId xmlns:a16="http://schemas.microsoft.com/office/drawing/2014/main" id="{B8C8BC6D-03C3-B1EB-55D1-0AF5539F94DA}"/>
                  </a:ext>
                </a:extLst>
              </p:cNvPr>
              <p:cNvSpPr/>
              <p:nvPr/>
            </p:nvSpPr>
            <p:spPr>
              <a:xfrm>
                <a:off x="6448323"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1" name="Freeform: Shape 880">
                <a:extLst>
                  <a:ext uri="{FF2B5EF4-FFF2-40B4-BE49-F238E27FC236}">
                    <a16:creationId xmlns:a16="http://schemas.microsoft.com/office/drawing/2014/main" id="{F96A0F19-BFEA-BD14-5C3B-E89358B1005E}"/>
                  </a:ext>
                </a:extLst>
              </p:cNvPr>
              <p:cNvSpPr/>
              <p:nvPr/>
            </p:nvSpPr>
            <p:spPr>
              <a:xfrm>
                <a:off x="675059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2" name="Freeform: Shape 881">
                <a:extLst>
                  <a:ext uri="{FF2B5EF4-FFF2-40B4-BE49-F238E27FC236}">
                    <a16:creationId xmlns:a16="http://schemas.microsoft.com/office/drawing/2014/main" id="{C5C55CED-0CC8-F36C-E132-A1CC4DCC99FC}"/>
                  </a:ext>
                </a:extLst>
              </p:cNvPr>
              <p:cNvSpPr/>
              <p:nvPr/>
            </p:nvSpPr>
            <p:spPr>
              <a:xfrm>
                <a:off x="70528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3" name="Freeform: Shape 882">
                <a:extLst>
                  <a:ext uri="{FF2B5EF4-FFF2-40B4-BE49-F238E27FC236}">
                    <a16:creationId xmlns:a16="http://schemas.microsoft.com/office/drawing/2014/main" id="{7A3522D0-5B6C-F2AA-FE66-A898CEB744C3}"/>
                  </a:ext>
                </a:extLst>
              </p:cNvPr>
              <p:cNvSpPr/>
              <p:nvPr/>
            </p:nvSpPr>
            <p:spPr>
              <a:xfrm>
                <a:off x="735512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4" name="Freeform: Shape 883">
                <a:extLst>
                  <a:ext uri="{FF2B5EF4-FFF2-40B4-BE49-F238E27FC236}">
                    <a16:creationId xmlns:a16="http://schemas.microsoft.com/office/drawing/2014/main" id="{F77A17E8-9463-7D7B-4B79-31505565FFDE}"/>
                  </a:ext>
                </a:extLst>
              </p:cNvPr>
              <p:cNvSpPr/>
              <p:nvPr/>
            </p:nvSpPr>
            <p:spPr>
              <a:xfrm>
                <a:off x="7657390"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5" name="Freeform: Shape 884">
                <a:extLst>
                  <a:ext uri="{FF2B5EF4-FFF2-40B4-BE49-F238E27FC236}">
                    <a16:creationId xmlns:a16="http://schemas.microsoft.com/office/drawing/2014/main" id="{DD6D6B40-2BD3-92BF-DCB7-EA314EE0C56B}"/>
                  </a:ext>
                </a:extLst>
              </p:cNvPr>
              <p:cNvSpPr/>
              <p:nvPr/>
            </p:nvSpPr>
            <p:spPr>
              <a:xfrm>
                <a:off x="79596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6" name="Freeform: Shape 885">
                <a:extLst>
                  <a:ext uri="{FF2B5EF4-FFF2-40B4-BE49-F238E27FC236}">
                    <a16:creationId xmlns:a16="http://schemas.microsoft.com/office/drawing/2014/main" id="{2B6D0776-43C6-EDA5-819B-1A8D6DDA2762}"/>
                  </a:ext>
                </a:extLst>
              </p:cNvPr>
              <p:cNvSpPr/>
              <p:nvPr/>
            </p:nvSpPr>
            <p:spPr>
              <a:xfrm>
                <a:off x="619537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7" name="Freeform: Shape 886">
                <a:extLst>
                  <a:ext uri="{FF2B5EF4-FFF2-40B4-BE49-F238E27FC236}">
                    <a16:creationId xmlns:a16="http://schemas.microsoft.com/office/drawing/2014/main" id="{2FBC1EDB-8D90-2539-38A9-70886B127387}"/>
                  </a:ext>
                </a:extLst>
              </p:cNvPr>
              <p:cNvSpPr/>
              <p:nvPr/>
            </p:nvSpPr>
            <p:spPr>
              <a:xfrm>
                <a:off x="649923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8" name="Freeform: Shape 887">
                <a:extLst>
                  <a:ext uri="{FF2B5EF4-FFF2-40B4-BE49-F238E27FC236}">
                    <a16:creationId xmlns:a16="http://schemas.microsoft.com/office/drawing/2014/main" id="{6858F11D-4F83-D877-D630-A32AC76CF858}"/>
                  </a:ext>
                </a:extLst>
              </p:cNvPr>
              <p:cNvSpPr/>
              <p:nvPr/>
            </p:nvSpPr>
            <p:spPr>
              <a:xfrm>
                <a:off x="6801498"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9" name="Freeform: Shape 888">
                <a:extLst>
                  <a:ext uri="{FF2B5EF4-FFF2-40B4-BE49-F238E27FC236}">
                    <a16:creationId xmlns:a16="http://schemas.microsoft.com/office/drawing/2014/main" id="{BE0B62B6-CEB8-8BC4-7374-9A8000D0451D}"/>
                  </a:ext>
                </a:extLst>
              </p:cNvPr>
              <p:cNvSpPr/>
              <p:nvPr/>
            </p:nvSpPr>
            <p:spPr>
              <a:xfrm>
                <a:off x="7103765"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0" name="Freeform: Shape 889">
                <a:extLst>
                  <a:ext uri="{FF2B5EF4-FFF2-40B4-BE49-F238E27FC236}">
                    <a16:creationId xmlns:a16="http://schemas.microsoft.com/office/drawing/2014/main" id="{9C02BF7F-29D8-339A-A9E4-BE96F0A8BA89}"/>
                  </a:ext>
                </a:extLst>
              </p:cNvPr>
              <p:cNvSpPr/>
              <p:nvPr/>
            </p:nvSpPr>
            <p:spPr>
              <a:xfrm>
                <a:off x="740603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1" name="Freeform: Shape 890">
                <a:extLst>
                  <a:ext uri="{FF2B5EF4-FFF2-40B4-BE49-F238E27FC236}">
                    <a16:creationId xmlns:a16="http://schemas.microsoft.com/office/drawing/2014/main" id="{EDB65DAA-6F7D-8284-64EA-B81BA6EBBD46}"/>
                  </a:ext>
                </a:extLst>
              </p:cNvPr>
              <p:cNvSpPr/>
              <p:nvPr/>
            </p:nvSpPr>
            <p:spPr>
              <a:xfrm>
                <a:off x="770829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2" name="Freeform: Shape 891">
                <a:extLst>
                  <a:ext uri="{FF2B5EF4-FFF2-40B4-BE49-F238E27FC236}">
                    <a16:creationId xmlns:a16="http://schemas.microsoft.com/office/drawing/2014/main" id="{71EC2E2C-B894-D3FE-2B71-5CBFBE20D122}"/>
                  </a:ext>
                </a:extLst>
              </p:cNvPr>
              <p:cNvSpPr/>
              <p:nvPr/>
            </p:nvSpPr>
            <p:spPr>
              <a:xfrm>
                <a:off x="801056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3" name="Freeform: Shape 892">
                <a:extLst>
                  <a:ext uri="{FF2B5EF4-FFF2-40B4-BE49-F238E27FC236}">
                    <a16:creationId xmlns:a16="http://schemas.microsoft.com/office/drawing/2014/main" id="{C9183E5E-9F0B-99EF-6422-7A6B632A83CF}"/>
                  </a:ext>
                </a:extLst>
              </p:cNvPr>
              <p:cNvSpPr/>
              <p:nvPr/>
            </p:nvSpPr>
            <p:spPr>
              <a:xfrm>
                <a:off x="6246282"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4" name="Freeform: Shape 893">
                <a:extLst>
                  <a:ext uri="{FF2B5EF4-FFF2-40B4-BE49-F238E27FC236}">
                    <a16:creationId xmlns:a16="http://schemas.microsoft.com/office/drawing/2014/main" id="{675CEDC8-F705-1746-AEFB-A570298AD440}"/>
                  </a:ext>
                </a:extLst>
              </p:cNvPr>
              <p:cNvSpPr/>
              <p:nvPr/>
            </p:nvSpPr>
            <p:spPr>
              <a:xfrm>
                <a:off x="654854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5" name="Freeform: Shape 894">
                <a:extLst>
                  <a:ext uri="{FF2B5EF4-FFF2-40B4-BE49-F238E27FC236}">
                    <a16:creationId xmlns:a16="http://schemas.microsoft.com/office/drawing/2014/main" id="{A442D4F1-6794-321C-B145-A167D8D0C0A6}"/>
                  </a:ext>
                </a:extLst>
              </p:cNvPr>
              <p:cNvSpPr/>
              <p:nvPr/>
            </p:nvSpPr>
            <p:spPr>
              <a:xfrm>
                <a:off x="685081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6" name="Freeform: Shape 895">
                <a:extLst>
                  <a:ext uri="{FF2B5EF4-FFF2-40B4-BE49-F238E27FC236}">
                    <a16:creationId xmlns:a16="http://schemas.microsoft.com/office/drawing/2014/main" id="{C7BDE001-47B6-939D-414C-D7F1A0EBBB76}"/>
                  </a:ext>
                </a:extLst>
              </p:cNvPr>
              <p:cNvSpPr/>
              <p:nvPr/>
            </p:nvSpPr>
            <p:spPr>
              <a:xfrm>
                <a:off x="7153082"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7" name="Freeform: Shape 896">
                <a:extLst>
                  <a:ext uri="{FF2B5EF4-FFF2-40B4-BE49-F238E27FC236}">
                    <a16:creationId xmlns:a16="http://schemas.microsoft.com/office/drawing/2014/main" id="{095D9234-121B-ED43-24BB-932D53AAD1C1}"/>
                  </a:ext>
                </a:extLst>
              </p:cNvPr>
              <p:cNvSpPr/>
              <p:nvPr/>
            </p:nvSpPr>
            <p:spPr>
              <a:xfrm>
                <a:off x="745534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8" name="Freeform: Shape 897">
                <a:extLst>
                  <a:ext uri="{FF2B5EF4-FFF2-40B4-BE49-F238E27FC236}">
                    <a16:creationId xmlns:a16="http://schemas.microsoft.com/office/drawing/2014/main" id="{27FCC25D-0C3D-AA5D-7F84-5141A294D04B}"/>
                  </a:ext>
                </a:extLst>
              </p:cNvPr>
              <p:cNvSpPr/>
              <p:nvPr/>
            </p:nvSpPr>
            <p:spPr>
              <a:xfrm>
                <a:off x="7757615"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9" name="Freeform: Shape 898">
                <a:extLst>
                  <a:ext uri="{FF2B5EF4-FFF2-40B4-BE49-F238E27FC236}">
                    <a16:creationId xmlns:a16="http://schemas.microsoft.com/office/drawing/2014/main" id="{62EE47F1-0491-C729-4AB0-021C6ED4DA20}"/>
                  </a:ext>
                </a:extLst>
              </p:cNvPr>
              <p:cNvSpPr/>
              <p:nvPr/>
            </p:nvSpPr>
            <p:spPr>
              <a:xfrm>
                <a:off x="805988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0" name="Freeform: Shape 899">
                <a:extLst>
                  <a:ext uri="{FF2B5EF4-FFF2-40B4-BE49-F238E27FC236}">
                    <a16:creationId xmlns:a16="http://schemas.microsoft.com/office/drawing/2014/main" id="{E02FA8B9-7EDD-1A13-642D-8A10934293AA}"/>
                  </a:ext>
                </a:extLst>
              </p:cNvPr>
              <p:cNvSpPr/>
              <p:nvPr/>
            </p:nvSpPr>
            <p:spPr>
              <a:xfrm>
                <a:off x="6292417"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1" name="Freeform: Shape 900">
                <a:extLst>
                  <a:ext uri="{FF2B5EF4-FFF2-40B4-BE49-F238E27FC236}">
                    <a16:creationId xmlns:a16="http://schemas.microsoft.com/office/drawing/2014/main" id="{6543A91E-4895-3C18-2D89-4C11E93B77B9}"/>
                  </a:ext>
                </a:extLst>
              </p:cNvPr>
              <p:cNvSpPr/>
              <p:nvPr/>
            </p:nvSpPr>
            <p:spPr>
              <a:xfrm>
                <a:off x="6594684"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2" name="Freeform: Shape 901">
                <a:extLst>
                  <a:ext uri="{FF2B5EF4-FFF2-40B4-BE49-F238E27FC236}">
                    <a16:creationId xmlns:a16="http://schemas.microsoft.com/office/drawing/2014/main" id="{204072F1-2D90-04DD-B78B-1AD46C063230}"/>
                  </a:ext>
                </a:extLst>
              </p:cNvPr>
              <p:cNvSpPr/>
              <p:nvPr/>
            </p:nvSpPr>
            <p:spPr>
              <a:xfrm>
                <a:off x="689695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3" name="Freeform: Shape 902">
                <a:extLst>
                  <a:ext uri="{FF2B5EF4-FFF2-40B4-BE49-F238E27FC236}">
                    <a16:creationId xmlns:a16="http://schemas.microsoft.com/office/drawing/2014/main" id="{129B9B02-734C-E362-C0DE-D7FB5926ED31}"/>
                  </a:ext>
                </a:extLst>
              </p:cNvPr>
              <p:cNvSpPr/>
              <p:nvPr/>
            </p:nvSpPr>
            <p:spPr>
              <a:xfrm>
                <a:off x="719921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4" name="Freeform: Shape 903">
                <a:extLst>
                  <a:ext uri="{FF2B5EF4-FFF2-40B4-BE49-F238E27FC236}">
                    <a16:creationId xmlns:a16="http://schemas.microsoft.com/office/drawing/2014/main" id="{FAC5F0C7-4049-0C33-EFDC-BEC7E5C73791}"/>
                  </a:ext>
                </a:extLst>
              </p:cNvPr>
              <p:cNvSpPr/>
              <p:nvPr/>
            </p:nvSpPr>
            <p:spPr>
              <a:xfrm>
                <a:off x="750148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5" name="Freeform: Shape 904">
                <a:extLst>
                  <a:ext uri="{FF2B5EF4-FFF2-40B4-BE49-F238E27FC236}">
                    <a16:creationId xmlns:a16="http://schemas.microsoft.com/office/drawing/2014/main" id="{0942CCFE-E08A-5F06-1998-CCE3F72EBE5E}"/>
                  </a:ext>
                </a:extLst>
              </p:cNvPr>
              <p:cNvSpPr/>
              <p:nvPr/>
            </p:nvSpPr>
            <p:spPr>
              <a:xfrm>
                <a:off x="7803751"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6" name="Freeform: Shape 905">
                <a:extLst>
                  <a:ext uri="{FF2B5EF4-FFF2-40B4-BE49-F238E27FC236}">
                    <a16:creationId xmlns:a16="http://schemas.microsoft.com/office/drawing/2014/main" id="{134C1334-DEFB-DEEF-4C2F-2CE3D513209A}"/>
                  </a:ext>
                </a:extLst>
              </p:cNvPr>
              <p:cNvSpPr/>
              <p:nvPr/>
            </p:nvSpPr>
            <p:spPr>
              <a:xfrm>
                <a:off x="63353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7" name="Freeform: Shape 906">
                <a:extLst>
                  <a:ext uri="{FF2B5EF4-FFF2-40B4-BE49-F238E27FC236}">
                    <a16:creationId xmlns:a16="http://schemas.microsoft.com/office/drawing/2014/main" id="{4AFD63EC-F814-A40F-163E-EE00D9FA8EA2}"/>
                  </a:ext>
                </a:extLst>
              </p:cNvPr>
              <p:cNvSpPr/>
              <p:nvPr/>
            </p:nvSpPr>
            <p:spPr>
              <a:xfrm>
                <a:off x="5953560"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8" name="Freeform: Shape 907">
                <a:extLst>
                  <a:ext uri="{FF2B5EF4-FFF2-40B4-BE49-F238E27FC236}">
                    <a16:creationId xmlns:a16="http://schemas.microsoft.com/office/drawing/2014/main" id="{5A610581-221B-0A76-2C8A-BF63618E8A0A}"/>
                  </a:ext>
                </a:extLst>
              </p:cNvPr>
              <p:cNvSpPr/>
              <p:nvPr/>
            </p:nvSpPr>
            <p:spPr>
              <a:xfrm>
                <a:off x="5999696"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9" name="Freeform: Shape 908">
                <a:extLst>
                  <a:ext uri="{FF2B5EF4-FFF2-40B4-BE49-F238E27FC236}">
                    <a16:creationId xmlns:a16="http://schemas.microsoft.com/office/drawing/2014/main" id="{30D2E1F8-808B-72E8-FC6A-B12E51EA67FF}"/>
                  </a:ext>
                </a:extLst>
              </p:cNvPr>
              <p:cNvSpPr/>
              <p:nvPr/>
            </p:nvSpPr>
            <p:spPr>
              <a:xfrm>
                <a:off x="604424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0" name="Freeform: Shape 909">
                <a:extLst>
                  <a:ext uri="{FF2B5EF4-FFF2-40B4-BE49-F238E27FC236}">
                    <a16:creationId xmlns:a16="http://schemas.microsoft.com/office/drawing/2014/main" id="{4F2AF0C1-01FD-4D68-3666-2B61DE09F879}"/>
                  </a:ext>
                </a:extLst>
              </p:cNvPr>
              <p:cNvSpPr/>
              <p:nvPr/>
            </p:nvSpPr>
            <p:spPr>
              <a:xfrm>
                <a:off x="663763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1" name="Freeform: Shape 910">
                <a:extLst>
                  <a:ext uri="{FF2B5EF4-FFF2-40B4-BE49-F238E27FC236}">
                    <a16:creationId xmlns:a16="http://schemas.microsoft.com/office/drawing/2014/main" id="{EAD27599-4417-F0BA-86A1-69315DA09897}"/>
                  </a:ext>
                </a:extLst>
              </p:cNvPr>
              <p:cNvSpPr/>
              <p:nvPr/>
            </p:nvSpPr>
            <p:spPr>
              <a:xfrm>
                <a:off x="693990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2" name="Freeform: Shape 911">
                <a:extLst>
                  <a:ext uri="{FF2B5EF4-FFF2-40B4-BE49-F238E27FC236}">
                    <a16:creationId xmlns:a16="http://schemas.microsoft.com/office/drawing/2014/main" id="{DBE11006-29F0-672C-AE63-50E0AD6D8BA0}"/>
                  </a:ext>
                </a:extLst>
              </p:cNvPr>
              <p:cNvSpPr/>
              <p:nvPr/>
            </p:nvSpPr>
            <p:spPr>
              <a:xfrm>
                <a:off x="72421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3" name="Freeform: Shape 912">
                <a:extLst>
                  <a:ext uri="{FF2B5EF4-FFF2-40B4-BE49-F238E27FC236}">
                    <a16:creationId xmlns:a16="http://schemas.microsoft.com/office/drawing/2014/main" id="{C5AF8164-0464-53BF-684D-6387FAEC5B42}"/>
                  </a:ext>
                </a:extLst>
              </p:cNvPr>
              <p:cNvSpPr/>
              <p:nvPr/>
            </p:nvSpPr>
            <p:spPr>
              <a:xfrm>
                <a:off x="754602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4" name="Freeform: Shape 913">
                <a:extLst>
                  <a:ext uri="{FF2B5EF4-FFF2-40B4-BE49-F238E27FC236}">
                    <a16:creationId xmlns:a16="http://schemas.microsoft.com/office/drawing/2014/main" id="{A93EA0A5-0647-1F97-314D-CC499E9EE13A}"/>
                  </a:ext>
                </a:extLst>
              </p:cNvPr>
              <p:cNvSpPr/>
              <p:nvPr/>
            </p:nvSpPr>
            <p:spPr>
              <a:xfrm>
                <a:off x="7848296"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992" name="Graphic 378">
            <a:extLst>
              <a:ext uri="{FF2B5EF4-FFF2-40B4-BE49-F238E27FC236}">
                <a16:creationId xmlns:a16="http://schemas.microsoft.com/office/drawing/2014/main" id="{DB8CA122-E124-4CA3-4578-68EEE17CAEE1}"/>
              </a:ext>
            </a:extLst>
          </p:cNvPr>
          <p:cNvGrpSpPr/>
          <p:nvPr/>
        </p:nvGrpSpPr>
        <p:grpSpPr>
          <a:xfrm rot="17514568">
            <a:off x="9227862" y="8046611"/>
            <a:ext cx="1932872" cy="608408"/>
            <a:chOff x="3525881" y="4485079"/>
            <a:chExt cx="2720400" cy="556807"/>
          </a:xfrm>
        </p:grpSpPr>
        <p:grpSp>
          <p:nvGrpSpPr>
            <p:cNvPr id="993" name="Graphic 378">
              <a:extLst>
                <a:ext uri="{FF2B5EF4-FFF2-40B4-BE49-F238E27FC236}">
                  <a16:creationId xmlns:a16="http://schemas.microsoft.com/office/drawing/2014/main" id="{8AB95FF7-C262-EA69-9306-54B76434C7F8}"/>
                </a:ext>
              </a:extLst>
            </p:cNvPr>
            <p:cNvGrpSpPr/>
            <p:nvPr/>
          </p:nvGrpSpPr>
          <p:grpSpPr>
            <a:xfrm>
              <a:off x="3525881" y="4485079"/>
              <a:ext cx="2720400" cy="556807"/>
              <a:chOff x="3525881" y="4485079"/>
              <a:chExt cx="2720400" cy="556807"/>
            </a:xfrm>
          </p:grpSpPr>
          <p:sp>
            <p:nvSpPr>
              <p:cNvPr id="1003" name="Freeform: Shape 1002">
                <a:extLst>
                  <a:ext uri="{FF2B5EF4-FFF2-40B4-BE49-F238E27FC236}">
                    <a16:creationId xmlns:a16="http://schemas.microsoft.com/office/drawing/2014/main" id="{62AB6E40-AE8F-DE11-EE39-8ED132640329}"/>
                  </a:ext>
                </a:extLst>
              </p:cNvPr>
              <p:cNvSpPr/>
              <p:nvPr/>
            </p:nvSpPr>
            <p:spPr>
              <a:xfrm>
                <a:off x="6107063" y="4623485"/>
                <a:ext cx="139218" cy="268858"/>
              </a:xfrm>
              <a:custGeom>
                <a:avLst/>
                <a:gdLst>
                  <a:gd name="connsiteX0" fmla="*/ 139219 w 139218"/>
                  <a:gd name="connsiteY0" fmla="*/ 138407 h 268858"/>
                  <a:gd name="connsiteX1" fmla="*/ 15130 w 139218"/>
                  <a:gd name="connsiteY1" fmla="*/ 0 h 268858"/>
                  <a:gd name="connsiteX2" fmla="*/ 27857 w 139218"/>
                  <a:gd name="connsiteY2" fmla="*/ 268859 h 268858"/>
                  <a:gd name="connsiteX3" fmla="*/ 139219 w 139218"/>
                  <a:gd name="connsiteY3" fmla="*/ 138407 h 268858"/>
                </a:gdLst>
                <a:ahLst/>
                <a:cxnLst>
                  <a:cxn ang="0">
                    <a:pos x="connsiteX0" y="connsiteY0"/>
                  </a:cxn>
                  <a:cxn ang="0">
                    <a:pos x="connsiteX1" y="connsiteY1"/>
                  </a:cxn>
                  <a:cxn ang="0">
                    <a:pos x="connsiteX2" y="connsiteY2"/>
                  </a:cxn>
                  <a:cxn ang="0">
                    <a:pos x="connsiteX3" y="connsiteY3"/>
                  </a:cxn>
                </a:cxnLst>
                <a:rect l="l" t="t" r="r" b="b"/>
                <a:pathLst>
                  <a:path w="139218" h="268858">
                    <a:moveTo>
                      <a:pt x="139219" y="138407"/>
                    </a:moveTo>
                    <a:cubicBezTo>
                      <a:pt x="139219" y="92271"/>
                      <a:pt x="85129" y="44545"/>
                      <a:pt x="15130" y="0"/>
                    </a:cubicBezTo>
                    <a:cubicBezTo>
                      <a:pt x="-2370" y="73180"/>
                      <a:pt x="-11915" y="174997"/>
                      <a:pt x="27857" y="268859"/>
                    </a:cubicBezTo>
                    <a:cubicBezTo>
                      <a:pt x="91492" y="227496"/>
                      <a:pt x="139219" y="181360"/>
                      <a:pt x="139219" y="138407"/>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04" name="Graphic 378">
                <a:extLst>
                  <a:ext uri="{FF2B5EF4-FFF2-40B4-BE49-F238E27FC236}">
                    <a16:creationId xmlns:a16="http://schemas.microsoft.com/office/drawing/2014/main" id="{7CC79904-68CE-18DA-5BEF-2A4CF15E386A}"/>
                  </a:ext>
                </a:extLst>
              </p:cNvPr>
              <p:cNvGrpSpPr/>
              <p:nvPr/>
            </p:nvGrpSpPr>
            <p:grpSpPr>
              <a:xfrm>
                <a:off x="3829739" y="4486670"/>
                <a:ext cx="2305181" cy="555216"/>
                <a:chOff x="3829739" y="4486670"/>
                <a:chExt cx="2305181" cy="555216"/>
              </a:xfrm>
            </p:grpSpPr>
            <p:sp>
              <p:nvSpPr>
                <p:cNvPr id="1009" name="Freeform: Shape 1008">
                  <a:extLst>
                    <a:ext uri="{FF2B5EF4-FFF2-40B4-BE49-F238E27FC236}">
                      <a16:creationId xmlns:a16="http://schemas.microsoft.com/office/drawing/2014/main" id="{8CEF469C-B9EE-FDDE-653B-F82C7DF83D73}"/>
                    </a:ext>
                  </a:extLst>
                </p:cNvPr>
                <p:cNvSpPr/>
                <p:nvPr/>
              </p:nvSpPr>
              <p:spPr>
                <a:xfrm>
                  <a:off x="3829739" y="4491442"/>
                  <a:ext cx="2017232" cy="550443"/>
                </a:xfrm>
                <a:custGeom>
                  <a:avLst/>
                  <a:gdLst>
                    <a:gd name="connsiteX0" fmla="*/ 335675 w 2017232"/>
                    <a:gd name="connsiteY0" fmla="*/ 346811 h 550443"/>
                    <a:gd name="connsiteX1" fmla="*/ 100225 w 2017232"/>
                    <a:gd name="connsiteY1" fmla="*/ 0 h 550443"/>
                    <a:gd name="connsiteX2" fmla="*/ 0 w 2017232"/>
                    <a:gd name="connsiteY2" fmla="*/ 0 h 550443"/>
                    <a:gd name="connsiteX3" fmla="*/ 0 w 2017232"/>
                    <a:gd name="connsiteY3" fmla="*/ 540898 h 550443"/>
                    <a:gd name="connsiteX4" fmla="*/ 1998142 w 2017232"/>
                    <a:gd name="connsiteY4" fmla="*/ 540898 h 550443"/>
                    <a:gd name="connsiteX5" fmla="*/ 1998142 w 2017232"/>
                    <a:gd name="connsiteY5" fmla="*/ 550444 h 550443"/>
                    <a:gd name="connsiteX6" fmla="*/ 2010870 w 2017232"/>
                    <a:gd name="connsiteY6" fmla="*/ 544080 h 550443"/>
                    <a:gd name="connsiteX7" fmla="*/ 2017233 w 2017232"/>
                    <a:gd name="connsiteY7" fmla="*/ 474081 h 550443"/>
                    <a:gd name="connsiteX8" fmla="*/ 335675 w 2017232"/>
                    <a:gd name="connsiteY8" fmla="*/ 346811 h 55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7232" h="550443">
                      <a:moveTo>
                        <a:pt x="335675" y="346811"/>
                      </a:moveTo>
                      <a:cubicBezTo>
                        <a:pt x="181360" y="291130"/>
                        <a:pt x="119316" y="152724"/>
                        <a:pt x="100225" y="0"/>
                      </a:cubicBezTo>
                      <a:lnTo>
                        <a:pt x="0" y="0"/>
                      </a:lnTo>
                      <a:lnTo>
                        <a:pt x="0" y="540898"/>
                      </a:lnTo>
                      <a:lnTo>
                        <a:pt x="1998142" y="540898"/>
                      </a:lnTo>
                      <a:lnTo>
                        <a:pt x="1998142" y="550444"/>
                      </a:lnTo>
                      <a:cubicBezTo>
                        <a:pt x="1998142" y="550444"/>
                        <a:pt x="2002915" y="548853"/>
                        <a:pt x="2010870" y="544080"/>
                      </a:cubicBezTo>
                      <a:cubicBezTo>
                        <a:pt x="2009279" y="520217"/>
                        <a:pt x="2012460" y="496354"/>
                        <a:pt x="2017233" y="474081"/>
                      </a:cubicBezTo>
                      <a:cubicBezTo>
                        <a:pt x="1506561" y="494763"/>
                        <a:pt x="836802" y="510672"/>
                        <a:pt x="335675" y="346811"/>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0" name="Freeform: Shape 1009">
                  <a:extLst>
                    <a:ext uri="{FF2B5EF4-FFF2-40B4-BE49-F238E27FC236}">
                      <a16:creationId xmlns:a16="http://schemas.microsoft.com/office/drawing/2014/main" id="{E98B6D1C-8311-61E8-4BBD-BCA279BF6538}"/>
                    </a:ext>
                  </a:extLst>
                </p:cNvPr>
                <p:cNvSpPr/>
                <p:nvPr/>
              </p:nvSpPr>
              <p:spPr>
                <a:xfrm>
                  <a:off x="3929964" y="4486670"/>
                  <a:ext cx="1947234" cy="491508"/>
                </a:xfrm>
                <a:custGeom>
                  <a:avLst/>
                  <a:gdLst>
                    <a:gd name="connsiteX0" fmla="*/ 1942462 w 1947234"/>
                    <a:gd name="connsiteY0" fmla="*/ 149542 h 491508"/>
                    <a:gd name="connsiteX1" fmla="*/ 1902690 w 1947234"/>
                    <a:gd name="connsiteY1" fmla="*/ 1590 h 491508"/>
                    <a:gd name="connsiteX2" fmla="*/ 1897917 w 1947234"/>
                    <a:gd name="connsiteY2" fmla="*/ 0 h 491508"/>
                    <a:gd name="connsiteX3" fmla="*/ 1897917 w 1947234"/>
                    <a:gd name="connsiteY3" fmla="*/ 4772 h 491508"/>
                    <a:gd name="connsiteX4" fmla="*/ 0 w 1947234"/>
                    <a:gd name="connsiteY4" fmla="*/ 4772 h 491508"/>
                    <a:gd name="connsiteX5" fmla="*/ 235450 w 1947234"/>
                    <a:gd name="connsiteY5" fmla="*/ 351584 h 491508"/>
                    <a:gd name="connsiteX6" fmla="*/ 1918599 w 1947234"/>
                    <a:gd name="connsiteY6" fmla="*/ 478854 h 491508"/>
                    <a:gd name="connsiteX7" fmla="*/ 1947234 w 1947234"/>
                    <a:gd name="connsiteY7" fmla="*/ 392947 h 491508"/>
                    <a:gd name="connsiteX8" fmla="*/ 1942462 w 1947234"/>
                    <a:gd name="connsiteY8" fmla="*/ 149542 h 49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34" h="491508">
                      <a:moveTo>
                        <a:pt x="1942462" y="149542"/>
                      </a:moveTo>
                      <a:cubicBezTo>
                        <a:pt x="1878827" y="106589"/>
                        <a:pt x="1882008" y="49317"/>
                        <a:pt x="1902690" y="1590"/>
                      </a:cubicBezTo>
                      <a:cubicBezTo>
                        <a:pt x="1899508" y="0"/>
                        <a:pt x="1897917" y="0"/>
                        <a:pt x="1897917" y="0"/>
                      </a:cubicBezTo>
                      <a:lnTo>
                        <a:pt x="1897917" y="4772"/>
                      </a:lnTo>
                      <a:lnTo>
                        <a:pt x="0" y="4772"/>
                      </a:lnTo>
                      <a:cubicBezTo>
                        <a:pt x="19091" y="159088"/>
                        <a:pt x="81135" y="297494"/>
                        <a:pt x="235450" y="351584"/>
                      </a:cubicBezTo>
                      <a:cubicBezTo>
                        <a:pt x="738167" y="515444"/>
                        <a:pt x="1406336" y="499536"/>
                        <a:pt x="1918599" y="478854"/>
                      </a:cubicBezTo>
                      <a:cubicBezTo>
                        <a:pt x="1929735" y="431127"/>
                        <a:pt x="1947234" y="392947"/>
                        <a:pt x="1947234" y="392947"/>
                      </a:cubicBezTo>
                      <a:cubicBezTo>
                        <a:pt x="1791328" y="291130"/>
                        <a:pt x="1942462" y="149542"/>
                        <a:pt x="1942462" y="149542"/>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1" name="Freeform: Shape 1010">
                  <a:extLst>
                    <a:ext uri="{FF2B5EF4-FFF2-40B4-BE49-F238E27FC236}">
                      <a16:creationId xmlns:a16="http://schemas.microsoft.com/office/drawing/2014/main" id="{AC45F0C8-A0AB-5A0F-30C6-5C75674ACCA6}"/>
                    </a:ext>
                  </a:extLst>
                </p:cNvPr>
                <p:cNvSpPr/>
                <p:nvPr/>
              </p:nvSpPr>
              <p:spPr>
                <a:xfrm>
                  <a:off x="5840608" y="4959160"/>
                  <a:ext cx="165451" cy="76362"/>
                </a:xfrm>
                <a:custGeom>
                  <a:avLst/>
                  <a:gdLst>
                    <a:gd name="connsiteX0" fmla="*/ 0 w 165451"/>
                    <a:gd name="connsiteY0" fmla="*/ 76362 h 76362"/>
                    <a:gd name="connsiteX1" fmla="*/ 165451 w 165451"/>
                    <a:gd name="connsiteY1" fmla="*/ 0 h 76362"/>
                    <a:gd name="connsiteX2" fmla="*/ 7954 w 165451"/>
                    <a:gd name="connsiteY2" fmla="*/ 6363 h 76362"/>
                    <a:gd name="connsiteX3" fmla="*/ 0 w 165451"/>
                    <a:gd name="connsiteY3" fmla="*/ 76362 h 76362"/>
                  </a:gdLst>
                  <a:ahLst/>
                  <a:cxnLst>
                    <a:cxn ang="0">
                      <a:pos x="connsiteX0" y="connsiteY0"/>
                    </a:cxn>
                    <a:cxn ang="0">
                      <a:pos x="connsiteX1" y="connsiteY1"/>
                    </a:cxn>
                    <a:cxn ang="0">
                      <a:pos x="connsiteX2" y="connsiteY2"/>
                    </a:cxn>
                    <a:cxn ang="0">
                      <a:pos x="connsiteX3" y="connsiteY3"/>
                    </a:cxn>
                  </a:cxnLst>
                  <a:rect l="l" t="t" r="r" b="b"/>
                  <a:pathLst>
                    <a:path w="165451" h="76362">
                      <a:moveTo>
                        <a:pt x="0" y="76362"/>
                      </a:moveTo>
                      <a:cubicBezTo>
                        <a:pt x="28636" y="63635"/>
                        <a:pt x="97043" y="31818"/>
                        <a:pt x="165451" y="0"/>
                      </a:cubicBezTo>
                      <a:cubicBezTo>
                        <a:pt x="112952" y="1591"/>
                        <a:pt x="60453" y="4773"/>
                        <a:pt x="7954" y="6363"/>
                      </a:cubicBezTo>
                      <a:cubicBezTo>
                        <a:pt x="3182" y="27045"/>
                        <a:pt x="0" y="50908"/>
                        <a:pt x="0" y="76362"/>
                      </a:cubicBezTo>
                      <a:close/>
                    </a:path>
                  </a:pathLst>
                </a:custGeom>
                <a:solidFill>
                  <a:srgbClr val="FFD4C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2" name="Freeform: Shape 1011">
                  <a:extLst>
                    <a:ext uri="{FF2B5EF4-FFF2-40B4-BE49-F238E27FC236}">
                      <a16:creationId xmlns:a16="http://schemas.microsoft.com/office/drawing/2014/main" id="{497D840F-67CD-2322-BFA1-074394F354CC}"/>
                    </a:ext>
                  </a:extLst>
                </p:cNvPr>
                <p:cNvSpPr/>
                <p:nvPr/>
              </p:nvSpPr>
              <p:spPr>
                <a:xfrm>
                  <a:off x="5808238" y="4488260"/>
                  <a:ext cx="326682" cy="475672"/>
                </a:xfrm>
                <a:custGeom>
                  <a:avLst/>
                  <a:gdLst>
                    <a:gd name="connsiteX0" fmla="*/ 313955 w 326682"/>
                    <a:gd name="connsiteY0" fmla="*/ 135225 h 475672"/>
                    <a:gd name="connsiteX1" fmla="*/ 26006 w 326682"/>
                    <a:gd name="connsiteY1" fmla="*/ 0 h 475672"/>
                    <a:gd name="connsiteX2" fmla="*/ 65778 w 326682"/>
                    <a:gd name="connsiteY2" fmla="*/ 147952 h 475672"/>
                    <a:gd name="connsiteX3" fmla="*/ 70551 w 326682"/>
                    <a:gd name="connsiteY3" fmla="*/ 389765 h 475672"/>
                    <a:gd name="connsiteX4" fmla="*/ 41915 w 326682"/>
                    <a:gd name="connsiteY4" fmla="*/ 475673 h 475672"/>
                    <a:gd name="connsiteX5" fmla="*/ 199412 w 326682"/>
                    <a:gd name="connsiteY5" fmla="*/ 469309 h 475672"/>
                    <a:gd name="connsiteX6" fmla="*/ 326682 w 326682"/>
                    <a:gd name="connsiteY6" fmla="*/ 404083 h 475672"/>
                    <a:gd name="connsiteX7" fmla="*/ 313955 w 326682"/>
                    <a:gd name="connsiteY7" fmla="*/ 135225 h 4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82" h="475672">
                      <a:moveTo>
                        <a:pt x="313955" y="135225"/>
                      </a:moveTo>
                      <a:cubicBezTo>
                        <a:pt x="248729" y="98635"/>
                        <a:pt x="57824" y="14318"/>
                        <a:pt x="26006" y="0"/>
                      </a:cubicBezTo>
                      <a:cubicBezTo>
                        <a:pt x="5325" y="47726"/>
                        <a:pt x="3734" y="104998"/>
                        <a:pt x="65778" y="147952"/>
                      </a:cubicBezTo>
                      <a:cubicBezTo>
                        <a:pt x="65778" y="147952"/>
                        <a:pt x="-85355" y="289540"/>
                        <a:pt x="70551" y="389765"/>
                      </a:cubicBezTo>
                      <a:cubicBezTo>
                        <a:pt x="70551" y="389765"/>
                        <a:pt x="51460" y="427946"/>
                        <a:pt x="41915" y="475673"/>
                      </a:cubicBezTo>
                      <a:cubicBezTo>
                        <a:pt x="94414" y="474082"/>
                        <a:pt x="146913" y="470900"/>
                        <a:pt x="199412" y="469309"/>
                      </a:cubicBezTo>
                      <a:cubicBezTo>
                        <a:pt x="248729" y="445446"/>
                        <a:pt x="296456" y="421583"/>
                        <a:pt x="326682" y="404083"/>
                      </a:cubicBezTo>
                      <a:cubicBezTo>
                        <a:pt x="286910" y="308631"/>
                        <a:pt x="296456" y="208405"/>
                        <a:pt x="313955" y="135225"/>
                      </a:cubicBezTo>
                      <a:close/>
                    </a:path>
                  </a:pathLst>
                </a:custGeom>
                <a:solidFill>
                  <a:srgbClr val="FFE1D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05" name="Freeform: Shape 1004">
                <a:extLst>
                  <a:ext uri="{FF2B5EF4-FFF2-40B4-BE49-F238E27FC236}">
                    <a16:creationId xmlns:a16="http://schemas.microsoft.com/office/drawing/2014/main" id="{AC25ECDC-9D32-A7E2-B7C4-914AC40FE462}"/>
                  </a:ext>
                </a:extLst>
              </p:cNvPr>
              <p:cNvSpPr/>
              <p:nvPr/>
            </p:nvSpPr>
            <p:spPr>
              <a:xfrm>
                <a:off x="3525881" y="4785755"/>
                <a:ext cx="264085" cy="246586"/>
              </a:xfrm>
              <a:custGeom>
                <a:avLst/>
                <a:gdLst>
                  <a:gd name="connsiteX0" fmla="*/ 0 w 264085"/>
                  <a:gd name="connsiteY0" fmla="*/ 0 h 246586"/>
                  <a:gd name="connsiteX1" fmla="*/ 0 w 264085"/>
                  <a:gd name="connsiteY1" fmla="*/ 114543 h 246586"/>
                  <a:gd name="connsiteX2" fmla="*/ 87498 w 264085"/>
                  <a:gd name="connsiteY2" fmla="*/ 240223 h 246586"/>
                  <a:gd name="connsiteX3" fmla="*/ 230677 w 264085"/>
                  <a:gd name="connsiteY3" fmla="*/ 246586 h 246586"/>
                  <a:gd name="connsiteX4" fmla="*/ 264086 w 264085"/>
                  <a:gd name="connsiteY4" fmla="*/ 200451 h 246586"/>
                  <a:gd name="connsiteX5" fmla="*/ 264086 w 264085"/>
                  <a:gd name="connsiteY5" fmla="*/ 116134 h 246586"/>
                  <a:gd name="connsiteX6" fmla="*/ 0 w 264085"/>
                  <a:gd name="connsiteY6" fmla="*/ 0 h 24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85" h="246586">
                    <a:moveTo>
                      <a:pt x="0" y="0"/>
                    </a:moveTo>
                    <a:lnTo>
                      <a:pt x="0" y="114543"/>
                    </a:lnTo>
                    <a:cubicBezTo>
                      <a:pt x="0" y="139997"/>
                      <a:pt x="19091" y="240223"/>
                      <a:pt x="87498" y="240223"/>
                    </a:cubicBezTo>
                    <a:lnTo>
                      <a:pt x="230677" y="246586"/>
                    </a:lnTo>
                    <a:cubicBezTo>
                      <a:pt x="248177" y="246586"/>
                      <a:pt x="264086" y="225905"/>
                      <a:pt x="264086" y="200451"/>
                    </a:cubicBezTo>
                    <a:lnTo>
                      <a:pt x="264086" y="116134"/>
                    </a:lnTo>
                    <a:cubicBezTo>
                      <a:pt x="160679" y="117725"/>
                      <a:pt x="63635" y="77953"/>
                      <a:pt x="0" y="0"/>
                    </a:cubicBezTo>
                    <a:close/>
                  </a:path>
                </a:pathLst>
              </a:custGeom>
              <a:solidFill>
                <a:srgbClr val="F95D91"/>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6" name="Freeform: Shape 1005">
                <a:extLst>
                  <a:ext uri="{FF2B5EF4-FFF2-40B4-BE49-F238E27FC236}">
                    <a16:creationId xmlns:a16="http://schemas.microsoft.com/office/drawing/2014/main" id="{9E268E07-F6DD-4E23-722A-373EDDFFD977}"/>
                  </a:ext>
                </a:extLst>
              </p:cNvPr>
              <p:cNvSpPr/>
              <p:nvPr/>
            </p:nvSpPr>
            <p:spPr>
              <a:xfrm>
                <a:off x="3525881" y="4485079"/>
                <a:ext cx="264085" cy="415265"/>
              </a:xfrm>
              <a:custGeom>
                <a:avLst/>
                <a:gdLst>
                  <a:gd name="connsiteX0" fmla="*/ 264086 w 264085"/>
                  <a:gd name="connsiteY0" fmla="*/ 257722 h 415265"/>
                  <a:gd name="connsiteX1" fmla="*/ 264086 w 264085"/>
                  <a:gd name="connsiteY1" fmla="*/ 46135 h 415265"/>
                  <a:gd name="connsiteX2" fmla="*/ 230677 w 264085"/>
                  <a:gd name="connsiteY2" fmla="*/ 0 h 415265"/>
                  <a:gd name="connsiteX3" fmla="*/ 87498 w 264085"/>
                  <a:gd name="connsiteY3" fmla="*/ 6363 h 415265"/>
                  <a:gd name="connsiteX4" fmla="*/ 0 w 264085"/>
                  <a:gd name="connsiteY4" fmla="*/ 132043 h 415265"/>
                  <a:gd name="connsiteX5" fmla="*/ 0 w 264085"/>
                  <a:gd name="connsiteY5" fmla="*/ 270449 h 415265"/>
                  <a:gd name="connsiteX6" fmla="*/ 0 w 264085"/>
                  <a:gd name="connsiteY6" fmla="*/ 275222 h 415265"/>
                  <a:gd name="connsiteX7" fmla="*/ 0 w 264085"/>
                  <a:gd name="connsiteY7" fmla="*/ 299085 h 415265"/>
                  <a:gd name="connsiteX8" fmla="*/ 264086 w 264085"/>
                  <a:gd name="connsiteY8" fmla="*/ 415219 h 415265"/>
                  <a:gd name="connsiteX9" fmla="*/ 264086 w 264085"/>
                  <a:gd name="connsiteY9" fmla="*/ 287949 h 415265"/>
                  <a:gd name="connsiteX10" fmla="*/ 264086 w 264085"/>
                  <a:gd name="connsiteY10" fmla="*/ 257722 h 4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85" h="415265">
                    <a:moveTo>
                      <a:pt x="264086" y="257722"/>
                    </a:moveTo>
                    <a:lnTo>
                      <a:pt x="264086" y="46135"/>
                    </a:lnTo>
                    <a:cubicBezTo>
                      <a:pt x="264086" y="20681"/>
                      <a:pt x="249768" y="0"/>
                      <a:pt x="230677" y="0"/>
                    </a:cubicBezTo>
                    <a:lnTo>
                      <a:pt x="87498" y="6363"/>
                    </a:lnTo>
                    <a:cubicBezTo>
                      <a:pt x="19091" y="6363"/>
                      <a:pt x="0" y="106589"/>
                      <a:pt x="0" y="132043"/>
                    </a:cubicBezTo>
                    <a:lnTo>
                      <a:pt x="0" y="270449"/>
                    </a:lnTo>
                    <a:lnTo>
                      <a:pt x="0" y="275222"/>
                    </a:lnTo>
                    <a:lnTo>
                      <a:pt x="0" y="299085"/>
                    </a:lnTo>
                    <a:cubicBezTo>
                      <a:pt x="63635" y="377038"/>
                      <a:pt x="160679" y="416810"/>
                      <a:pt x="264086" y="415219"/>
                    </a:cubicBezTo>
                    <a:lnTo>
                      <a:pt x="264086" y="287949"/>
                    </a:lnTo>
                    <a:lnTo>
                      <a:pt x="264086" y="257722"/>
                    </a:ln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7" name="Freeform: Shape 1006">
                <a:extLst>
                  <a:ext uri="{FF2B5EF4-FFF2-40B4-BE49-F238E27FC236}">
                    <a16:creationId xmlns:a16="http://schemas.microsoft.com/office/drawing/2014/main" id="{EC63351C-0C82-49AB-4329-E1668CAAF773}"/>
                  </a:ext>
                </a:extLst>
              </p:cNvPr>
              <p:cNvSpPr/>
              <p:nvPr/>
            </p:nvSpPr>
            <p:spPr>
              <a:xfrm>
                <a:off x="3750195" y="4900298"/>
                <a:ext cx="79543" cy="132042"/>
              </a:xfrm>
              <a:custGeom>
                <a:avLst/>
                <a:gdLst>
                  <a:gd name="connsiteX0" fmla="*/ 0 w 79543"/>
                  <a:gd name="connsiteY0" fmla="*/ 0 h 132042"/>
                  <a:gd name="connsiteX1" fmla="*/ 0 w 79543"/>
                  <a:gd name="connsiteY1" fmla="*/ 132043 h 132042"/>
                  <a:gd name="connsiteX2" fmla="*/ 79544 w 79543"/>
                  <a:gd name="connsiteY2" fmla="*/ 132043 h 132042"/>
                  <a:gd name="connsiteX3" fmla="*/ 79544 w 79543"/>
                  <a:gd name="connsiteY3" fmla="*/ 0 h 132042"/>
                  <a:gd name="connsiteX4" fmla="*/ 0 w 79543"/>
                  <a:gd name="connsiteY4" fmla="*/ 0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132042">
                    <a:moveTo>
                      <a:pt x="0" y="0"/>
                    </a:moveTo>
                    <a:lnTo>
                      <a:pt x="0" y="132043"/>
                    </a:lnTo>
                    <a:lnTo>
                      <a:pt x="79544" y="132043"/>
                    </a:lnTo>
                    <a:lnTo>
                      <a:pt x="79544" y="0"/>
                    </a:lnTo>
                    <a:cubicBezTo>
                      <a:pt x="52499" y="1590"/>
                      <a:pt x="25454" y="3181"/>
                      <a:pt x="0" y="0"/>
                    </a:cubicBezTo>
                    <a:close/>
                  </a:path>
                </a:pathLst>
              </a:custGeom>
              <a:solidFill>
                <a:srgbClr val="E3E5E4"/>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8" name="Freeform: Shape 1007">
                <a:extLst>
                  <a:ext uri="{FF2B5EF4-FFF2-40B4-BE49-F238E27FC236}">
                    <a16:creationId xmlns:a16="http://schemas.microsoft.com/office/drawing/2014/main" id="{4ABA4E5D-CB4A-72D9-E59E-FE06355A473A}"/>
                  </a:ext>
                </a:extLst>
              </p:cNvPr>
              <p:cNvSpPr/>
              <p:nvPr/>
            </p:nvSpPr>
            <p:spPr>
              <a:xfrm>
                <a:off x="3750195" y="4485079"/>
                <a:ext cx="79543" cy="416953"/>
              </a:xfrm>
              <a:custGeom>
                <a:avLst/>
                <a:gdLst>
                  <a:gd name="connsiteX0" fmla="*/ 0 w 79543"/>
                  <a:gd name="connsiteY0" fmla="*/ 1591 h 416953"/>
                  <a:gd name="connsiteX1" fmla="*/ 0 w 79543"/>
                  <a:gd name="connsiteY1" fmla="*/ 415219 h 416953"/>
                  <a:gd name="connsiteX2" fmla="*/ 79544 w 79543"/>
                  <a:gd name="connsiteY2" fmla="*/ 413628 h 416953"/>
                  <a:gd name="connsiteX3" fmla="*/ 79544 w 79543"/>
                  <a:gd name="connsiteY3" fmla="*/ 0 h 416953"/>
                  <a:gd name="connsiteX4" fmla="*/ 0 w 79543"/>
                  <a:gd name="connsiteY4" fmla="*/ 0 h 41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416953">
                    <a:moveTo>
                      <a:pt x="0" y="1591"/>
                    </a:moveTo>
                    <a:lnTo>
                      <a:pt x="0" y="415219"/>
                    </a:lnTo>
                    <a:cubicBezTo>
                      <a:pt x="25454" y="418401"/>
                      <a:pt x="52499" y="416810"/>
                      <a:pt x="79544" y="413628"/>
                    </a:cubicBezTo>
                    <a:lnTo>
                      <a:pt x="79544" y="0"/>
                    </a:lnTo>
                    <a:lnTo>
                      <a:pt x="0" y="0"/>
                    </a:ln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94" name="Graphic 378">
              <a:extLst>
                <a:ext uri="{FF2B5EF4-FFF2-40B4-BE49-F238E27FC236}">
                  <a16:creationId xmlns:a16="http://schemas.microsoft.com/office/drawing/2014/main" id="{A2C68151-7308-AC76-1819-3838D0821B87}"/>
                </a:ext>
              </a:extLst>
            </p:cNvPr>
            <p:cNvGrpSpPr/>
            <p:nvPr/>
          </p:nvGrpSpPr>
          <p:grpSpPr>
            <a:xfrm>
              <a:off x="4551997" y="4703029"/>
              <a:ext cx="715894" cy="219541"/>
              <a:chOff x="4551997" y="4703029"/>
              <a:chExt cx="715894" cy="219541"/>
            </a:xfrm>
          </p:grpSpPr>
          <p:grpSp>
            <p:nvGrpSpPr>
              <p:cNvPr id="995" name="Graphic 378">
                <a:extLst>
                  <a:ext uri="{FF2B5EF4-FFF2-40B4-BE49-F238E27FC236}">
                    <a16:creationId xmlns:a16="http://schemas.microsoft.com/office/drawing/2014/main" id="{2E6673A8-262E-770F-3B3C-98CE78DA6369}"/>
                  </a:ext>
                </a:extLst>
              </p:cNvPr>
              <p:cNvGrpSpPr/>
              <p:nvPr/>
            </p:nvGrpSpPr>
            <p:grpSpPr>
              <a:xfrm>
                <a:off x="4551997" y="4703029"/>
                <a:ext cx="715894" cy="219541"/>
                <a:chOff x="4551997" y="4703029"/>
                <a:chExt cx="715894" cy="219541"/>
              </a:xfrm>
            </p:grpSpPr>
            <p:sp>
              <p:nvSpPr>
                <p:cNvPr id="999" name="Freeform: Shape 998">
                  <a:extLst>
                    <a:ext uri="{FF2B5EF4-FFF2-40B4-BE49-F238E27FC236}">
                      <a16:creationId xmlns:a16="http://schemas.microsoft.com/office/drawing/2014/main" id="{8A097D51-5798-5BB6-64A9-1D1312254FBC}"/>
                    </a:ext>
                  </a:extLst>
                </p:cNvPr>
                <p:cNvSpPr/>
                <p:nvPr/>
              </p:nvSpPr>
              <p:spPr>
                <a:xfrm>
                  <a:off x="4551997" y="4803254"/>
                  <a:ext cx="208404" cy="104998"/>
                </a:xfrm>
                <a:custGeom>
                  <a:avLst/>
                  <a:gdLst>
                    <a:gd name="connsiteX0" fmla="*/ 208405 w 208404"/>
                    <a:gd name="connsiteY0" fmla="*/ 52499 h 104998"/>
                    <a:gd name="connsiteX1" fmla="*/ 104998 w 208404"/>
                    <a:gd name="connsiteY1" fmla="*/ 104998 h 104998"/>
                    <a:gd name="connsiteX2" fmla="*/ 0 w 208404"/>
                    <a:gd name="connsiteY2" fmla="*/ 52499 h 104998"/>
                    <a:gd name="connsiteX3" fmla="*/ 104998 w 208404"/>
                    <a:gd name="connsiteY3" fmla="*/ 0 h 104998"/>
                    <a:gd name="connsiteX4" fmla="*/ 208405 w 208404"/>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04" h="104998">
                      <a:moveTo>
                        <a:pt x="208405" y="52499"/>
                      </a:moveTo>
                      <a:cubicBezTo>
                        <a:pt x="208405" y="81135"/>
                        <a:pt x="162269" y="104998"/>
                        <a:pt x="104998" y="104998"/>
                      </a:cubicBezTo>
                      <a:cubicBezTo>
                        <a:pt x="47726" y="104998"/>
                        <a:pt x="0" y="81135"/>
                        <a:pt x="0" y="52499"/>
                      </a:cubicBezTo>
                      <a:cubicBezTo>
                        <a:pt x="0" y="23863"/>
                        <a:pt x="46135" y="0"/>
                        <a:pt x="104998" y="0"/>
                      </a:cubicBezTo>
                      <a:cubicBezTo>
                        <a:pt x="162269" y="0"/>
                        <a:pt x="208405" y="23863"/>
                        <a:pt x="208405" y="52499"/>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0" name="Freeform: Shape 999">
                  <a:extLst>
                    <a:ext uri="{FF2B5EF4-FFF2-40B4-BE49-F238E27FC236}">
                      <a16:creationId xmlns:a16="http://schemas.microsoft.com/office/drawing/2014/main" id="{374B85E2-8DB3-EFA7-D68E-B3C70B2A1900}"/>
                    </a:ext>
                  </a:extLst>
                </p:cNvPr>
                <p:cNvSpPr/>
                <p:nvPr/>
              </p:nvSpPr>
              <p:spPr>
                <a:xfrm>
                  <a:off x="5057896" y="4817572"/>
                  <a:ext cx="209995" cy="104998"/>
                </a:xfrm>
                <a:custGeom>
                  <a:avLst/>
                  <a:gdLst>
                    <a:gd name="connsiteX0" fmla="*/ 0 w 209995"/>
                    <a:gd name="connsiteY0" fmla="*/ 52499 h 104998"/>
                    <a:gd name="connsiteX1" fmla="*/ 104998 w 209995"/>
                    <a:gd name="connsiteY1" fmla="*/ 104998 h 104998"/>
                    <a:gd name="connsiteX2" fmla="*/ 209996 w 209995"/>
                    <a:gd name="connsiteY2" fmla="*/ 52499 h 104998"/>
                    <a:gd name="connsiteX3" fmla="*/ 104998 w 209995"/>
                    <a:gd name="connsiteY3" fmla="*/ 0 h 104998"/>
                    <a:gd name="connsiteX4" fmla="*/ 0 w 209995"/>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995" h="104998">
                      <a:moveTo>
                        <a:pt x="0" y="52499"/>
                      </a:moveTo>
                      <a:cubicBezTo>
                        <a:pt x="0" y="81135"/>
                        <a:pt x="46135" y="104998"/>
                        <a:pt x="104998" y="104998"/>
                      </a:cubicBezTo>
                      <a:cubicBezTo>
                        <a:pt x="162270" y="104998"/>
                        <a:pt x="209996" y="81135"/>
                        <a:pt x="209996" y="52499"/>
                      </a:cubicBezTo>
                      <a:cubicBezTo>
                        <a:pt x="209996" y="23863"/>
                        <a:pt x="163860" y="0"/>
                        <a:pt x="104998" y="0"/>
                      </a:cubicBezTo>
                      <a:cubicBezTo>
                        <a:pt x="46135" y="0"/>
                        <a:pt x="0" y="23863"/>
                        <a:pt x="0" y="52499"/>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1" name="Freeform: Shape 1000">
                  <a:extLst>
                    <a:ext uri="{FF2B5EF4-FFF2-40B4-BE49-F238E27FC236}">
                      <a16:creationId xmlns:a16="http://schemas.microsoft.com/office/drawing/2014/main" id="{D2C170A0-AE9D-48B9-20D9-A676193B3BA6}"/>
                    </a:ext>
                  </a:extLst>
                </p:cNvPr>
                <p:cNvSpPr/>
                <p:nvPr/>
              </p:nvSpPr>
              <p:spPr>
                <a:xfrm>
                  <a:off x="4623587" y="4703029"/>
                  <a:ext cx="138406" cy="69999"/>
                </a:xfrm>
                <a:custGeom>
                  <a:avLst/>
                  <a:gdLst>
                    <a:gd name="connsiteX0" fmla="*/ 0 w 138406"/>
                    <a:gd name="connsiteY0" fmla="*/ 68408 h 69999"/>
                    <a:gd name="connsiteX1" fmla="*/ 69999 w 138406"/>
                    <a:gd name="connsiteY1" fmla="*/ 0 h 69999"/>
                    <a:gd name="connsiteX2" fmla="*/ 138406 w 138406"/>
                    <a:gd name="connsiteY2" fmla="*/ 69999 h 69999"/>
                  </a:gdLst>
                  <a:ahLst/>
                  <a:cxnLst>
                    <a:cxn ang="0">
                      <a:pos x="connsiteX0" y="connsiteY0"/>
                    </a:cxn>
                    <a:cxn ang="0">
                      <a:pos x="connsiteX1" y="connsiteY1"/>
                    </a:cxn>
                    <a:cxn ang="0">
                      <a:pos x="connsiteX2" y="connsiteY2"/>
                    </a:cxn>
                  </a:cxnLst>
                  <a:rect l="l" t="t" r="r" b="b"/>
                  <a:pathLst>
                    <a:path w="138406" h="69999">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1002" name="Freeform: Shape 1001">
                  <a:extLst>
                    <a:ext uri="{FF2B5EF4-FFF2-40B4-BE49-F238E27FC236}">
                      <a16:creationId xmlns:a16="http://schemas.microsoft.com/office/drawing/2014/main" id="{E0AB5F02-28BC-2122-A2E6-1697B4783A6D}"/>
                    </a:ext>
                  </a:extLst>
                </p:cNvPr>
                <p:cNvSpPr/>
                <p:nvPr/>
              </p:nvSpPr>
              <p:spPr>
                <a:xfrm>
                  <a:off x="5059487" y="4712574"/>
                  <a:ext cx="138406" cy="69998"/>
                </a:xfrm>
                <a:custGeom>
                  <a:avLst/>
                  <a:gdLst>
                    <a:gd name="connsiteX0" fmla="*/ 0 w 138406"/>
                    <a:gd name="connsiteY0" fmla="*/ 68408 h 69998"/>
                    <a:gd name="connsiteX1" fmla="*/ 69999 w 138406"/>
                    <a:gd name="connsiteY1" fmla="*/ 0 h 69998"/>
                    <a:gd name="connsiteX2" fmla="*/ 138406 w 138406"/>
                    <a:gd name="connsiteY2" fmla="*/ 69999 h 69998"/>
                  </a:gdLst>
                  <a:ahLst/>
                  <a:cxnLst>
                    <a:cxn ang="0">
                      <a:pos x="connsiteX0" y="connsiteY0"/>
                    </a:cxn>
                    <a:cxn ang="0">
                      <a:pos x="connsiteX1" y="connsiteY1"/>
                    </a:cxn>
                    <a:cxn ang="0">
                      <a:pos x="connsiteX2" y="connsiteY2"/>
                    </a:cxn>
                  </a:cxnLst>
                  <a:rect l="l" t="t" r="r" b="b"/>
                  <a:pathLst>
                    <a:path w="138406" h="69998">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grpSp>
            <p:nvGrpSpPr>
              <p:cNvPr id="996" name="Graphic 378">
                <a:extLst>
                  <a:ext uri="{FF2B5EF4-FFF2-40B4-BE49-F238E27FC236}">
                    <a16:creationId xmlns:a16="http://schemas.microsoft.com/office/drawing/2014/main" id="{E208F7C6-04F7-3132-97FD-B3592F04146C}"/>
                  </a:ext>
                </a:extLst>
              </p:cNvPr>
              <p:cNvGrpSpPr/>
              <p:nvPr/>
            </p:nvGrpSpPr>
            <p:grpSpPr>
              <a:xfrm>
                <a:off x="4806538" y="4771437"/>
                <a:ext cx="219541" cy="127355"/>
                <a:chOff x="4806538" y="4771437"/>
                <a:chExt cx="219541" cy="127355"/>
              </a:xfrm>
            </p:grpSpPr>
            <p:sp>
              <p:nvSpPr>
                <p:cNvPr id="997" name="Freeform: Shape 996">
                  <a:extLst>
                    <a:ext uri="{FF2B5EF4-FFF2-40B4-BE49-F238E27FC236}">
                      <a16:creationId xmlns:a16="http://schemas.microsoft.com/office/drawing/2014/main" id="{E7429FED-7656-C4A4-F1E8-97FE3D61AE45}"/>
                    </a:ext>
                  </a:extLst>
                </p:cNvPr>
                <p:cNvSpPr/>
                <p:nvPr/>
              </p:nvSpPr>
              <p:spPr>
                <a:xfrm>
                  <a:off x="4828810" y="4820127"/>
                  <a:ext cx="192496" cy="78665"/>
                </a:xfrm>
                <a:custGeom>
                  <a:avLst/>
                  <a:gdLst>
                    <a:gd name="connsiteX0" fmla="*/ 0 w 192496"/>
                    <a:gd name="connsiteY0" fmla="*/ 34035 h 78665"/>
                    <a:gd name="connsiteX1" fmla="*/ 85907 w 192496"/>
                    <a:gd name="connsiteY1" fmla="*/ 78580 h 78665"/>
                    <a:gd name="connsiteX2" fmla="*/ 182951 w 192496"/>
                    <a:gd name="connsiteY2" fmla="*/ 24490 h 78665"/>
                    <a:gd name="connsiteX3" fmla="*/ 192496 w 192496"/>
                    <a:gd name="connsiteY3" fmla="*/ 2217 h 78665"/>
                    <a:gd name="connsiteX4" fmla="*/ 0 w 192496"/>
                    <a:gd name="connsiteY4" fmla="*/ 34035 h 7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96" h="78665">
                      <a:moveTo>
                        <a:pt x="0" y="34035"/>
                      </a:moveTo>
                      <a:cubicBezTo>
                        <a:pt x="20681" y="61080"/>
                        <a:pt x="50908" y="76989"/>
                        <a:pt x="85907" y="78580"/>
                      </a:cubicBezTo>
                      <a:cubicBezTo>
                        <a:pt x="125679" y="80171"/>
                        <a:pt x="162270" y="59489"/>
                        <a:pt x="182951" y="24490"/>
                      </a:cubicBezTo>
                      <a:cubicBezTo>
                        <a:pt x="187724" y="18126"/>
                        <a:pt x="190905" y="10172"/>
                        <a:pt x="192496" y="2217"/>
                      </a:cubicBezTo>
                      <a:cubicBezTo>
                        <a:pt x="124089" y="-4146"/>
                        <a:pt x="55681" y="2217"/>
                        <a:pt x="0" y="34035"/>
                      </a:cubicBezTo>
                      <a:close/>
                    </a:path>
                  </a:pathLst>
                </a:custGeom>
                <a:solidFill>
                  <a:srgbClr val="FFA4C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98" name="Freeform: Shape 997">
                  <a:extLst>
                    <a:ext uri="{FF2B5EF4-FFF2-40B4-BE49-F238E27FC236}">
                      <a16:creationId xmlns:a16="http://schemas.microsoft.com/office/drawing/2014/main" id="{FE7D0B4F-004F-FAD5-469F-3AAD7E0D32F3}"/>
                    </a:ext>
                  </a:extLst>
                </p:cNvPr>
                <p:cNvSpPr/>
                <p:nvPr/>
              </p:nvSpPr>
              <p:spPr>
                <a:xfrm>
                  <a:off x="4806538" y="4771437"/>
                  <a:ext cx="219541" cy="82725"/>
                </a:xfrm>
                <a:custGeom>
                  <a:avLst/>
                  <a:gdLst>
                    <a:gd name="connsiteX0" fmla="*/ 205223 w 219541"/>
                    <a:gd name="connsiteY0" fmla="*/ 4772 h 82725"/>
                    <a:gd name="connsiteX1" fmla="*/ 15909 w 219541"/>
                    <a:gd name="connsiteY1" fmla="*/ 0 h 82725"/>
                    <a:gd name="connsiteX2" fmla="*/ 0 w 219541"/>
                    <a:gd name="connsiteY2" fmla="*/ 14318 h 82725"/>
                    <a:gd name="connsiteX3" fmla="*/ 14318 w 219541"/>
                    <a:gd name="connsiteY3" fmla="*/ 69999 h 82725"/>
                    <a:gd name="connsiteX4" fmla="*/ 22272 w 219541"/>
                    <a:gd name="connsiteY4" fmla="*/ 82725 h 82725"/>
                    <a:gd name="connsiteX5" fmla="*/ 213178 w 219541"/>
                    <a:gd name="connsiteY5" fmla="*/ 50908 h 82725"/>
                    <a:gd name="connsiteX6" fmla="*/ 219541 w 219541"/>
                    <a:gd name="connsiteY6" fmla="*/ 19090 h 82725"/>
                    <a:gd name="connsiteX7" fmla="*/ 205223 w 219541"/>
                    <a:gd name="connsiteY7" fmla="*/ 4772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41" h="82725">
                      <a:moveTo>
                        <a:pt x="205223" y="4772"/>
                      </a:moveTo>
                      <a:cubicBezTo>
                        <a:pt x="197269" y="4772"/>
                        <a:pt x="25454" y="0"/>
                        <a:pt x="15909" y="0"/>
                      </a:cubicBezTo>
                      <a:cubicBezTo>
                        <a:pt x="7954" y="0"/>
                        <a:pt x="0" y="6363"/>
                        <a:pt x="0" y="14318"/>
                      </a:cubicBezTo>
                      <a:cubicBezTo>
                        <a:pt x="0" y="33409"/>
                        <a:pt x="4773" y="52499"/>
                        <a:pt x="14318" y="69999"/>
                      </a:cubicBezTo>
                      <a:cubicBezTo>
                        <a:pt x="17500" y="74771"/>
                        <a:pt x="19090" y="77953"/>
                        <a:pt x="22272" y="82725"/>
                      </a:cubicBezTo>
                      <a:cubicBezTo>
                        <a:pt x="77953" y="50908"/>
                        <a:pt x="146361" y="44544"/>
                        <a:pt x="213178" y="50908"/>
                      </a:cubicBezTo>
                      <a:cubicBezTo>
                        <a:pt x="216359" y="41363"/>
                        <a:pt x="217950" y="30227"/>
                        <a:pt x="219541" y="19090"/>
                      </a:cubicBezTo>
                      <a:cubicBezTo>
                        <a:pt x="219541" y="11136"/>
                        <a:pt x="213178" y="4772"/>
                        <a:pt x="205223" y="4772"/>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grpSp>
        <p:nvGrpSpPr>
          <p:cNvPr id="1013" name="Graphic 378">
            <a:extLst>
              <a:ext uri="{FF2B5EF4-FFF2-40B4-BE49-F238E27FC236}">
                <a16:creationId xmlns:a16="http://schemas.microsoft.com/office/drawing/2014/main" id="{8A4FE08B-9C61-A020-14C9-516DAE6DB237}"/>
              </a:ext>
            </a:extLst>
          </p:cNvPr>
          <p:cNvGrpSpPr/>
          <p:nvPr/>
        </p:nvGrpSpPr>
        <p:grpSpPr>
          <a:xfrm rot="3435667">
            <a:off x="6807375" y="6414164"/>
            <a:ext cx="2535339" cy="783975"/>
            <a:chOff x="6655137" y="4268719"/>
            <a:chExt cx="3568338" cy="717485"/>
          </a:xfrm>
        </p:grpSpPr>
        <p:grpSp>
          <p:nvGrpSpPr>
            <p:cNvPr id="1014" name="Graphic 378">
              <a:extLst>
                <a:ext uri="{FF2B5EF4-FFF2-40B4-BE49-F238E27FC236}">
                  <a16:creationId xmlns:a16="http://schemas.microsoft.com/office/drawing/2014/main" id="{230A63BE-F259-5385-A1E8-F6E78ACD1688}"/>
                </a:ext>
              </a:extLst>
            </p:cNvPr>
            <p:cNvGrpSpPr/>
            <p:nvPr/>
          </p:nvGrpSpPr>
          <p:grpSpPr>
            <a:xfrm>
              <a:off x="6655137" y="4268719"/>
              <a:ext cx="3568338" cy="717485"/>
              <a:chOff x="6655137" y="4268719"/>
              <a:chExt cx="3568338" cy="717485"/>
            </a:xfrm>
          </p:grpSpPr>
          <p:sp>
            <p:nvSpPr>
              <p:cNvPr id="1021" name="Freeform: Shape 1020">
                <a:extLst>
                  <a:ext uri="{FF2B5EF4-FFF2-40B4-BE49-F238E27FC236}">
                    <a16:creationId xmlns:a16="http://schemas.microsoft.com/office/drawing/2014/main" id="{7696F64C-27F7-1504-969A-C1D2D47E0EA1}"/>
                  </a:ext>
                </a:extLst>
              </p:cNvPr>
              <p:cNvSpPr/>
              <p:nvPr/>
            </p:nvSpPr>
            <p:spPr>
              <a:xfrm>
                <a:off x="6655137" y="4268719"/>
                <a:ext cx="3568338" cy="717485"/>
              </a:xfrm>
              <a:custGeom>
                <a:avLst/>
                <a:gdLst>
                  <a:gd name="connsiteX0" fmla="*/ 3568339 w 3568338"/>
                  <a:gd name="connsiteY0" fmla="*/ 31818 h 717485"/>
                  <a:gd name="connsiteX1" fmla="*/ 3536521 w 3568338"/>
                  <a:gd name="connsiteY1" fmla="*/ 0 h 717485"/>
                  <a:gd name="connsiteX2" fmla="*/ 3519022 w 3568338"/>
                  <a:gd name="connsiteY2" fmla="*/ 119316 h 717485"/>
                  <a:gd name="connsiteX3" fmla="*/ 3509476 w 3568338"/>
                  <a:gd name="connsiteY3" fmla="*/ 128861 h 717485"/>
                  <a:gd name="connsiteX4" fmla="*/ 3499931 w 3568338"/>
                  <a:gd name="connsiteY4" fmla="*/ 119316 h 717485"/>
                  <a:gd name="connsiteX5" fmla="*/ 3499931 w 3568338"/>
                  <a:gd name="connsiteY5" fmla="*/ 31818 h 717485"/>
                  <a:gd name="connsiteX6" fmla="*/ 3444250 w 3568338"/>
                  <a:gd name="connsiteY6" fmla="*/ 31818 h 717485"/>
                  <a:gd name="connsiteX7" fmla="*/ 3444250 w 3568338"/>
                  <a:gd name="connsiteY7" fmla="*/ 119316 h 717485"/>
                  <a:gd name="connsiteX8" fmla="*/ 3434705 w 3568338"/>
                  <a:gd name="connsiteY8" fmla="*/ 128861 h 717485"/>
                  <a:gd name="connsiteX9" fmla="*/ 3425160 w 3568338"/>
                  <a:gd name="connsiteY9" fmla="*/ 119316 h 717485"/>
                  <a:gd name="connsiteX10" fmla="*/ 3425160 w 3568338"/>
                  <a:gd name="connsiteY10" fmla="*/ 31818 h 717485"/>
                  <a:gd name="connsiteX11" fmla="*/ 3372661 w 3568338"/>
                  <a:gd name="connsiteY11" fmla="*/ 31818 h 717485"/>
                  <a:gd name="connsiteX12" fmla="*/ 3372661 w 3568338"/>
                  <a:gd name="connsiteY12" fmla="*/ 119316 h 717485"/>
                  <a:gd name="connsiteX13" fmla="*/ 3363116 w 3568338"/>
                  <a:gd name="connsiteY13" fmla="*/ 128861 h 717485"/>
                  <a:gd name="connsiteX14" fmla="*/ 3353570 w 3568338"/>
                  <a:gd name="connsiteY14" fmla="*/ 119316 h 717485"/>
                  <a:gd name="connsiteX15" fmla="*/ 3353570 w 3568338"/>
                  <a:gd name="connsiteY15" fmla="*/ 31818 h 717485"/>
                  <a:gd name="connsiteX16" fmla="*/ 3307435 w 3568338"/>
                  <a:gd name="connsiteY16" fmla="*/ 31818 h 717485"/>
                  <a:gd name="connsiteX17" fmla="*/ 3307435 w 3568338"/>
                  <a:gd name="connsiteY17" fmla="*/ 162270 h 717485"/>
                  <a:gd name="connsiteX18" fmla="*/ 3286754 w 3568338"/>
                  <a:gd name="connsiteY18" fmla="*/ 182951 h 717485"/>
                  <a:gd name="connsiteX19" fmla="*/ 3266072 w 3568338"/>
                  <a:gd name="connsiteY19" fmla="*/ 162270 h 717485"/>
                  <a:gd name="connsiteX20" fmla="*/ 3266072 w 3568338"/>
                  <a:gd name="connsiteY20" fmla="*/ 31818 h 717485"/>
                  <a:gd name="connsiteX21" fmla="*/ 3207210 w 3568338"/>
                  <a:gd name="connsiteY21" fmla="*/ 31818 h 717485"/>
                  <a:gd name="connsiteX22" fmla="*/ 3207210 w 3568338"/>
                  <a:gd name="connsiteY22" fmla="*/ 119316 h 717485"/>
                  <a:gd name="connsiteX23" fmla="*/ 3197664 w 3568338"/>
                  <a:gd name="connsiteY23" fmla="*/ 128861 h 717485"/>
                  <a:gd name="connsiteX24" fmla="*/ 3188119 w 3568338"/>
                  <a:gd name="connsiteY24" fmla="*/ 119316 h 717485"/>
                  <a:gd name="connsiteX25" fmla="*/ 3188119 w 3568338"/>
                  <a:gd name="connsiteY25" fmla="*/ 31818 h 717485"/>
                  <a:gd name="connsiteX26" fmla="*/ 3124484 w 3568338"/>
                  <a:gd name="connsiteY26" fmla="*/ 31818 h 717485"/>
                  <a:gd name="connsiteX27" fmla="*/ 3124484 w 3568338"/>
                  <a:gd name="connsiteY27" fmla="*/ 119316 h 717485"/>
                  <a:gd name="connsiteX28" fmla="*/ 3114939 w 3568338"/>
                  <a:gd name="connsiteY28" fmla="*/ 128861 h 717485"/>
                  <a:gd name="connsiteX29" fmla="*/ 3105394 w 3568338"/>
                  <a:gd name="connsiteY29" fmla="*/ 119316 h 717485"/>
                  <a:gd name="connsiteX30" fmla="*/ 3105394 w 3568338"/>
                  <a:gd name="connsiteY30" fmla="*/ 31818 h 717485"/>
                  <a:gd name="connsiteX31" fmla="*/ 3043349 w 3568338"/>
                  <a:gd name="connsiteY31" fmla="*/ 31818 h 717485"/>
                  <a:gd name="connsiteX32" fmla="*/ 3043349 w 3568338"/>
                  <a:gd name="connsiteY32" fmla="*/ 119316 h 717485"/>
                  <a:gd name="connsiteX33" fmla="*/ 3033804 w 3568338"/>
                  <a:gd name="connsiteY33" fmla="*/ 128861 h 717485"/>
                  <a:gd name="connsiteX34" fmla="*/ 3024259 w 3568338"/>
                  <a:gd name="connsiteY34" fmla="*/ 119316 h 717485"/>
                  <a:gd name="connsiteX35" fmla="*/ 3024259 w 3568338"/>
                  <a:gd name="connsiteY35" fmla="*/ 31818 h 717485"/>
                  <a:gd name="connsiteX36" fmla="*/ 2968578 w 3568338"/>
                  <a:gd name="connsiteY36" fmla="*/ 31818 h 717485"/>
                  <a:gd name="connsiteX37" fmla="*/ 2968578 w 3568338"/>
                  <a:gd name="connsiteY37" fmla="*/ 119316 h 717485"/>
                  <a:gd name="connsiteX38" fmla="*/ 2959033 w 3568338"/>
                  <a:gd name="connsiteY38" fmla="*/ 128861 h 717485"/>
                  <a:gd name="connsiteX39" fmla="*/ 2949487 w 3568338"/>
                  <a:gd name="connsiteY39" fmla="*/ 119316 h 717485"/>
                  <a:gd name="connsiteX40" fmla="*/ 2949487 w 3568338"/>
                  <a:gd name="connsiteY40" fmla="*/ 31818 h 717485"/>
                  <a:gd name="connsiteX41" fmla="*/ 2896989 w 3568338"/>
                  <a:gd name="connsiteY41" fmla="*/ 31818 h 717485"/>
                  <a:gd name="connsiteX42" fmla="*/ 2896989 w 3568338"/>
                  <a:gd name="connsiteY42" fmla="*/ 119316 h 717485"/>
                  <a:gd name="connsiteX43" fmla="*/ 2887443 w 3568338"/>
                  <a:gd name="connsiteY43" fmla="*/ 128861 h 717485"/>
                  <a:gd name="connsiteX44" fmla="*/ 2877898 w 3568338"/>
                  <a:gd name="connsiteY44" fmla="*/ 119316 h 717485"/>
                  <a:gd name="connsiteX45" fmla="*/ 2877898 w 3568338"/>
                  <a:gd name="connsiteY45" fmla="*/ 31818 h 717485"/>
                  <a:gd name="connsiteX46" fmla="*/ 2814263 w 3568338"/>
                  <a:gd name="connsiteY46" fmla="*/ 31818 h 717485"/>
                  <a:gd name="connsiteX47" fmla="*/ 2814263 w 3568338"/>
                  <a:gd name="connsiteY47" fmla="*/ 162270 h 717485"/>
                  <a:gd name="connsiteX48" fmla="*/ 2793582 w 3568338"/>
                  <a:gd name="connsiteY48" fmla="*/ 182951 h 717485"/>
                  <a:gd name="connsiteX49" fmla="*/ 2772900 w 3568338"/>
                  <a:gd name="connsiteY49" fmla="*/ 162270 h 717485"/>
                  <a:gd name="connsiteX50" fmla="*/ 2772900 w 3568338"/>
                  <a:gd name="connsiteY50" fmla="*/ 31818 h 717485"/>
                  <a:gd name="connsiteX51" fmla="*/ 2714038 w 3568338"/>
                  <a:gd name="connsiteY51" fmla="*/ 31818 h 717485"/>
                  <a:gd name="connsiteX52" fmla="*/ 2714038 w 3568338"/>
                  <a:gd name="connsiteY52" fmla="*/ 119316 h 717485"/>
                  <a:gd name="connsiteX53" fmla="*/ 2704492 w 3568338"/>
                  <a:gd name="connsiteY53" fmla="*/ 128861 h 717485"/>
                  <a:gd name="connsiteX54" fmla="*/ 2694947 w 3568338"/>
                  <a:gd name="connsiteY54" fmla="*/ 119316 h 717485"/>
                  <a:gd name="connsiteX55" fmla="*/ 2694947 w 3568338"/>
                  <a:gd name="connsiteY55" fmla="*/ 31818 h 717485"/>
                  <a:gd name="connsiteX56" fmla="*/ 2631312 w 3568338"/>
                  <a:gd name="connsiteY56" fmla="*/ 31818 h 717485"/>
                  <a:gd name="connsiteX57" fmla="*/ 2631312 w 3568338"/>
                  <a:gd name="connsiteY57" fmla="*/ 119316 h 717485"/>
                  <a:gd name="connsiteX58" fmla="*/ 2621766 w 3568338"/>
                  <a:gd name="connsiteY58" fmla="*/ 128861 h 717485"/>
                  <a:gd name="connsiteX59" fmla="*/ 2612222 w 3568338"/>
                  <a:gd name="connsiteY59" fmla="*/ 119316 h 717485"/>
                  <a:gd name="connsiteX60" fmla="*/ 2612222 w 3568338"/>
                  <a:gd name="connsiteY60" fmla="*/ 31818 h 717485"/>
                  <a:gd name="connsiteX61" fmla="*/ 2545404 w 3568338"/>
                  <a:gd name="connsiteY61" fmla="*/ 31818 h 717485"/>
                  <a:gd name="connsiteX62" fmla="*/ 2545404 w 3568338"/>
                  <a:gd name="connsiteY62" fmla="*/ 119316 h 717485"/>
                  <a:gd name="connsiteX63" fmla="*/ 2535859 w 3568338"/>
                  <a:gd name="connsiteY63" fmla="*/ 128861 h 717485"/>
                  <a:gd name="connsiteX64" fmla="*/ 2526314 w 3568338"/>
                  <a:gd name="connsiteY64" fmla="*/ 119316 h 717485"/>
                  <a:gd name="connsiteX65" fmla="*/ 2526314 w 3568338"/>
                  <a:gd name="connsiteY65" fmla="*/ 31818 h 717485"/>
                  <a:gd name="connsiteX66" fmla="*/ 2470633 w 3568338"/>
                  <a:gd name="connsiteY66" fmla="*/ 31818 h 717485"/>
                  <a:gd name="connsiteX67" fmla="*/ 2470633 w 3568338"/>
                  <a:gd name="connsiteY67" fmla="*/ 119316 h 717485"/>
                  <a:gd name="connsiteX68" fmla="*/ 2461088 w 3568338"/>
                  <a:gd name="connsiteY68" fmla="*/ 128861 h 717485"/>
                  <a:gd name="connsiteX69" fmla="*/ 2451543 w 3568338"/>
                  <a:gd name="connsiteY69" fmla="*/ 119316 h 717485"/>
                  <a:gd name="connsiteX70" fmla="*/ 2451543 w 3568338"/>
                  <a:gd name="connsiteY70" fmla="*/ 31818 h 717485"/>
                  <a:gd name="connsiteX71" fmla="*/ 2399044 w 3568338"/>
                  <a:gd name="connsiteY71" fmla="*/ 31818 h 717485"/>
                  <a:gd name="connsiteX72" fmla="*/ 2399044 w 3568338"/>
                  <a:gd name="connsiteY72" fmla="*/ 119316 h 717485"/>
                  <a:gd name="connsiteX73" fmla="*/ 2389499 w 3568338"/>
                  <a:gd name="connsiteY73" fmla="*/ 128861 h 717485"/>
                  <a:gd name="connsiteX74" fmla="*/ 2379953 w 3568338"/>
                  <a:gd name="connsiteY74" fmla="*/ 119316 h 717485"/>
                  <a:gd name="connsiteX75" fmla="*/ 2379953 w 3568338"/>
                  <a:gd name="connsiteY75" fmla="*/ 31818 h 717485"/>
                  <a:gd name="connsiteX76" fmla="*/ 2316318 w 3568338"/>
                  <a:gd name="connsiteY76" fmla="*/ 31818 h 717485"/>
                  <a:gd name="connsiteX77" fmla="*/ 2316318 w 3568338"/>
                  <a:gd name="connsiteY77" fmla="*/ 162270 h 717485"/>
                  <a:gd name="connsiteX78" fmla="*/ 2295636 w 3568338"/>
                  <a:gd name="connsiteY78" fmla="*/ 182951 h 717485"/>
                  <a:gd name="connsiteX79" fmla="*/ 2274955 w 3568338"/>
                  <a:gd name="connsiteY79" fmla="*/ 162270 h 717485"/>
                  <a:gd name="connsiteX80" fmla="*/ 2274955 w 3568338"/>
                  <a:gd name="connsiteY80" fmla="*/ 31818 h 717485"/>
                  <a:gd name="connsiteX81" fmla="*/ 2216093 w 3568338"/>
                  <a:gd name="connsiteY81" fmla="*/ 31818 h 717485"/>
                  <a:gd name="connsiteX82" fmla="*/ 2216093 w 3568338"/>
                  <a:gd name="connsiteY82" fmla="*/ 119316 h 717485"/>
                  <a:gd name="connsiteX83" fmla="*/ 2206548 w 3568338"/>
                  <a:gd name="connsiteY83" fmla="*/ 128861 h 717485"/>
                  <a:gd name="connsiteX84" fmla="*/ 2197002 w 3568338"/>
                  <a:gd name="connsiteY84" fmla="*/ 119316 h 717485"/>
                  <a:gd name="connsiteX85" fmla="*/ 2197002 w 3568338"/>
                  <a:gd name="connsiteY85" fmla="*/ 31818 h 717485"/>
                  <a:gd name="connsiteX86" fmla="*/ 2133367 w 3568338"/>
                  <a:gd name="connsiteY86" fmla="*/ 31818 h 717485"/>
                  <a:gd name="connsiteX87" fmla="*/ 2133367 w 3568338"/>
                  <a:gd name="connsiteY87" fmla="*/ 119316 h 717485"/>
                  <a:gd name="connsiteX88" fmla="*/ 2123822 w 3568338"/>
                  <a:gd name="connsiteY88" fmla="*/ 128861 h 717485"/>
                  <a:gd name="connsiteX89" fmla="*/ 2114277 w 3568338"/>
                  <a:gd name="connsiteY89" fmla="*/ 119316 h 717485"/>
                  <a:gd name="connsiteX90" fmla="*/ 2114277 w 3568338"/>
                  <a:gd name="connsiteY90" fmla="*/ 31818 h 717485"/>
                  <a:gd name="connsiteX91" fmla="*/ 2052232 w 3568338"/>
                  <a:gd name="connsiteY91" fmla="*/ 31818 h 717485"/>
                  <a:gd name="connsiteX92" fmla="*/ 2052232 w 3568338"/>
                  <a:gd name="connsiteY92" fmla="*/ 119316 h 717485"/>
                  <a:gd name="connsiteX93" fmla="*/ 2042687 w 3568338"/>
                  <a:gd name="connsiteY93" fmla="*/ 128861 h 717485"/>
                  <a:gd name="connsiteX94" fmla="*/ 2033142 w 3568338"/>
                  <a:gd name="connsiteY94" fmla="*/ 119316 h 717485"/>
                  <a:gd name="connsiteX95" fmla="*/ 2033142 w 3568338"/>
                  <a:gd name="connsiteY95" fmla="*/ 31818 h 717485"/>
                  <a:gd name="connsiteX96" fmla="*/ 1977461 w 3568338"/>
                  <a:gd name="connsiteY96" fmla="*/ 31818 h 717485"/>
                  <a:gd name="connsiteX97" fmla="*/ 1977461 w 3568338"/>
                  <a:gd name="connsiteY97" fmla="*/ 119316 h 717485"/>
                  <a:gd name="connsiteX98" fmla="*/ 1967916 w 3568338"/>
                  <a:gd name="connsiteY98" fmla="*/ 128861 h 717485"/>
                  <a:gd name="connsiteX99" fmla="*/ 1958371 w 3568338"/>
                  <a:gd name="connsiteY99" fmla="*/ 119316 h 717485"/>
                  <a:gd name="connsiteX100" fmla="*/ 1958371 w 3568338"/>
                  <a:gd name="connsiteY100" fmla="*/ 31818 h 717485"/>
                  <a:gd name="connsiteX101" fmla="*/ 1905871 w 3568338"/>
                  <a:gd name="connsiteY101" fmla="*/ 31818 h 717485"/>
                  <a:gd name="connsiteX102" fmla="*/ 1905871 w 3568338"/>
                  <a:gd name="connsiteY102" fmla="*/ 119316 h 717485"/>
                  <a:gd name="connsiteX103" fmla="*/ 1896327 w 3568338"/>
                  <a:gd name="connsiteY103" fmla="*/ 128861 h 717485"/>
                  <a:gd name="connsiteX104" fmla="*/ 1886781 w 3568338"/>
                  <a:gd name="connsiteY104" fmla="*/ 119316 h 717485"/>
                  <a:gd name="connsiteX105" fmla="*/ 1886781 w 3568338"/>
                  <a:gd name="connsiteY105" fmla="*/ 31818 h 717485"/>
                  <a:gd name="connsiteX106" fmla="*/ 1823146 w 3568338"/>
                  <a:gd name="connsiteY106" fmla="*/ 31818 h 717485"/>
                  <a:gd name="connsiteX107" fmla="*/ 1823146 w 3568338"/>
                  <a:gd name="connsiteY107" fmla="*/ 162270 h 717485"/>
                  <a:gd name="connsiteX108" fmla="*/ 1802464 w 3568338"/>
                  <a:gd name="connsiteY108" fmla="*/ 182951 h 717485"/>
                  <a:gd name="connsiteX109" fmla="*/ 1781783 w 3568338"/>
                  <a:gd name="connsiteY109" fmla="*/ 162270 h 717485"/>
                  <a:gd name="connsiteX110" fmla="*/ 1781783 w 3568338"/>
                  <a:gd name="connsiteY110" fmla="*/ 31818 h 717485"/>
                  <a:gd name="connsiteX111" fmla="*/ 1722920 w 3568338"/>
                  <a:gd name="connsiteY111" fmla="*/ 31818 h 717485"/>
                  <a:gd name="connsiteX112" fmla="*/ 1722920 w 3568338"/>
                  <a:gd name="connsiteY112" fmla="*/ 119316 h 717485"/>
                  <a:gd name="connsiteX113" fmla="*/ 1713376 w 3568338"/>
                  <a:gd name="connsiteY113" fmla="*/ 128861 h 717485"/>
                  <a:gd name="connsiteX114" fmla="*/ 1703830 w 3568338"/>
                  <a:gd name="connsiteY114" fmla="*/ 119316 h 717485"/>
                  <a:gd name="connsiteX115" fmla="*/ 1703830 w 3568338"/>
                  <a:gd name="connsiteY115" fmla="*/ 31818 h 717485"/>
                  <a:gd name="connsiteX116" fmla="*/ 1640195 w 3568338"/>
                  <a:gd name="connsiteY116" fmla="*/ 31818 h 717485"/>
                  <a:gd name="connsiteX117" fmla="*/ 1640195 w 3568338"/>
                  <a:gd name="connsiteY117" fmla="*/ 119316 h 717485"/>
                  <a:gd name="connsiteX118" fmla="*/ 1630650 w 3568338"/>
                  <a:gd name="connsiteY118" fmla="*/ 128861 h 717485"/>
                  <a:gd name="connsiteX119" fmla="*/ 1621104 w 3568338"/>
                  <a:gd name="connsiteY119" fmla="*/ 119316 h 717485"/>
                  <a:gd name="connsiteX120" fmla="*/ 1621104 w 3568338"/>
                  <a:gd name="connsiteY120" fmla="*/ 31818 h 717485"/>
                  <a:gd name="connsiteX121" fmla="*/ 1559060 w 3568338"/>
                  <a:gd name="connsiteY121" fmla="*/ 31818 h 717485"/>
                  <a:gd name="connsiteX122" fmla="*/ 1559060 w 3568338"/>
                  <a:gd name="connsiteY122" fmla="*/ 119316 h 717485"/>
                  <a:gd name="connsiteX123" fmla="*/ 1549515 w 3568338"/>
                  <a:gd name="connsiteY123" fmla="*/ 128861 h 717485"/>
                  <a:gd name="connsiteX124" fmla="*/ 1539970 w 3568338"/>
                  <a:gd name="connsiteY124" fmla="*/ 119316 h 717485"/>
                  <a:gd name="connsiteX125" fmla="*/ 1539970 w 3568338"/>
                  <a:gd name="connsiteY125" fmla="*/ 31818 h 717485"/>
                  <a:gd name="connsiteX126" fmla="*/ 1484289 w 3568338"/>
                  <a:gd name="connsiteY126" fmla="*/ 31818 h 717485"/>
                  <a:gd name="connsiteX127" fmla="*/ 1484289 w 3568338"/>
                  <a:gd name="connsiteY127" fmla="*/ 119316 h 717485"/>
                  <a:gd name="connsiteX128" fmla="*/ 1474744 w 3568338"/>
                  <a:gd name="connsiteY128" fmla="*/ 128861 h 717485"/>
                  <a:gd name="connsiteX129" fmla="*/ 1465199 w 3568338"/>
                  <a:gd name="connsiteY129" fmla="*/ 119316 h 717485"/>
                  <a:gd name="connsiteX130" fmla="*/ 1465199 w 3568338"/>
                  <a:gd name="connsiteY130" fmla="*/ 31818 h 717485"/>
                  <a:gd name="connsiteX131" fmla="*/ 1412699 w 3568338"/>
                  <a:gd name="connsiteY131" fmla="*/ 31818 h 717485"/>
                  <a:gd name="connsiteX132" fmla="*/ 1412699 w 3568338"/>
                  <a:gd name="connsiteY132" fmla="*/ 119316 h 717485"/>
                  <a:gd name="connsiteX133" fmla="*/ 1403154 w 3568338"/>
                  <a:gd name="connsiteY133" fmla="*/ 128861 h 717485"/>
                  <a:gd name="connsiteX134" fmla="*/ 1393609 w 3568338"/>
                  <a:gd name="connsiteY134" fmla="*/ 119316 h 717485"/>
                  <a:gd name="connsiteX135" fmla="*/ 1393609 w 3568338"/>
                  <a:gd name="connsiteY135" fmla="*/ 31818 h 717485"/>
                  <a:gd name="connsiteX136" fmla="*/ 1329974 w 3568338"/>
                  <a:gd name="connsiteY136" fmla="*/ 31818 h 717485"/>
                  <a:gd name="connsiteX137" fmla="*/ 1329974 w 3568338"/>
                  <a:gd name="connsiteY137" fmla="*/ 162270 h 717485"/>
                  <a:gd name="connsiteX138" fmla="*/ 1309292 w 3568338"/>
                  <a:gd name="connsiteY138" fmla="*/ 182951 h 717485"/>
                  <a:gd name="connsiteX139" fmla="*/ 1288611 w 3568338"/>
                  <a:gd name="connsiteY139" fmla="*/ 162270 h 717485"/>
                  <a:gd name="connsiteX140" fmla="*/ 1288611 w 3568338"/>
                  <a:gd name="connsiteY140" fmla="*/ 31818 h 717485"/>
                  <a:gd name="connsiteX141" fmla="*/ 1229748 w 3568338"/>
                  <a:gd name="connsiteY141" fmla="*/ 31818 h 717485"/>
                  <a:gd name="connsiteX142" fmla="*/ 1229748 w 3568338"/>
                  <a:gd name="connsiteY142" fmla="*/ 119316 h 717485"/>
                  <a:gd name="connsiteX143" fmla="*/ 1220203 w 3568338"/>
                  <a:gd name="connsiteY143" fmla="*/ 128861 h 717485"/>
                  <a:gd name="connsiteX144" fmla="*/ 1210658 w 3568338"/>
                  <a:gd name="connsiteY144" fmla="*/ 119316 h 717485"/>
                  <a:gd name="connsiteX145" fmla="*/ 1210658 w 3568338"/>
                  <a:gd name="connsiteY145" fmla="*/ 31818 h 717485"/>
                  <a:gd name="connsiteX146" fmla="*/ 1147023 w 3568338"/>
                  <a:gd name="connsiteY146" fmla="*/ 31818 h 717485"/>
                  <a:gd name="connsiteX147" fmla="*/ 1147023 w 3568338"/>
                  <a:gd name="connsiteY147" fmla="*/ 119316 h 717485"/>
                  <a:gd name="connsiteX148" fmla="*/ 1137478 w 3568338"/>
                  <a:gd name="connsiteY148" fmla="*/ 128861 h 717485"/>
                  <a:gd name="connsiteX149" fmla="*/ 1127932 w 3568338"/>
                  <a:gd name="connsiteY149" fmla="*/ 119316 h 717485"/>
                  <a:gd name="connsiteX150" fmla="*/ 1127932 w 3568338"/>
                  <a:gd name="connsiteY150" fmla="*/ 31818 h 717485"/>
                  <a:gd name="connsiteX151" fmla="*/ 1065888 w 3568338"/>
                  <a:gd name="connsiteY151" fmla="*/ 31818 h 717485"/>
                  <a:gd name="connsiteX152" fmla="*/ 1065888 w 3568338"/>
                  <a:gd name="connsiteY152" fmla="*/ 119316 h 717485"/>
                  <a:gd name="connsiteX153" fmla="*/ 1056343 w 3568338"/>
                  <a:gd name="connsiteY153" fmla="*/ 128861 h 717485"/>
                  <a:gd name="connsiteX154" fmla="*/ 1046797 w 3568338"/>
                  <a:gd name="connsiteY154" fmla="*/ 119316 h 717485"/>
                  <a:gd name="connsiteX155" fmla="*/ 1046797 w 3568338"/>
                  <a:gd name="connsiteY155" fmla="*/ 31818 h 717485"/>
                  <a:gd name="connsiteX156" fmla="*/ 986344 w 3568338"/>
                  <a:gd name="connsiteY156" fmla="*/ 31818 h 717485"/>
                  <a:gd name="connsiteX157" fmla="*/ 986344 w 3568338"/>
                  <a:gd name="connsiteY157" fmla="*/ 119316 h 717485"/>
                  <a:gd name="connsiteX158" fmla="*/ 976799 w 3568338"/>
                  <a:gd name="connsiteY158" fmla="*/ 128861 h 717485"/>
                  <a:gd name="connsiteX159" fmla="*/ 967253 w 3568338"/>
                  <a:gd name="connsiteY159" fmla="*/ 119316 h 717485"/>
                  <a:gd name="connsiteX160" fmla="*/ 967253 w 3568338"/>
                  <a:gd name="connsiteY160" fmla="*/ 31818 h 717485"/>
                  <a:gd name="connsiteX161" fmla="*/ 914755 w 3568338"/>
                  <a:gd name="connsiteY161" fmla="*/ 31818 h 717485"/>
                  <a:gd name="connsiteX162" fmla="*/ 914755 w 3568338"/>
                  <a:gd name="connsiteY162" fmla="*/ 119316 h 717485"/>
                  <a:gd name="connsiteX163" fmla="*/ 905209 w 3568338"/>
                  <a:gd name="connsiteY163" fmla="*/ 128861 h 717485"/>
                  <a:gd name="connsiteX164" fmla="*/ 895664 w 3568338"/>
                  <a:gd name="connsiteY164" fmla="*/ 119316 h 717485"/>
                  <a:gd name="connsiteX165" fmla="*/ 895664 w 3568338"/>
                  <a:gd name="connsiteY165" fmla="*/ 31818 h 717485"/>
                  <a:gd name="connsiteX166" fmla="*/ 832029 w 3568338"/>
                  <a:gd name="connsiteY166" fmla="*/ 31818 h 717485"/>
                  <a:gd name="connsiteX167" fmla="*/ 832029 w 3568338"/>
                  <a:gd name="connsiteY167" fmla="*/ 162270 h 717485"/>
                  <a:gd name="connsiteX168" fmla="*/ 811348 w 3568338"/>
                  <a:gd name="connsiteY168" fmla="*/ 182951 h 717485"/>
                  <a:gd name="connsiteX169" fmla="*/ 790666 w 3568338"/>
                  <a:gd name="connsiteY169" fmla="*/ 162270 h 717485"/>
                  <a:gd name="connsiteX170" fmla="*/ 790666 w 3568338"/>
                  <a:gd name="connsiteY170" fmla="*/ 31818 h 717485"/>
                  <a:gd name="connsiteX171" fmla="*/ 731804 w 3568338"/>
                  <a:gd name="connsiteY171" fmla="*/ 31818 h 717485"/>
                  <a:gd name="connsiteX172" fmla="*/ 731804 w 3568338"/>
                  <a:gd name="connsiteY172" fmla="*/ 119316 h 717485"/>
                  <a:gd name="connsiteX173" fmla="*/ 722258 w 3568338"/>
                  <a:gd name="connsiteY173" fmla="*/ 128861 h 717485"/>
                  <a:gd name="connsiteX174" fmla="*/ 712713 w 3568338"/>
                  <a:gd name="connsiteY174" fmla="*/ 119316 h 717485"/>
                  <a:gd name="connsiteX175" fmla="*/ 712713 w 3568338"/>
                  <a:gd name="connsiteY175" fmla="*/ 31818 h 717485"/>
                  <a:gd name="connsiteX176" fmla="*/ 649078 w 3568338"/>
                  <a:gd name="connsiteY176" fmla="*/ 31818 h 717485"/>
                  <a:gd name="connsiteX177" fmla="*/ 649078 w 3568338"/>
                  <a:gd name="connsiteY177" fmla="*/ 119316 h 717485"/>
                  <a:gd name="connsiteX178" fmla="*/ 639533 w 3568338"/>
                  <a:gd name="connsiteY178" fmla="*/ 128861 h 717485"/>
                  <a:gd name="connsiteX179" fmla="*/ 629988 w 3568338"/>
                  <a:gd name="connsiteY179" fmla="*/ 119316 h 717485"/>
                  <a:gd name="connsiteX180" fmla="*/ 629988 w 3568338"/>
                  <a:gd name="connsiteY180" fmla="*/ 31818 h 717485"/>
                  <a:gd name="connsiteX181" fmla="*/ 567943 w 3568338"/>
                  <a:gd name="connsiteY181" fmla="*/ 31818 h 717485"/>
                  <a:gd name="connsiteX182" fmla="*/ 567943 w 3568338"/>
                  <a:gd name="connsiteY182" fmla="*/ 119316 h 717485"/>
                  <a:gd name="connsiteX183" fmla="*/ 558398 w 3568338"/>
                  <a:gd name="connsiteY183" fmla="*/ 128861 h 717485"/>
                  <a:gd name="connsiteX184" fmla="*/ 548853 w 3568338"/>
                  <a:gd name="connsiteY184" fmla="*/ 119316 h 717485"/>
                  <a:gd name="connsiteX185" fmla="*/ 548853 w 3568338"/>
                  <a:gd name="connsiteY185" fmla="*/ 31818 h 717485"/>
                  <a:gd name="connsiteX186" fmla="*/ 493172 w 3568338"/>
                  <a:gd name="connsiteY186" fmla="*/ 31818 h 717485"/>
                  <a:gd name="connsiteX187" fmla="*/ 493172 w 3568338"/>
                  <a:gd name="connsiteY187" fmla="*/ 119316 h 717485"/>
                  <a:gd name="connsiteX188" fmla="*/ 483627 w 3568338"/>
                  <a:gd name="connsiteY188" fmla="*/ 128861 h 717485"/>
                  <a:gd name="connsiteX189" fmla="*/ 474082 w 3568338"/>
                  <a:gd name="connsiteY189" fmla="*/ 119316 h 717485"/>
                  <a:gd name="connsiteX190" fmla="*/ 474082 w 3568338"/>
                  <a:gd name="connsiteY190" fmla="*/ 31818 h 717485"/>
                  <a:gd name="connsiteX191" fmla="*/ 421583 w 3568338"/>
                  <a:gd name="connsiteY191" fmla="*/ 31818 h 717485"/>
                  <a:gd name="connsiteX192" fmla="*/ 421583 w 3568338"/>
                  <a:gd name="connsiteY192" fmla="*/ 119316 h 717485"/>
                  <a:gd name="connsiteX193" fmla="*/ 412037 w 3568338"/>
                  <a:gd name="connsiteY193" fmla="*/ 128861 h 717485"/>
                  <a:gd name="connsiteX194" fmla="*/ 402492 w 3568338"/>
                  <a:gd name="connsiteY194" fmla="*/ 119316 h 717485"/>
                  <a:gd name="connsiteX195" fmla="*/ 402492 w 3568338"/>
                  <a:gd name="connsiteY195" fmla="*/ 31818 h 717485"/>
                  <a:gd name="connsiteX196" fmla="*/ 338857 w 3568338"/>
                  <a:gd name="connsiteY196" fmla="*/ 31818 h 717485"/>
                  <a:gd name="connsiteX197" fmla="*/ 338857 w 3568338"/>
                  <a:gd name="connsiteY197" fmla="*/ 162270 h 717485"/>
                  <a:gd name="connsiteX198" fmla="*/ 318176 w 3568338"/>
                  <a:gd name="connsiteY198" fmla="*/ 182951 h 717485"/>
                  <a:gd name="connsiteX199" fmla="*/ 297494 w 3568338"/>
                  <a:gd name="connsiteY199" fmla="*/ 162270 h 717485"/>
                  <a:gd name="connsiteX200" fmla="*/ 297494 w 3568338"/>
                  <a:gd name="connsiteY200" fmla="*/ 31818 h 717485"/>
                  <a:gd name="connsiteX201" fmla="*/ 238632 w 3568338"/>
                  <a:gd name="connsiteY201" fmla="*/ 31818 h 717485"/>
                  <a:gd name="connsiteX202" fmla="*/ 238632 w 3568338"/>
                  <a:gd name="connsiteY202" fmla="*/ 119316 h 717485"/>
                  <a:gd name="connsiteX203" fmla="*/ 229086 w 3568338"/>
                  <a:gd name="connsiteY203" fmla="*/ 128861 h 717485"/>
                  <a:gd name="connsiteX204" fmla="*/ 219541 w 3568338"/>
                  <a:gd name="connsiteY204" fmla="*/ 119316 h 717485"/>
                  <a:gd name="connsiteX205" fmla="*/ 219541 w 3568338"/>
                  <a:gd name="connsiteY205" fmla="*/ 31818 h 717485"/>
                  <a:gd name="connsiteX206" fmla="*/ 155906 w 3568338"/>
                  <a:gd name="connsiteY206" fmla="*/ 31818 h 717485"/>
                  <a:gd name="connsiteX207" fmla="*/ 155906 w 3568338"/>
                  <a:gd name="connsiteY207" fmla="*/ 119316 h 717485"/>
                  <a:gd name="connsiteX208" fmla="*/ 146361 w 3568338"/>
                  <a:gd name="connsiteY208" fmla="*/ 128861 h 717485"/>
                  <a:gd name="connsiteX209" fmla="*/ 136816 w 3568338"/>
                  <a:gd name="connsiteY209" fmla="*/ 119316 h 717485"/>
                  <a:gd name="connsiteX210" fmla="*/ 136816 w 3568338"/>
                  <a:gd name="connsiteY210" fmla="*/ 31818 h 717485"/>
                  <a:gd name="connsiteX211" fmla="*/ 74771 w 3568338"/>
                  <a:gd name="connsiteY211" fmla="*/ 31818 h 717485"/>
                  <a:gd name="connsiteX212" fmla="*/ 74771 w 3568338"/>
                  <a:gd name="connsiteY212" fmla="*/ 119316 h 717485"/>
                  <a:gd name="connsiteX213" fmla="*/ 65226 w 3568338"/>
                  <a:gd name="connsiteY213" fmla="*/ 128861 h 717485"/>
                  <a:gd name="connsiteX214" fmla="*/ 55681 w 3568338"/>
                  <a:gd name="connsiteY214" fmla="*/ 119316 h 717485"/>
                  <a:gd name="connsiteX215" fmla="*/ 55681 w 3568338"/>
                  <a:gd name="connsiteY215" fmla="*/ 31818 h 717485"/>
                  <a:gd name="connsiteX216" fmla="*/ 31818 w 3568338"/>
                  <a:gd name="connsiteY216" fmla="*/ 31818 h 717485"/>
                  <a:gd name="connsiteX217" fmla="*/ 0 w 3568338"/>
                  <a:gd name="connsiteY217" fmla="*/ 717486 h 717485"/>
                  <a:gd name="connsiteX218" fmla="*/ 3547657 w 3568338"/>
                  <a:gd name="connsiteY218" fmla="*/ 717486 h 717485"/>
                  <a:gd name="connsiteX219" fmla="*/ 3568339 w 3568338"/>
                  <a:gd name="connsiteY219" fmla="*/ 31818 h 7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68338" h="717485">
                    <a:moveTo>
                      <a:pt x="3568339" y="31818"/>
                    </a:moveTo>
                    <a:lnTo>
                      <a:pt x="3536521" y="0"/>
                    </a:lnTo>
                    <a:lnTo>
                      <a:pt x="3519022" y="119316"/>
                    </a:lnTo>
                    <a:cubicBezTo>
                      <a:pt x="3519022" y="124088"/>
                      <a:pt x="3514249" y="128861"/>
                      <a:pt x="3509476" y="128861"/>
                    </a:cubicBezTo>
                    <a:cubicBezTo>
                      <a:pt x="3504704" y="128861"/>
                      <a:pt x="3499931" y="124088"/>
                      <a:pt x="3499931" y="119316"/>
                    </a:cubicBezTo>
                    <a:lnTo>
                      <a:pt x="3499931" y="31818"/>
                    </a:lnTo>
                    <a:lnTo>
                      <a:pt x="3444250" y="31818"/>
                    </a:lnTo>
                    <a:lnTo>
                      <a:pt x="3444250" y="119316"/>
                    </a:lnTo>
                    <a:cubicBezTo>
                      <a:pt x="3444250" y="124088"/>
                      <a:pt x="3439478" y="128861"/>
                      <a:pt x="3434705" y="128861"/>
                    </a:cubicBezTo>
                    <a:cubicBezTo>
                      <a:pt x="3429933" y="128861"/>
                      <a:pt x="3425160" y="124088"/>
                      <a:pt x="3425160" y="119316"/>
                    </a:cubicBezTo>
                    <a:lnTo>
                      <a:pt x="3425160" y="31818"/>
                    </a:lnTo>
                    <a:lnTo>
                      <a:pt x="3372661" y="31818"/>
                    </a:lnTo>
                    <a:lnTo>
                      <a:pt x="3372661" y="119316"/>
                    </a:lnTo>
                    <a:cubicBezTo>
                      <a:pt x="3372661" y="124088"/>
                      <a:pt x="3367888" y="128861"/>
                      <a:pt x="3363116" y="128861"/>
                    </a:cubicBezTo>
                    <a:cubicBezTo>
                      <a:pt x="3358343" y="128861"/>
                      <a:pt x="3353570" y="124088"/>
                      <a:pt x="3353570" y="119316"/>
                    </a:cubicBezTo>
                    <a:lnTo>
                      <a:pt x="3353570" y="31818"/>
                    </a:lnTo>
                    <a:lnTo>
                      <a:pt x="3307435" y="31818"/>
                    </a:lnTo>
                    <a:lnTo>
                      <a:pt x="3307435" y="162270"/>
                    </a:lnTo>
                    <a:cubicBezTo>
                      <a:pt x="3307435" y="173406"/>
                      <a:pt x="3297889" y="182951"/>
                      <a:pt x="3286754" y="182951"/>
                    </a:cubicBezTo>
                    <a:cubicBezTo>
                      <a:pt x="3275617" y="182951"/>
                      <a:pt x="3266072" y="173406"/>
                      <a:pt x="3266072" y="162270"/>
                    </a:cubicBezTo>
                    <a:lnTo>
                      <a:pt x="3266072" y="31818"/>
                    </a:lnTo>
                    <a:lnTo>
                      <a:pt x="3207210" y="31818"/>
                    </a:lnTo>
                    <a:lnTo>
                      <a:pt x="3207210" y="119316"/>
                    </a:lnTo>
                    <a:cubicBezTo>
                      <a:pt x="3207210" y="124088"/>
                      <a:pt x="3202437" y="128861"/>
                      <a:pt x="3197664" y="128861"/>
                    </a:cubicBezTo>
                    <a:cubicBezTo>
                      <a:pt x="3192892" y="128861"/>
                      <a:pt x="3188119" y="124088"/>
                      <a:pt x="3188119" y="119316"/>
                    </a:cubicBezTo>
                    <a:lnTo>
                      <a:pt x="3188119" y="31818"/>
                    </a:lnTo>
                    <a:lnTo>
                      <a:pt x="3124484" y="31818"/>
                    </a:lnTo>
                    <a:lnTo>
                      <a:pt x="3124484" y="119316"/>
                    </a:lnTo>
                    <a:cubicBezTo>
                      <a:pt x="3124484" y="124088"/>
                      <a:pt x="3119711" y="128861"/>
                      <a:pt x="3114939" y="128861"/>
                    </a:cubicBezTo>
                    <a:cubicBezTo>
                      <a:pt x="3110166" y="128861"/>
                      <a:pt x="3105394" y="124088"/>
                      <a:pt x="3105394" y="119316"/>
                    </a:cubicBezTo>
                    <a:lnTo>
                      <a:pt x="3105394" y="31818"/>
                    </a:lnTo>
                    <a:lnTo>
                      <a:pt x="3043349" y="31818"/>
                    </a:lnTo>
                    <a:lnTo>
                      <a:pt x="3043349" y="119316"/>
                    </a:lnTo>
                    <a:cubicBezTo>
                      <a:pt x="3043349" y="124088"/>
                      <a:pt x="3038577" y="128861"/>
                      <a:pt x="3033804" y="128861"/>
                    </a:cubicBezTo>
                    <a:cubicBezTo>
                      <a:pt x="3029031" y="128861"/>
                      <a:pt x="3024259" y="124088"/>
                      <a:pt x="3024259" y="119316"/>
                    </a:cubicBezTo>
                    <a:lnTo>
                      <a:pt x="3024259" y="31818"/>
                    </a:lnTo>
                    <a:lnTo>
                      <a:pt x="2968578" y="31818"/>
                    </a:lnTo>
                    <a:lnTo>
                      <a:pt x="2968578" y="119316"/>
                    </a:lnTo>
                    <a:cubicBezTo>
                      <a:pt x="2968578" y="124088"/>
                      <a:pt x="2963805" y="128861"/>
                      <a:pt x="2959033" y="128861"/>
                    </a:cubicBezTo>
                    <a:cubicBezTo>
                      <a:pt x="2954260" y="128861"/>
                      <a:pt x="2949487" y="124088"/>
                      <a:pt x="2949487" y="119316"/>
                    </a:cubicBezTo>
                    <a:lnTo>
                      <a:pt x="2949487" y="31818"/>
                    </a:lnTo>
                    <a:lnTo>
                      <a:pt x="2896989" y="31818"/>
                    </a:lnTo>
                    <a:lnTo>
                      <a:pt x="2896989" y="119316"/>
                    </a:lnTo>
                    <a:cubicBezTo>
                      <a:pt x="2896989" y="124088"/>
                      <a:pt x="2892216" y="128861"/>
                      <a:pt x="2887443" y="128861"/>
                    </a:cubicBezTo>
                    <a:cubicBezTo>
                      <a:pt x="2882671" y="128861"/>
                      <a:pt x="2877898" y="124088"/>
                      <a:pt x="2877898" y="119316"/>
                    </a:cubicBezTo>
                    <a:lnTo>
                      <a:pt x="2877898" y="31818"/>
                    </a:lnTo>
                    <a:lnTo>
                      <a:pt x="2814263" y="31818"/>
                    </a:lnTo>
                    <a:lnTo>
                      <a:pt x="2814263" y="162270"/>
                    </a:lnTo>
                    <a:cubicBezTo>
                      <a:pt x="2814263" y="173406"/>
                      <a:pt x="2804717" y="182951"/>
                      <a:pt x="2793582" y="182951"/>
                    </a:cubicBezTo>
                    <a:cubicBezTo>
                      <a:pt x="2782445" y="182951"/>
                      <a:pt x="2772900" y="173406"/>
                      <a:pt x="2772900" y="162270"/>
                    </a:cubicBezTo>
                    <a:lnTo>
                      <a:pt x="2772900" y="31818"/>
                    </a:lnTo>
                    <a:lnTo>
                      <a:pt x="2714038" y="31818"/>
                    </a:lnTo>
                    <a:lnTo>
                      <a:pt x="2714038" y="119316"/>
                    </a:lnTo>
                    <a:cubicBezTo>
                      <a:pt x="2714038" y="124088"/>
                      <a:pt x="2709265" y="128861"/>
                      <a:pt x="2704492" y="128861"/>
                    </a:cubicBezTo>
                    <a:cubicBezTo>
                      <a:pt x="2699720" y="128861"/>
                      <a:pt x="2694947" y="124088"/>
                      <a:pt x="2694947" y="119316"/>
                    </a:cubicBezTo>
                    <a:lnTo>
                      <a:pt x="2694947" y="31818"/>
                    </a:lnTo>
                    <a:lnTo>
                      <a:pt x="2631312" y="31818"/>
                    </a:lnTo>
                    <a:lnTo>
                      <a:pt x="2631312" y="119316"/>
                    </a:lnTo>
                    <a:cubicBezTo>
                      <a:pt x="2631312" y="124088"/>
                      <a:pt x="2626539" y="128861"/>
                      <a:pt x="2621766" y="128861"/>
                    </a:cubicBezTo>
                    <a:cubicBezTo>
                      <a:pt x="2616994" y="128861"/>
                      <a:pt x="2612222" y="124088"/>
                      <a:pt x="2612222" y="119316"/>
                    </a:cubicBezTo>
                    <a:lnTo>
                      <a:pt x="2612222" y="31818"/>
                    </a:lnTo>
                    <a:lnTo>
                      <a:pt x="2545404" y="31818"/>
                    </a:lnTo>
                    <a:lnTo>
                      <a:pt x="2545404" y="119316"/>
                    </a:lnTo>
                    <a:cubicBezTo>
                      <a:pt x="2545404" y="124088"/>
                      <a:pt x="2540632" y="128861"/>
                      <a:pt x="2535859" y="128861"/>
                    </a:cubicBezTo>
                    <a:cubicBezTo>
                      <a:pt x="2531087" y="128861"/>
                      <a:pt x="2526314" y="124088"/>
                      <a:pt x="2526314" y="119316"/>
                    </a:cubicBezTo>
                    <a:lnTo>
                      <a:pt x="2526314" y="31818"/>
                    </a:lnTo>
                    <a:lnTo>
                      <a:pt x="2470633" y="31818"/>
                    </a:lnTo>
                    <a:lnTo>
                      <a:pt x="2470633" y="119316"/>
                    </a:lnTo>
                    <a:cubicBezTo>
                      <a:pt x="2470633" y="124088"/>
                      <a:pt x="2465861" y="128861"/>
                      <a:pt x="2461088" y="128861"/>
                    </a:cubicBezTo>
                    <a:cubicBezTo>
                      <a:pt x="2456315" y="128861"/>
                      <a:pt x="2451543" y="124088"/>
                      <a:pt x="2451543" y="119316"/>
                    </a:cubicBezTo>
                    <a:lnTo>
                      <a:pt x="2451543" y="31818"/>
                    </a:lnTo>
                    <a:lnTo>
                      <a:pt x="2399044" y="31818"/>
                    </a:lnTo>
                    <a:lnTo>
                      <a:pt x="2399044" y="119316"/>
                    </a:lnTo>
                    <a:cubicBezTo>
                      <a:pt x="2399044" y="124088"/>
                      <a:pt x="2394271" y="128861"/>
                      <a:pt x="2389499" y="128861"/>
                    </a:cubicBezTo>
                    <a:cubicBezTo>
                      <a:pt x="2384726" y="128861"/>
                      <a:pt x="2379953" y="124088"/>
                      <a:pt x="2379953" y="119316"/>
                    </a:cubicBezTo>
                    <a:lnTo>
                      <a:pt x="2379953" y="31818"/>
                    </a:lnTo>
                    <a:lnTo>
                      <a:pt x="2316318" y="31818"/>
                    </a:lnTo>
                    <a:lnTo>
                      <a:pt x="2316318" y="162270"/>
                    </a:lnTo>
                    <a:cubicBezTo>
                      <a:pt x="2316318" y="173406"/>
                      <a:pt x="2306773" y="182951"/>
                      <a:pt x="2295636" y="182951"/>
                    </a:cubicBezTo>
                    <a:cubicBezTo>
                      <a:pt x="2284501" y="182951"/>
                      <a:pt x="2274955" y="173406"/>
                      <a:pt x="2274955" y="162270"/>
                    </a:cubicBezTo>
                    <a:lnTo>
                      <a:pt x="2274955" y="31818"/>
                    </a:lnTo>
                    <a:lnTo>
                      <a:pt x="2216093" y="31818"/>
                    </a:lnTo>
                    <a:lnTo>
                      <a:pt x="2216093" y="119316"/>
                    </a:lnTo>
                    <a:cubicBezTo>
                      <a:pt x="2216093" y="124088"/>
                      <a:pt x="2211320" y="128861"/>
                      <a:pt x="2206548" y="128861"/>
                    </a:cubicBezTo>
                    <a:cubicBezTo>
                      <a:pt x="2201775" y="128861"/>
                      <a:pt x="2197002" y="124088"/>
                      <a:pt x="2197002" y="119316"/>
                    </a:cubicBezTo>
                    <a:lnTo>
                      <a:pt x="2197002" y="31818"/>
                    </a:lnTo>
                    <a:lnTo>
                      <a:pt x="2133367" y="31818"/>
                    </a:lnTo>
                    <a:lnTo>
                      <a:pt x="2133367" y="119316"/>
                    </a:lnTo>
                    <a:cubicBezTo>
                      <a:pt x="2133367" y="124088"/>
                      <a:pt x="2128594" y="128861"/>
                      <a:pt x="2123822" y="128861"/>
                    </a:cubicBezTo>
                    <a:cubicBezTo>
                      <a:pt x="2119049" y="128861"/>
                      <a:pt x="2114277" y="124088"/>
                      <a:pt x="2114277" y="119316"/>
                    </a:cubicBezTo>
                    <a:lnTo>
                      <a:pt x="2114277" y="31818"/>
                    </a:lnTo>
                    <a:lnTo>
                      <a:pt x="2052232" y="31818"/>
                    </a:lnTo>
                    <a:lnTo>
                      <a:pt x="2052232" y="119316"/>
                    </a:lnTo>
                    <a:cubicBezTo>
                      <a:pt x="2052232" y="124088"/>
                      <a:pt x="2047460" y="128861"/>
                      <a:pt x="2042687" y="128861"/>
                    </a:cubicBezTo>
                    <a:cubicBezTo>
                      <a:pt x="2037915" y="128861"/>
                      <a:pt x="2033142" y="124088"/>
                      <a:pt x="2033142" y="119316"/>
                    </a:cubicBezTo>
                    <a:lnTo>
                      <a:pt x="2033142" y="31818"/>
                    </a:lnTo>
                    <a:lnTo>
                      <a:pt x="1977461" y="31818"/>
                    </a:lnTo>
                    <a:lnTo>
                      <a:pt x="1977461" y="119316"/>
                    </a:lnTo>
                    <a:cubicBezTo>
                      <a:pt x="1977461" y="124088"/>
                      <a:pt x="1972688" y="128861"/>
                      <a:pt x="1967916" y="128861"/>
                    </a:cubicBezTo>
                    <a:cubicBezTo>
                      <a:pt x="1963143" y="128861"/>
                      <a:pt x="1958371" y="124088"/>
                      <a:pt x="1958371" y="119316"/>
                    </a:cubicBezTo>
                    <a:lnTo>
                      <a:pt x="1958371" y="31818"/>
                    </a:lnTo>
                    <a:lnTo>
                      <a:pt x="1905871" y="31818"/>
                    </a:lnTo>
                    <a:lnTo>
                      <a:pt x="1905871" y="119316"/>
                    </a:lnTo>
                    <a:cubicBezTo>
                      <a:pt x="1905871" y="124088"/>
                      <a:pt x="1901099" y="128861"/>
                      <a:pt x="1896327" y="128861"/>
                    </a:cubicBezTo>
                    <a:cubicBezTo>
                      <a:pt x="1891554" y="128861"/>
                      <a:pt x="1886781" y="124088"/>
                      <a:pt x="1886781" y="119316"/>
                    </a:cubicBezTo>
                    <a:lnTo>
                      <a:pt x="1886781" y="31818"/>
                    </a:lnTo>
                    <a:lnTo>
                      <a:pt x="1823146" y="31818"/>
                    </a:lnTo>
                    <a:lnTo>
                      <a:pt x="1823146" y="162270"/>
                    </a:lnTo>
                    <a:cubicBezTo>
                      <a:pt x="1823146" y="173406"/>
                      <a:pt x="1813601" y="182951"/>
                      <a:pt x="1802464" y="182951"/>
                    </a:cubicBezTo>
                    <a:cubicBezTo>
                      <a:pt x="1791328" y="182951"/>
                      <a:pt x="1781783" y="173406"/>
                      <a:pt x="1781783" y="162270"/>
                    </a:cubicBezTo>
                    <a:lnTo>
                      <a:pt x="1781783" y="31818"/>
                    </a:lnTo>
                    <a:lnTo>
                      <a:pt x="1722920" y="31818"/>
                    </a:lnTo>
                    <a:lnTo>
                      <a:pt x="1722920" y="119316"/>
                    </a:lnTo>
                    <a:cubicBezTo>
                      <a:pt x="1722920" y="124088"/>
                      <a:pt x="1718148" y="128861"/>
                      <a:pt x="1713376" y="128861"/>
                    </a:cubicBezTo>
                    <a:cubicBezTo>
                      <a:pt x="1708603" y="128861"/>
                      <a:pt x="1703830" y="124088"/>
                      <a:pt x="1703830" y="119316"/>
                    </a:cubicBezTo>
                    <a:lnTo>
                      <a:pt x="1703830" y="31818"/>
                    </a:lnTo>
                    <a:lnTo>
                      <a:pt x="1640195" y="31818"/>
                    </a:lnTo>
                    <a:lnTo>
                      <a:pt x="1640195" y="119316"/>
                    </a:lnTo>
                    <a:cubicBezTo>
                      <a:pt x="1640195" y="124088"/>
                      <a:pt x="1635422" y="128861"/>
                      <a:pt x="1630650" y="128861"/>
                    </a:cubicBezTo>
                    <a:cubicBezTo>
                      <a:pt x="1625877" y="128861"/>
                      <a:pt x="1621104" y="124088"/>
                      <a:pt x="1621104" y="119316"/>
                    </a:cubicBezTo>
                    <a:lnTo>
                      <a:pt x="1621104" y="31818"/>
                    </a:lnTo>
                    <a:lnTo>
                      <a:pt x="1559060" y="31818"/>
                    </a:lnTo>
                    <a:lnTo>
                      <a:pt x="1559060" y="119316"/>
                    </a:lnTo>
                    <a:cubicBezTo>
                      <a:pt x="1559060" y="124088"/>
                      <a:pt x="1554288" y="128861"/>
                      <a:pt x="1549515" y="128861"/>
                    </a:cubicBezTo>
                    <a:cubicBezTo>
                      <a:pt x="1544742" y="128861"/>
                      <a:pt x="1539970" y="124088"/>
                      <a:pt x="1539970" y="119316"/>
                    </a:cubicBezTo>
                    <a:lnTo>
                      <a:pt x="1539970" y="31818"/>
                    </a:lnTo>
                    <a:lnTo>
                      <a:pt x="1484289" y="31818"/>
                    </a:lnTo>
                    <a:lnTo>
                      <a:pt x="1484289" y="119316"/>
                    </a:lnTo>
                    <a:cubicBezTo>
                      <a:pt x="1484289" y="124088"/>
                      <a:pt x="1479516" y="128861"/>
                      <a:pt x="1474744" y="128861"/>
                    </a:cubicBezTo>
                    <a:cubicBezTo>
                      <a:pt x="1469971" y="128861"/>
                      <a:pt x="1465199" y="124088"/>
                      <a:pt x="1465199" y="119316"/>
                    </a:cubicBezTo>
                    <a:lnTo>
                      <a:pt x="1465199" y="31818"/>
                    </a:lnTo>
                    <a:lnTo>
                      <a:pt x="1412699" y="31818"/>
                    </a:lnTo>
                    <a:lnTo>
                      <a:pt x="1412699" y="119316"/>
                    </a:lnTo>
                    <a:cubicBezTo>
                      <a:pt x="1412699" y="124088"/>
                      <a:pt x="1407927" y="128861"/>
                      <a:pt x="1403154" y="128861"/>
                    </a:cubicBezTo>
                    <a:cubicBezTo>
                      <a:pt x="1398381" y="128861"/>
                      <a:pt x="1393609" y="124088"/>
                      <a:pt x="1393609" y="119316"/>
                    </a:cubicBezTo>
                    <a:lnTo>
                      <a:pt x="1393609" y="31818"/>
                    </a:lnTo>
                    <a:lnTo>
                      <a:pt x="1329974" y="31818"/>
                    </a:lnTo>
                    <a:lnTo>
                      <a:pt x="1329974" y="162270"/>
                    </a:lnTo>
                    <a:cubicBezTo>
                      <a:pt x="1329974" y="173406"/>
                      <a:pt x="1320429" y="182951"/>
                      <a:pt x="1309292" y="182951"/>
                    </a:cubicBezTo>
                    <a:cubicBezTo>
                      <a:pt x="1298156" y="182951"/>
                      <a:pt x="1288611" y="173406"/>
                      <a:pt x="1288611" y="162270"/>
                    </a:cubicBezTo>
                    <a:lnTo>
                      <a:pt x="1288611" y="31818"/>
                    </a:lnTo>
                    <a:lnTo>
                      <a:pt x="1229748" y="31818"/>
                    </a:lnTo>
                    <a:lnTo>
                      <a:pt x="1229748" y="119316"/>
                    </a:lnTo>
                    <a:cubicBezTo>
                      <a:pt x="1229748" y="124088"/>
                      <a:pt x="1224976" y="128861"/>
                      <a:pt x="1220203" y="128861"/>
                    </a:cubicBezTo>
                    <a:cubicBezTo>
                      <a:pt x="1215431" y="128861"/>
                      <a:pt x="1210658" y="124088"/>
                      <a:pt x="1210658" y="119316"/>
                    </a:cubicBezTo>
                    <a:lnTo>
                      <a:pt x="1210658" y="31818"/>
                    </a:lnTo>
                    <a:lnTo>
                      <a:pt x="1147023" y="31818"/>
                    </a:lnTo>
                    <a:lnTo>
                      <a:pt x="1147023" y="119316"/>
                    </a:lnTo>
                    <a:cubicBezTo>
                      <a:pt x="1147023" y="124088"/>
                      <a:pt x="1142250" y="128861"/>
                      <a:pt x="1137478" y="128861"/>
                    </a:cubicBezTo>
                    <a:cubicBezTo>
                      <a:pt x="1132705" y="128861"/>
                      <a:pt x="1127932" y="124088"/>
                      <a:pt x="1127932" y="119316"/>
                    </a:cubicBezTo>
                    <a:lnTo>
                      <a:pt x="1127932" y="31818"/>
                    </a:lnTo>
                    <a:lnTo>
                      <a:pt x="1065888" y="31818"/>
                    </a:lnTo>
                    <a:lnTo>
                      <a:pt x="1065888" y="119316"/>
                    </a:lnTo>
                    <a:cubicBezTo>
                      <a:pt x="1065888" y="124088"/>
                      <a:pt x="1061116" y="128861"/>
                      <a:pt x="1056343" y="128861"/>
                    </a:cubicBezTo>
                    <a:cubicBezTo>
                      <a:pt x="1051570" y="128861"/>
                      <a:pt x="1046797" y="124088"/>
                      <a:pt x="1046797" y="119316"/>
                    </a:cubicBezTo>
                    <a:lnTo>
                      <a:pt x="1046797" y="31818"/>
                    </a:lnTo>
                    <a:lnTo>
                      <a:pt x="986344" y="31818"/>
                    </a:lnTo>
                    <a:lnTo>
                      <a:pt x="986344" y="119316"/>
                    </a:lnTo>
                    <a:cubicBezTo>
                      <a:pt x="986344" y="124088"/>
                      <a:pt x="981572" y="128861"/>
                      <a:pt x="976799" y="128861"/>
                    </a:cubicBezTo>
                    <a:cubicBezTo>
                      <a:pt x="972026" y="128861"/>
                      <a:pt x="967253" y="124088"/>
                      <a:pt x="967253" y="119316"/>
                    </a:cubicBezTo>
                    <a:lnTo>
                      <a:pt x="967253" y="31818"/>
                    </a:lnTo>
                    <a:lnTo>
                      <a:pt x="914755" y="31818"/>
                    </a:lnTo>
                    <a:lnTo>
                      <a:pt x="914755" y="119316"/>
                    </a:lnTo>
                    <a:cubicBezTo>
                      <a:pt x="914755" y="124088"/>
                      <a:pt x="909982" y="128861"/>
                      <a:pt x="905209" y="128861"/>
                    </a:cubicBezTo>
                    <a:cubicBezTo>
                      <a:pt x="900437" y="128861"/>
                      <a:pt x="895664" y="124088"/>
                      <a:pt x="895664" y="119316"/>
                    </a:cubicBezTo>
                    <a:lnTo>
                      <a:pt x="895664" y="31818"/>
                    </a:lnTo>
                    <a:lnTo>
                      <a:pt x="832029" y="31818"/>
                    </a:lnTo>
                    <a:lnTo>
                      <a:pt x="832029" y="162270"/>
                    </a:lnTo>
                    <a:cubicBezTo>
                      <a:pt x="832029" y="173406"/>
                      <a:pt x="822484" y="182951"/>
                      <a:pt x="811348" y="182951"/>
                    </a:cubicBezTo>
                    <a:cubicBezTo>
                      <a:pt x="800212" y="182951"/>
                      <a:pt x="790666" y="173406"/>
                      <a:pt x="790666" y="162270"/>
                    </a:cubicBezTo>
                    <a:lnTo>
                      <a:pt x="790666" y="31818"/>
                    </a:lnTo>
                    <a:lnTo>
                      <a:pt x="731804" y="31818"/>
                    </a:lnTo>
                    <a:lnTo>
                      <a:pt x="731804" y="119316"/>
                    </a:lnTo>
                    <a:cubicBezTo>
                      <a:pt x="731804" y="124088"/>
                      <a:pt x="727031" y="128861"/>
                      <a:pt x="722258" y="128861"/>
                    </a:cubicBezTo>
                    <a:cubicBezTo>
                      <a:pt x="717486" y="128861"/>
                      <a:pt x="712713" y="124088"/>
                      <a:pt x="712713" y="119316"/>
                    </a:cubicBezTo>
                    <a:lnTo>
                      <a:pt x="712713" y="31818"/>
                    </a:lnTo>
                    <a:lnTo>
                      <a:pt x="649078" y="31818"/>
                    </a:lnTo>
                    <a:lnTo>
                      <a:pt x="649078" y="119316"/>
                    </a:lnTo>
                    <a:cubicBezTo>
                      <a:pt x="649078" y="124088"/>
                      <a:pt x="644306" y="128861"/>
                      <a:pt x="639533" y="128861"/>
                    </a:cubicBezTo>
                    <a:cubicBezTo>
                      <a:pt x="634760" y="128861"/>
                      <a:pt x="629988" y="124088"/>
                      <a:pt x="629988" y="119316"/>
                    </a:cubicBezTo>
                    <a:lnTo>
                      <a:pt x="629988" y="31818"/>
                    </a:lnTo>
                    <a:lnTo>
                      <a:pt x="567943" y="31818"/>
                    </a:lnTo>
                    <a:lnTo>
                      <a:pt x="567943" y="119316"/>
                    </a:lnTo>
                    <a:cubicBezTo>
                      <a:pt x="567943" y="124088"/>
                      <a:pt x="563171" y="128861"/>
                      <a:pt x="558398" y="128861"/>
                    </a:cubicBezTo>
                    <a:cubicBezTo>
                      <a:pt x="553626" y="128861"/>
                      <a:pt x="548853" y="124088"/>
                      <a:pt x="548853" y="119316"/>
                    </a:cubicBezTo>
                    <a:lnTo>
                      <a:pt x="548853" y="31818"/>
                    </a:lnTo>
                    <a:lnTo>
                      <a:pt x="493172" y="31818"/>
                    </a:lnTo>
                    <a:lnTo>
                      <a:pt x="493172" y="119316"/>
                    </a:lnTo>
                    <a:cubicBezTo>
                      <a:pt x="493172" y="124088"/>
                      <a:pt x="488399" y="128861"/>
                      <a:pt x="483627" y="128861"/>
                    </a:cubicBezTo>
                    <a:cubicBezTo>
                      <a:pt x="478854" y="128861"/>
                      <a:pt x="474082" y="124088"/>
                      <a:pt x="474082" y="119316"/>
                    </a:cubicBezTo>
                    <a:lnTo>
                      <a:pt x="474082" y="31818"/>
                    </a:lnTo>
                    <a:lnTo>
                      <a:pt x="421583" y="31818"/>
                    </a:lnTo>
                    <a:lnTo>
                      <a:pt x="421583" y="119316"/>
                    </a:lnTo>
                    <a:cubicBezTo>
                      <a:pt x="421583" y="124088"/>
                      <a:pt x="416810" y="128861"/>
                      <a:pt x="412037" y="128861"/>
                    </a:cubicBezTo>
                    <a:cubicBezTo>
                      <a:pt x="407265" y="128861"/>
                      <a:pt x="402492" y="124088"/>
                      <a:pt x="402492" y="119316"/>
                    </a:cubicBezTo>
                    <a:lnTo>
                      <a:pt x="402492" y="31818"/>
                    </a:lnTo>
                    <a:lnTo>
                      <a:pt x="338857" y="31818"/>
                    </a:lnTo>
                    <a:lnTo>
                      <a:pt x="338857" y="162270"/>
                    </a:lnTo>
                    <a:cubicBezTo>
                      <a:pt x="338857" y="173406"/>
                      <a:pt x="329312" y="182951"/>
                      <a:pt x="318176" y="182951"/>
                    </a:cubicBezTo>
                    <a:cubicBezTo>
                      <a:pt x="307039" y="182951"/>
                      <a:pt x="297494" y="173406"/>
                      <a:pt x="297494" y="162270"/>
                    </a:cubicBezTo>
                    <a:lnTo>
                      <a:pt x="297494" y="31818"/>
                    </a:lnTo>
                    <a:lnTo>
                      <a:pt x="238632" y="31818"/>
                    </a:lnTo>
                    <a:lnTo>
                      <a:pt x="238632" y="119316"/>
                    </a:lnTo>
                    <a:cubicBezTo>
                      <a:pt x="238632" y="124088"/>
                      <a:pt x="233859" y="128861"/>
                      <a:pt x="229086" y="128861"/>
                    </a:cubicBezTo>
                    <a:cubicBezTo>
                      <a:pt x="224314" y="128861"/>
                      <a:pt x="219541" y="124088"/>
                      <a:pt x="219541" y="119316"/>
                    </a:cubicBezTo>
                    <a:lnTo>
                      <a:pt x="219541" y="31818"/>
                    </a:lnTo>
                    <a:lnTo>
                      <a:pt x="155906" y="31818"/>
                    </a:lnTo>
                    <a:lnTo>
                      <a:pt x="155906" y="119316"/>
                    </a:lnTo>
                    <a:cubicBezTo>
                      <a:pt x="155906" y="124088"/>
                      <a:pt x="151133" y="128861"/>
                      <a:pt x="146361" y="128861"/>
                    </a:cubicBezTo>
                    <a:cubicBezTo>
                      <a:pt x="141588" y="128861"/>
                      <a:pt x="136816" y="124088"/>
                      <a:pt x="136816" y="119316"/>
                    </a:cubicBezTo>
                    <a:lnTo>
                      <a:pt x="136816" y="31818"/>
                    </a:lnTo>
                    <a:lnTo>
                      <a:pt x="74771" y="31818"/>
                    </a:lnTo>
                    <a:lnTo>
                      <a:pt x="74771" y="119316"/>
                    </a:lnTo>
                    <a:cubicBezTo>
                      <a:pt x="74771" y="124088"/>
                      <a:pt x="69999" y="128861"/>
                      <a:pt x="65226" y="128861"/>
                    </a:cubicBezTo>
                    <a:cubicBezTo>
                      <a:pt x="60453" y="128861"/>
                      <a:pt x="55681" y="124088"/>
                      <a:pt x="55681" y="119316"/>
                    </a:cubicBezTo>
                    <a:lnTo>
                      <a:pt x="55681" y="31818"/>
                    </a:lnTo>
                    <a:lnTo>
                      <a:pt x="31818" y="31818"/>
                    </a:lnTo>
                    <a:lnTo>
                      <a:pt x="0" y="717486"/>
                    </a:lnTo>
                    <a:lnTo>
                      <a:pt x="3547657" y="717486"/>
                    </a:lnTo>
                    <a:lnTo>
                      <a:pt x="3568339" y="31818"/>
                    </a:ln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2" name="Freeform: Shape 1021">
                <a:extLst>
                  <a:ext uri="{FF2B5EF4-FFF2-40B4-BE49-F238E27FC236}">
                    <a16:creationId xmlns:a16="http://schemas.microsoft.com/office/drawing/2014/main" id="{6AB23CD3-6A57-968A-4392-77F5CFE00B05}"/>
                  </a:ext>
                </a:extLst>
              </p:cNvPr>
              <p:cNvSpPr/>
              <p:nvPr/>
            </p:nvSpPr>
            <p:spPr>
              <a:xfrm>
                <a:off x="6655137" y="4687120"/>
                <a:ext cx="3523794" cy="268858"/>
              </a:xfrm>
              <a:custGeom>
                <a:avLst/>
                <a:gdLst>
                  <a:gd name="connsiteX0" fmla="*/ 0 w 3523794"/>
                  <a:gd name="connsiteY0" fmla="*/ 101817 h 268858"/>
                  <a:gd name="connsiteX1" fmla="*/ 0 w 3523794"/>
                  <a:gd name="connsiteY1" fmla="*/ 268859 h 268858"/>
                  <a:gd name="connsiteX2" fmla="*/ 3515840 w 3523794"/>
                  <a:gd name="connsiteY2" fmla="*/ 268859 h 268858"/>
                  <a:gd name="connsiteX3" fmla="*/ 3523794 w 3523794"/>
                  <a:gd name="connsiteY3" fmla="*/ 0 h 268858"/>
                  <a:gd name="connsiteX4" fmla="*/ 0 w 3523794"/>
                  <a:gd name="connsiteY4" fmla="*/ 101817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94" h="268858">
                    <a:moveTo>
                      <a:pt x="0" y="101817"/>
                    </a:moveTo>
                    <a:lnTo>
                      <a:pt x="0" y="268859"/>
                    </a:lnTo>
                    <a:lnTo>
                      <a:pt x="3515840" y="268859"/>
                    </a:lnTo>
                    <a:lnTo>
                      <a:pt x="3523794" y="0"/>
                    </a:lnTo>
                    <a:cubicBezTo>
                      <a:pt x="2375180" y="227496"/>
                      <a:pt x="1164523" y="205224"/>
                      <a:pt x="0" y="10181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3" name="Freeform: Shape 1022">
                <a:extLst>
                  <a:ext uri="{FF2B5EF4-FFF2-40B4-BE49-F238E27FC236}">
                    <a16:creationId xmlns:a16="http://schemas.microsoft.com/office/drawing/2014/main" id="{B8D55072-5BF1-6CEB-044E-F00797534EA6}"/>
                  </a:ext>
                </a:extLst>
              </p:cNvPr>
              <p:cNvSpPr/>
              <p:nvPr/>
            </p:nvSpPr>
            <p:spPr>
              <a:xfrm>
                <a:off x="6655137" y="4268719"/>
                <a:ext cx="3536520" cy="594812"/>
              </a:xfrm>
              <a:custGeom>
                <a:avLst/>
                <a:gdLst>
                  <a:gd name="connsiteX0" fmla="*/ 3523794 w 3536520"/>
                  <a:gd name="connsiteY0" fmla="*/ 416810 h 594812"/>
                  <a:gd name="connsiteX1" fmla="*/ 3536521 w 3536520"/>
                  <a:gd name="connsiteY1" fmla="*/ 0 h 594812"/>
                  <a:gd name="connsiteX2" fmla="*/ 3487204 w 3536520"/>
                  <a:gd name="connsiteY2" fmla="*/ 0 h 594812"/>
                  <a:gd name="connsiteX3" fmla="*/ 3487204 w 3536520"/>
                  <a:gd name="connsiteY3" fmla="*/ 87498 h 594812"/>
                  <a:gd name="connsiteX4" fmla="*/ 3477659 w 3536520"/>
                  <a:gd name="connsiteY4" fmla="*/ 97044 h 594812"/>
                  <a:gd name="connsiteX5" fmla="*/ 3468114 w 3536520"/>
                  <a:gd name="connsiteY5" fmla="*/ 87498 h 594812"/>
                  <a:gd name="connsiteX6" fmla="*/ 3468114 w 3536520"/>
                  <a:gd name="connsiteY6" fmla="*/ 0 h 594812"/>
                  <a:gd name="connsiteX7" fmla="*/ 3412433 w 3536520"/>
                  <a:gd name="connsiteY7" fmla="*/ 0 h 594812"/>
                  <a:gd name="connsiteX8" fmla="*/ 3412433 w 3536520"/>
                  <a:gd name="connsiteY8" fmla="*/ 87498 h 594812"/>
                  <a:gd name="connsiteX9" fmla="*/ 3402887 w 3536520"/>
                  <a:gd name="connsiteY9" fmla="*/ 97044 h 594812"/>
                  <a:gd name="connsiteX10" fmla="*/ 3393342 w 3536520"/>
                  <a:gd name="connsiteY10" fmla="*/ 87498 h 594812"/>
                  <a:gd name="connsiteX11" fmla="*/ 3393342 w 3536520"/>
                  <a:gd name="connsiteY11" fmla="*/ 0 h 594812"/>
                  <a:gd name="connsiteX12" fmla="*/ 3340843 w 3536520"/>
                  <a:gd name="connsiteY12" fmla="*/ 0 h 594812"/>
                  <a:gd name="connsiteX13" fmla="*/ 3340843 w 3536520"/>
                  <a:gd name="connsiteY13" fmla="*/ 87498 h 594812"/>
                  <a:gd name="connsiteX14" fmla="*/ 3331298 w 3536520"/>
                  <a:gd name="connsiteY14" fmla="*/ 97044 h 594812"/>
                  <a:gd name="connsiteX15" fmla="*/ 3321753 w 3536520"/>
                  <a:gd name="connsiteY15" fmla="*/ 87498 h 594812"/>
                  <a:gd name="connsiteX16" fmla="*/ 3321753 w 3536520"/>
                  <a:gd name="connsiteY16" fmla="*/ 0 h 594812"/>
                  <a:gd name="connsiteX17" fmla="*/ 3275617 w 3536520"/>
                  <a:gd name="connsiteY17" fmla="*/ 0 h 594812"/>
                  <a:gd name="connsiteX18" fmla="*/ 3275617 w 3536520"/>
                  <a:gd name="connsiteY18" fmla="*/ 130452 h 594812"/>
                  <a:gd name="connsiteX19" fmla="*/ 3254936 w 3536520"/>
                  <a:gd name="connsiteY19" fmla="*/ 151133 h 594812"/>
                  <a:gd name="connsiteX20" fmla="*/ 3234254 w 3536520"/>
                  <a:gd name="connsiteY20" fmla="*/ 130452 h 594812"/>
                  <a:gd name="connsiteX21" fmla="*/ 3234254 w 3536520"/>
                  <a:gd name="connsiteY21" fmla="*/ 0 h 594812"/>
                  <a:gd name="connsiteX22" fmla="*/ 3175392 w 3536520"/>
                  <a:gd name="connsiteY22" fmla="*/ 0 h 594812"/>
                  <a:gd name="connsiteX23" fmla="*/ 3175392 w 3536520"/>
                  <a:gd name="connsiteY23" fmla="*/ 87498 h 594812"/>
                  <a:gd name="connsiteX24" fmla="*/ 3165847 w 3536520"/>
                  <a:gd name="connsiteY24" fmla="*/ 97044 h 594812"/>
                  <a:gd name="connsiteX25" fmla="*/ 3156301 w 3536520"/>
                  <a:gd name="connsiteY25" fmla="*/ 87498 h 594812"/>
                  <a:gd name="connsiteX26" fmla="*/ 3156301 w 3536520"/>
                  <a:gd name="connsiteY26" fmla="*/ 0 h 594812"/>
                  <a:gd name="connsiteX27" fmla="*/ 3092666 w 3536520"/>
                  <a:gd name="connsiteY27" fmla="*/ 0 h 594812"/>
                  <a:gd name="connsiteX28" fmla="*/ 3092666 w 3536520"/>
                  <a:gd name="connsiteY28" fmla="*/ 87498 h 594812"/>
                  <a:gd name="connsiteX29" fmla="*/ 3083121 w 3536520"/>
                  <a:gd name="connsiteY29" fmla="*/ 97044 h 594812"/>
                  <a:gd name="connsiteX30" fmla="*/ 3073576 w 3536520"/>
                  <a:gd name="connsiteY30" fmla="*/ 87498 h 594812"/>
                  <a:gd name="connsiteX31" fmla="*/ 3073576 w 3536520"/>
                  <a:gd name="connsiteY31" fmla="*/ 0 h 594812"/>
                  <a:gd name="connsiteX32" fmla="*/ 3011531 w 3536520"/>
                  <a:gd name="connsiteY32" fmla="*/ 0 h 594812"/>
                  <a:gd name="connsiteX33" fmla="*/ 3011531 w 3536520"/>
                  <a:gd name="connsiteY33" fmla="*/ 87498 h 594812"/>
                  <a:gd name="connsiteX34" fmla="*/ 3001987 w 3536520"/>
                  <a:gd name="connsiteY34" fmla="*/ 97044 h 594812"/>
                  <a:gd name="connsiteX35" fmla="*/ 2992441 w 3536520"/>
                  <a:gd name="connsiteY35" fmla="*/ 87498 h 594812"/>
                  <a:gd name="connsiteX36" fmla="*/ 2992441 w 3536520"/>
                  <a:gd name="connsiteY36" fmla="*/ 0 h 594812"/>
                  <a:gd name="connsiteX37" fmla="*/ 2936761 w 3536520"/>
                  <a:gd name="connsiteY37" fmla="*/ 0 h 594812"/>
                  <a:gd name="connsiteX38" fmla="*/ 2936761 w 3536520"/>
                  <a:gd name="connsiteY38" fmla="*/ 87498 h 594812"/>
                  <a:gd name="connsiteX39" fmla="*/ 2927215 w 3536520"/>
                  <a:gd name="connsiteY39" fmla="*/ 97044 h 594812"/>
                  <a:gd name="connsiteX40" fmla="*/ 2917670 w 3536520"/>
                  <a:gd name="connsiteY40" fmla="*/ 87498 h 594812"/>
                  <a:gd name="connsiteX41" fmla="*/ 2917670 w 3536520"/>
                  <a:gd name="connsiteY41" fmla="*/ 0 h 594812"/>
                  <a:gd name="connsiteX42" fmla="*/ 2865171 w 3536520"/>
                  <a:gd name="connsiteY42" fmla="*/ 0 h 594812"/>
                  <a:gd name="connsiteX43" fmla="*/ 2865171 w 3536520"/>
                  <a:gd name="connsiteY43" fmla="*/ 87498 h 594812"/>
                  <a:gd name="connsiteX44" fmla="*/ 2855626 w 3536520"/>
                  <a:gd name="connsiteY44" fmla="*/ 97044 h 594812"/>
                  <a:gd name="connsiteX45" fmla="*/ 2846080 w 3536520"/>
                  <a:gd name="connsiteY45" fmla="*/ 87498 h 594812"/>
                  <a:gd name="connsiteX46" fmla="*/ 2846080 w 3536520"/>
                  <a:gd name="connsiteY46" fmla="*/ 0 h 594812"/>
                  <a:gd name="connsiteX47" fmla="*/ 2782445 w 3536520"/>
                  <a:gd name="connsiteY47" fmla="*/ 0 h 594812"/>
                  <a:gd name="connsiteX48" fmla="*/ 2782445 w 3536520"/>
                  <a:gd name="connsiteY48" fmla="*/ 130452 h 594812"/>
                  <a:gd name="connsiteX49" fmla="*/ 2761764 w 3536520"/>
                  <a:gd name="connsiteY49" fmla="*/ 151133 h 594812"/>
                  <a:gd name="connsiteX50" fmla="*/ 2741082 w 3536520"/>
                  <a:gd name="connsiteY50" fmla="*/ 130452 h 594812"/>
                  <a:gd name="connsiteX51" fmla="*/ 2741082 w 3536520"/>
                  <a:gd name="connsiteY51" fmla="*/ 0 h 594812"/>
                  <a:gd name="connsiteX52" fmla="*/ 2682220 w 3536520"/>
                  <a:gd name="connsiteY52" fmla="*/ 0 h 594812"/>
                  <a:gd name="connsiteX53" fmla="*/ 2682220 w 3536520"/>
                  <a:gd name="connsiteY53" fmla="*/ 87498 h 594812"/>
                  <a:gd name="connsiteX54" fmla="*/ 2672675 w 3536520"/>
                  <a:gd name="connsiteY54" fmla="*/ 97044 h 594812"/>
                  <a:gd name="connsiteX55" fmla="*/ 2663129 w 3536520"/>
                  <a:gd name="connsiteY55" fmla="*/ 87498 h 594812"/>
                  <a:gd name="connsiteX56" fmla="*/ 2663129 w 3536520"/>
                  <a:gd name="connsiteY56" fmla="*/ 0 h 594812"/>
                  <a:gd name="connsiteX57" fmla="*/ 2599494 w 3536520"/>
                  <a:gd name="connsiteY57" fmla="*/ 0 h 594812"/>
                  <a:gd name="connsiteX58" fmla="*/ 2599494 w 3536520"/>
                  <a:gd name="connsiteY58" fmla="*/ 87498 h 594812"/>
                  <a:gd name="connsiteX59" fmla="*/ 2589949 w 3536520"/>
                  <a:gd name="connsiteY59" fmla="*/ 97044 h 594812"/>
                  <a:gd name="connsiteX60" fmla="*/ 2580404 w 3536520"/>
                  <a:gd name="connsiteY60" fmla="*/ 87498 h 594812"/>
                  <a:gd name="connsiteX61" fmla="*/ 2580404 w 3536520"/>
                  <a:gd name="connsiteY61" fmla="*/ 0 h 594812"/>
                  <a:gd name="connsiteX62" fmla="*/ 2513587 w 3536520"/>
                  <a:gd name="connsiteY62" fmla="*/ 0 h 594812"/>
                  <a:gd name="connsiteX63" fmla="*/ 2513587 w 3536520"/>
                  <a:gd name="connsiteY63" fmla="*/ 87498 h 594812"/>
                  <a:gd name="connsiteX64" fmla="*/ 2504042 w 3536520"/>
                  <a:gd name="connsiteY64" fmla="*/ 97044 h 594812"/>
                  <a:gd name="connsiteX65" fmla="*/ 2494496 w 3536520"/>
                  <a:gd name="connsiteY65" fmla="*/ 87498 h 594812"/>
                  <a:gd name="connsiteX66" fmla="*/ 2494496 w 3536520"/>
                  <a:gd name="connsiteY66" fmla="*/ 0 h 594812"/>
                  <a:gd name="connsiteX67" fmla="*/ 2438815 w 3536520"/>
                  <a:gd name="connsiteY67" fmla="*/ 0 h 594812"/>
                  <a:gd name="connsiteX68" fmla="*/ 2438815 w 3536520"/>
                  <a:gd name="connsiteY68" fmla="*/ 87498 h 594812"/>
                  <a:gd name="connsiteX69" fmla="*/ 2429271 w 3536520"/>
                  <a:gd name="connsiteY69" fmla="*/ 97044 h 594812"/>
                  <a:gd name="connsiteX70" fmla="*/ 2419725 w 3536520"/>
                  <a:gd name="connsiteY70" fmla="*/ 87498 h 594812"/>
                  <a:gd name="connsiteX71" fmla="*/ 2419725 w 3536520"/>
                  <a:gd name="connsiteY71" fmla="*/ 0 h 594812"/>
                  <a:gd name="connsiteX72" fmla="*/ 2367226 w 3536520"/>
                  <a:gd name="connsiteY72" fmla="*/ 0 h 594812"/>
                  <a:gd name="connsiteX73" fmla="*/ 2367226 w 3536520"/>
                  <a:gd name="connsiteY73" fmla="*/ 87498 h 594812"/>
                  <a:gd name="connsiteX74" fmla="*/ 2357681 w 3536520"/>
                  <a:gd name="connsiteY74" fmla="*/ 97044 h 594812"/>
                  <a:gd name="connsiteX75" fmla="*/ 2348136 w 3536520"/>
                  <a:gd name="connsiteY75" fmla="*/ 87498 h 594812"/>
                  <a:gd name="connsiteX76" fmla="*/ 2348136 w 3536520"/>
                  <a:gd name="connsiteY76" fmla="*/ 0 h 594812"/>
                  <a:gd name="connsiteX77" fmla="*/ 2284501 w 3536520"/>
                  <a:gd name="connsiteY77" fmla="*/ 0 h 594812"/>
                  <a:gd name="connsiteX78" fmla="*/ 2284501 w 3536520"/>
                  <a:gd name="connsiteY78" fmla="*/ 130452 h 594812"/>
                  <a:gd name="connsiteX79" fmla="*/ 2263819 w 3536520"/>
                  <a:gd name="connsiteY79" fmla="*/ 151133 h 594812"/>
                  <a:gd name="connsiteX80" fmla="*/ 2243138 w 3536520"/>
                  <a:gd name="connsiteY80" fmla="*/ 130452 h 594812"/>
                  <a:gd name="connsiteX81" fmla="*/ 2243138 w 3536520"/>
                  <a:gd name="connsiteY81" fmla="*/ 0 h 594812"/>
                  <a:gd name="connsiteX82" fmla="*/ 2184275 w 3536520"/>
                  <a:gd name="connsiteY82" fmla="*/ 0 h 594812"/>
                  <a:gd name="connsiteX83" fmla="*/ 2184275 w 3536520"/>
                  <a:gd name="connsiteY83" fmla="*/ 87498 h 594812"/>
                  <a:gd name="connsiteX84" fmla="*/ 2174730 w 3536520"/>
                  <a:gd name="connsiteY84" fmla="*/ 97044 h 594812"/>
                  <a:gd name="connsiteX85" fmla="*/ 2165185 w 3536520"/>
                  <a:gd name="connsiteY85" fmla="*/ 87498 h 594812"/>
                  <a:gd name="connsiteX86" fmla="*/ 2165185 w 3536520"/>
                  <a:gd name="connsiteY86" fmla="*/ 0 h 594812"/>
                  <a:gd name="connsiteX87" fmla="*/ 2101550 w 3536520"/>
                  <a:gd name="connsiteY87" fmla="*/ 0 h 594812"/>
                  <a:gd name="connsiteX88" fmla="*/ 2101550 w 3536520"/>
                  <a:gd name="connsiteY88" fmla="*/ 87498 h 594812"/>
                  <a:gd name="connsiteX89" fmla="*/ 2092004 w 3536520"/>
                  <a:gd name="connsiteY89" fmla="*/ 97044 h 594812"/>
                  <a:gd name="connsiteX90" fmla="*/ 2082459 w 3536520"/>
                  <a:gd name="connsiteY90" fmla="*/ 87498 h 594812"/>
                  <a:gd name="connsiteX91" fmla="*/ 2082459 w 3536520"/>
                  <a:gd name="connsiteY91" fmla="*/ 0 h 594812"/>
                  <a:gd name="connsiteX92" fmla="*/ 2020415 w 3536520"/>
                  <a:gd name="connsiteY92" fmla="*/ 0 h 594812"/>
                  <a:gd name="connsiteX93" fmla="*/ 2020415 w 3536520"/>
                  <a:gd name="connsiteY93" fmla="*/ 87498 h 594812"/>
                  <a:gd name="connsiteX94" fmla="*/ 2010869 w 3536520"/>
                  <a:gd name="connsiteY94" fmla="*/ 97044 h 594812"/>
                  <a:gd name="connsiteX95" fmla="*/ 2001324 w 3536520"/>
                  <a:gd name="connsiteY95" fmla="*/ 87498 h 594812"/>
                  <a:gd name="connsiteX96" fmla="*/ 2001324 w 3536520"/>
                  <a:gd name="connsiteY96" fmla="*/ 0 h 594812"/>
                  <a:gd name="connsiteX97" fmla="*/ 1945643 w 3536520"/>
                  <a:gd name="connsiteY97" fmla="*/ 0 h 594812"/>
                  <a:gd name="connsiteX98" fmla="*/ 1945643 w 3536520"/>
                  <a:gd name="connsiteY98" fmla="*/ 87498 h 594812"/>
                  <a:gd name="connsiteX99" fmla="*/ 1936098 w 3536520"/>
                  <a:gd name="connsiteY99" fmla="*/ 97044 h 594812"/>
                  <a:gd name="connsiteX100" fmla="*/ 1926553 w 3536520"/>
                  <a:gd name="connsiteY100" fmla="*/ 87498 h 594812"/>
                  <a:gd name="connsiteX101" fmla="*/ 1926553 w 3536520"/>
                  <a:gd name="connsiteY101" fmla="*/ 0 h 594812"/>
                  <a:gd name="connsiteX102" fmla="*/ 1874054 w 3536520"/>
                  <a:gd name="connsiteY102" fmla="*/ 0 h 594812"/>
                  <a:gd name="connsiteX103" fmla="*/ 1874054 w 3536520"/>
                  <a:gd name="connsiteY103" fmla="*/ 87498 h 594812"/>
                  <a:gd name="connsiteX104" fmla="*/ 1864509 w 3536520"/>
                  <a:gd name="connsiteY104" fmla="*/ 97044 h 594812"/>
                  <a:gd name="connsiteX105" fmla="*/ 1854964 w 3536520"/>
                  <a:gd name="connsiteY105" fmla="*/ 87498 h 594812"/>
                  <a:gd name="connsiteX106" fmla="*/ 1854964 w 3536520"/>
                  <a:gd name="connsiteY106" fmla="*/ 0 h 594812"/>
                  <a:gd name="connsiteX107" fmla="*/ 1791328 w 3536520"/>
                  <a:gd name="connsiteY107" fmla="*/ 0 h 594812"/>
                  <a:gd name="connsiteX108" fmla="*/ 1791328 w 3536520"/>
                  <a:gd name="connsiteY108" fmla="*/ 130452 h 594812"/>
                  <a:gd name="connsiteX109" fmla="*/ 1770647 w 3536520"/>
                  <a:gd name="connsiteY109" fmla="*/ 151133 h 594812"/>
                  <a:gd name="connsiteX110" fmla="*/ 1749966 w 3536520"/>
                  <a:gd name="connsiteY110" fmla="*/ 130452 h 594812"/>
                  <a:gd name="connsiteX111" fmla="*/ 1749966 w 3536520"/>
                  <a:gd name="connsiteY111" fmla="*/ 0 h 594812"/>
                  <a:gd name="connsiteX112" fmla="*/ 1691103 w 3536520"/>
                  <a:gd name="connsiteY112" fmla="*/ 0 h 594812"/>
                  <a:gd name="connsiteX113" fmla="*/ 1691103 w 3536520"/>
                  <a:gd name="connsiteY113" fmla="*/ 87498 h 594812"/>
                  <a:gd name="connsiteX114" fmla="*/ 1681558 w 3536520"/>
                  <a:gd name="connsiteY114" fmla="*/ 97044 h 594812"/>
                  <a:gd name="connsiteX115" fmla="*/ 1672013 w 3536520"/>
                  <a:gd name="connsiteY115" fmla="*/ 87498 h 594812"/>
                  <a:gd name="connsiteX116" fmla="*/ 1672013 w 3536520"/>
                  <a:gd name="connsiteY116" fmla="*/ 0 h 594812"/>
                  <a:gd name="connsiteX117" fmla="*/ 1608378 w 3536520"/>
                  <a:gd name="connsiteY117" fmla="*/ 0 h 594812"/>
                  <a:gd name="connsiteX118" fmla="*/ 1608378 w 3536520"/>
                  <a:gd name="connsiteY118" fmla="*/ 87498 h 594812"/>
                  <a:gd name="connsiteX119" fmla="*/ 1598832 w 3536520"/>
                  <a:gd name="connsiteY119" fmla="*/ 97044 h 594812"/>
                  <a:gd name="connsiteX120" fmla="*/ 1589287 w 3536520"/>
                  <a:gd name="connsiteY120" fmla="*/ 87498 h 594812"/>
                  <a:gd name="connsiteX121" fmla="*/ 1589287 w 3536520"/>
                  <a:gd name="connsiteY121" fmla="*/ 0 h 594812"/>
                  <a:gd name="connsiteX122" fmla="*/ 1527243 w 3536520"/>
                  <a:gd name="connsiteY122" fmla="*/ 0 h 594812"/>
                  <a:gd name="connsiteX123" fmla="*/ 1527243 w 3536520"/>
                  <a:gd name="connsiteY123" fmla="*/ 87498 h 594812"/>
                  <a:gd name="connsiteX124" fmla="*/ 1517697 w 3536520"/>
                  <a:gd name="connsiteY124" fmla="*/ 97044 h 594812"/>
                  <a:gd name="connsiteX125" fmla="*/ 1508152 w 3536520"/>
                  <a:gd name="connsiteY125" fmla="*/ 87498 h 594812"/>
                  <a:gd name="connsiteX126" fmla="*/ 1508152 w 3536520"/>
                  <a:gd name="connsiteY126" fmla="*/ 0 h 594812"/>
                  <a:gd name="connsiteX127" fmla="*/ 1452471 w 3536520"/>
                  <a:gd name="connsiteY127" fmla="*/ 0 h 594812"/>
                  <a:gd name="connsiteX128" fmla="*/ 1452471 w 3536520"/>
                  <a:gd name="connsiteY128" fmla="*/ 87498 h 594812"/>
                  <a:gd name="connsiteX129" fmla="*/ 1442926 w 3536520"/>
                  <a:gd name="connsiteY129" fmla="*/ 97044 h 594812"/>
                  <a:gd name="connsiteX130" fmla="*/ 1433381 w 3536520"/>
                  <a:gd name="connsiteY130" fmla="*/ 87498 h 594812"/>
                  <a:gd name="connsiteX131" fmla="*/ 1433381 w 3536520"/>
                  <a:gd name="connsiteY131" fmla="*/ 0 h 594812"/>
                  <a:gd name="connsiteX132" fmla="*/ 1380882 w 3536520"/>
                  <a:gd name="connsiteY132" fmla="*/ 0 h 594812"/>
                  <a:gd name="connsiteX133" fmla="*/ 1380882 w 3536520"/>
                  <a:gd name="connsiteY133" fmla="*/ 87498 h 594812"/>
                  <a:gd name="connsiteX134" fmla="*/ 1371337 w 3536520"/>
                  <a:gd name="connsiteY134" fmla="*/ 97044 h 594812"/>
                  <a:gd name="connsiteX135" fmla="*/ 1361791 w 3536520"/>
                  <a:gd name="connsiteY135" fmla="*/ 87498 h 594812"/>
                  <a:gd name="connsiteX136" fmla="*/ 1361791 w 3536520"/>
                  <a:gd name="connsiteY136" fmla="*/ 0 h 594812"/>
                  <a:gd name="connsiteX137" fmla="*/ 1298156 w 3536520"/>
                  <a:gd name="connsiteY137" fmla="*/ 0 h 594812"/>
                  <a:gd name="connsiteX138" fmla="*/ 1298156 w 3536520"/>
                  <a:gd name="connsiteY138" fmla="*/ 130452 h 594812"/>
                  <a:gd name="connsiteX139" fmla="*/ 1277475 w 3536520"/>
                  <a:gd name="connsiteY139" fmla="*/ 151133 h 594812"/>
                  <a:gd name="connsiteX140" fmla="*/ 1256793 w 3536520"/>
                  <a:gd name="connsiteY140" fmla="*/ 130452 h 594812"/>
                  <a:gd name="connsiteX141" fmla="*/ 1256793 w 3536520"/>
                  <a:gd name="connsiteY141" fmla="*/ 0 h 594812"/>
                  <a:gd name="connsiteX142" fmla="*/ 1197931 w 3536520"/>
                  <a:gd name="connsiteY142" fmla="*/ 0 h 594812"/>
                  <a:gd name="connsiteX143" fmla="*/ 1197931 w 3536520"/>
                  <a:gd name="connsiteY143" fmla="*/ 87498 h 594812"/>
                  <a:gd name="connsiteX144" fmla="*/ 1188386 w 3536520"/>
                  <a:gd name="connsiteY144" fmla="*/ 97044 h 594812"/>
                  <a:gd name="connsiteX145" fmla="*/ 1178841 w 3536520"/>
                  <a:gd name="connsiteY145" fmla="*/ 87498 h 594812"/>
                  <a:gd name="connsiteX146" fmla="*/ 1178841 w 3536520"/>
                  <a:gd name="connsiteY146" fmla="*/ 0 h 594812"/>
                  <a:gd name="connsiteX147" fmla="*/ 1115205 w 3536520"/>
                  <a:gd name="connsiteY147" fmla="*/ 0 h 594812"/>
                  <a:gd name="connsiteX148" fmla="*/ 1115205 w 3536520"/>
                  <a:gd name="connsiteY148" fmla="*/ 87498 h 594812"/>
                  <a:gd name="connsiteX149" fmla="*/ 1105660 w 3536520"/>
                  <a:gd name="connsiteY149" fmla="*/ 97044 h 594812"/>
                  <a:gd name="connsiteX150" fmla="*/ 1096115 w 3536520"/>
                  <a:gd name="connsiteY150" fmla="*/ 87498 h 594812"/>
                  <a:gd name="connsiteX151" fmla="*/ 1096115 w 3536520"/>
                  <a:gd name="connsiteY151" fmla="*/ 0 h 594812"/>
                  <a:gd name="connsiteX152" fmla="*/ 1034071 w 3536520"/>
                  <a:gd name="connsiteY152" fmla="*/ 0 h 594812"/>
                  <a:gd name="connsiteX153" fmla="*/ 1034071 w 3536520"/>
                  <a:gd name="connsiteY153" fmla="*/ 87498 h 594812"/>
                  <a:gd name="connsiteX154" fmla="*/ 1024525 w 3536520"/>
                  <a:gd name="connsiteY154" fmla="*/ 97044 h 594812"/>
                  <a:gd name="connsiteX155" fmla="*/ 1014980 w 3536520"/>
                  <a:gd name="connsiteY155" fmla="*/ 87498 h 594812"/>
                  <a:gd name="connsiteX156" fmla="*/ 1014980 w 3536520"/>
                  <a:gd name="connsiteY156" fmla="*/ 0 h 594812"/>
                  <a:gd name="connsiteX157" fmla="*/ 954527 w 3536520"/>
                  <a:gd name="connsiteY157" fmla="*/ 0 h 594812"/>
                  <a:gd name="connsiteX158" fmla="*/ 954527 w 3536520"/>
                  <a:gd name="connsiteY158" fmla="*/ 87498 h 594812"/>
                  <a:gd name="connsiteX159" fmla="*/ 944981 w 3536520"/>
                  <a:gd name="connsiteY159" fmla="*/ 97044 h 594812"/>
                  <a:gd name="connsiteX160" fmla="*/ 935436 w 3536520"/>
                  <a:gd name="connsiteY160" fmla="*/ 87498 h 594812"/>
                  <a:gd name="connsiteX161" fmla="*/ 935436 w 3536520"/>
                  <a:gd name="connsiteY161" fmla="*/ 0 h 594812"/>
                  <a:gd name="connsiteX162" fmla="*/ 882937 w 3536520"/>
                  <a:gd name="connsiteY162" fmla="*/ 0 h 594812"/>
                  <a:gd name="connsiteX163" fmla="*/ 882937 w 3536520"/>
                  <a:gd name="connsiteY163" fmla="*/ 87498 h 594812"/>
                  <a:gd name="connsiteX164" fmla="*/ 873392 w 3536520"/>
                  <a:gd name="connsiteY164" fmla="*/ 97044 h 594812"/>
                  <a:gd name="connsiteX165" fmla="*/ 863847 w 3536520"/>
                  <a:gd name="connsiteY165" fmla="*/ 87498 h 594812"/>
                  <a:gd name="connsiteX166" fmla="*/ 863847 w 3536520"/>
                  <a:gd name="connsiteY166" fmla="*/ 0 h 594812"/>
                  <a:gd name="connsiteX167" fmla="*/ 800212 w 3536520"/>
                  <a:gd name="connsiteY167" fmla="*/ 0 h 594812"/>
                  <a:gd name="connsiteX168" fmla="*/ 800212 w 3536520"/>
                  <a:gd name="connsiteY168" fmla="*/ 130452 h 594812"/>
                  <a:gd name="connsiteX169" fmla="*/ 779530 w 3536520"/>
                  <a:gd name="connsiteY169" fmla="*/ 151133 h 594812"/>
                  <a:gd name="connsiteX170" fmla="*/ 758849 w 3536520"/>
                  <a:gd name="connsiteY170" fmla="*/ 130452 h 594812"/>
                  <a:gd name="connsiteX171" fmla="*/ 758849 w 3536520"/>
                  <a:gd name="connsiteY171" fmla="*/ 0 h 594812"/>
                  <a:gd name="connsiteX172" fmla="*/ 699986 w 3536520"/>
                  <a:gd name="connsiteY172" fmla="*/ 0 h 594812"/>
                  <a:gd name="connsiteX173" fmla="*/ 699986 w 3536520"/>
                  <a:gd name="connsiteY173" fmla="*/ 87498 h 594812"/>
                  <a:gd name="connsiteX174" fmla="*/ 690441 w 3536520"/>
                  <a:gd name="connsiteY174" fmla="*/ 97044 h 594812"/>
                  <a:gd name="connsiteX175" fmla="*/ 680896 w 3536520"/>
                  <a:gd name="connsiteY175" fmla="*/ 87498 h 594812"/>
                  <a:gd name="connsiteX176" fmla="*/ 680896 w 3536520"/>
                  <a:gd name="connsiteY176" fmla="*/ 0 h 594812"/>
                  <a:gd name="connsiteX177" fmla="*/ 617261 w 3536520"/>
                  <a:gd name="connsiteY177" fmla="*/ 0 h 594812"/>
                  <a:gd name="connsiteX178" fmla="*/ 617261 w 3536520"/>
                  <a:gd name="connsiteY178" fmla="*/ 87498 h 594812"/>
                  <a:gd name="connsiteX179" fmla="*/ 607715 w 3536520"/>
                  <a:gd name="connsiteY179" fmla="*/ 97044 h 594812"/>
                  <a:gd name="connsiteX180" fmla="*/ 598170 w 3536520"/>
                  <a:gd name="connsiteY180" fmla="*/ 87498 h 594812"/>
                  <a:gd name="connsiteX181" fmla="*/ 598170 w 3536520"/>
                  <a:gd name="connsiteY181" fmla="*/ 0 h 594812"/>
                  <a:gd name="connsiteX182" fmla="*/ 536126 w 3536520"/>
                  <a:gd name="connsiteY182" fmla="*/ 0 h 594812"/>
                  <a:gd name="connsiteX183" fmla="*/ 536126 w 3536520"/>
                  <a:gd name="connsiteY183" fmla="*/ 87498 h 594812"/>
                  <a:gd name="connsiteX184" fmla="*/ 526581 w 3536520"/>
                  <a:gd name="connsiteY184" fmla="*/ 97044 h 594812"/>
                  <a:gd name="connsiteX185" fmla="*/ 517035 w 3536520"/>
                  <a:gd name="connsiteY185" fmla="*/ 87498 h 594812"/>
                  <a:gd name="connsiteX186" fmla="*/ 517035 w 3536520"/>
                  <a:gd name="connsiteY186" fmla="*/ 0 h 594812"/>
                  <a:gd name="connsiteX187" fmla="*/ 461355 w 3536520"/>
                  <a:gd name="connsiteY187" fmla="*/ 0 h 594812"/>
                  <a:gd name="connsiteX188" fmla="*/ 461355 w 3536520"/>
                  <a:gd name="connsiteY188" fmla="*/ 87498 h 594812"/>
                  <a:gd name="connsiteX189" fmla="*/ 451809 w 3536520"/>
                  <a:gd name="connsiteY189" fmla="*/ 97044 h 594812"/>
                  <a:gd name="connsiteX190" fmla="*/ 442264 w 3536520"/>
                  <a:gd name="connsiteY190" fmla="*/ 87498 h 594812"/>
                  <a:gd name="connsiteX191" fmla="*/ 442264 w 3536520"/>
                  <a:gd name="connsiteY191" fmla="*/ 0 h 594812"/>
                  <a:gd name="connsiteX192" fmla="*/ 389765 w 3536520"/>
                  <a:gd name="connsiteY192" fmla="*/ 0 h 594812"/>
                  <a:gd name="connsiteX193" fmla="*/ 389765 w 3536520"/>
                  <a:gd name="connsiteY193" fmla="*/ 87498 h 594812"/>
                  <a:gd name="connsiteX194" fmla="*/ 380220 w 3536520"/>
                  <a:gd name="connsiteY194" fmla="*/ 97044 h 594812"/>
                  <a:gd name="connsiteX195" fmla="*/ 370675 w 3536520"/>
                  <a:gd name="connsiteY195" fmla="*/ 87498 h 594812"/>
                  <a:gd name="connsiteX196" fmla="*/ 370675 w 3536520"/>
                  <a:gd name="connsiteY196" fmla="*/ 0 h 594812"/>
                  <a:gd name="connsiteX197" fmla="*/ 307039 w 3536520"/>
                  <a:gd name="connsiteY197" fmla="*/ 0 h 594812"/>
                  <a:gd name="connsiteX198" fmla="*/ 307039 w 3536520"/>
                  <a:gd name="connsiteY198" fmla="*/ 130452 h 594812"/>
                  <a:gd name="connsiteX199" fmla="*/ 286358 w 3536520"/>
                  <a:gd name="connsiteY199" fmla="*/ 151133 h 594812"/>
                  <a:gd name="connsiteX200" fmla="*/ 265677 w 3536520"/>
                  <a:gd name="connsiteY200" fmla="*/ 130452 h 594812"/>
                  <a:gd name="connsiteX201" fmla="*/ 265677 w 3536520"/>
                  <a:gd name="connsiteY201" fmla="*/ 0 h 594812"/>
                  <a:gd name="connsiteX202" fmla="*/ 206814 w 3536520"/>
                  <a:gd name="connsiteY202" fmla="*/ 0 h 594812"/>
                  <a:gd name="connsiteX203" fmla="*/ 206814 w 3536520"/>
                  <a:gd name="connsiteY203" fmla="*/ 87498 h 594812"/>
                  <a:gd name="connsiteX204" fmla="*/ 197269 w 3536520"/>
                  <a:gd name="connsiteY204" fmla="*/ 97044 h 594812"/>
                  <a:gd name="connsiteX205" fmla="*/ 187724 w 3536520"/>
                  <a:gd name="connsiteY205" fmla="*/ 87498 h 594812"/>
                  <a:gd name="connsiteX206" fmla="*/ 187724 w 3536520"/>
                  <a:gd name="connsiteY206" fmla="*/ 0 h 594812"/>
                  <a:gd name="connsiteX207" fmla="*/ 124089 w 3536520"/>
                  <a:gd name="connsiteY207" fmla="*/ 0 h 594812"/>
                  <a:gd name="connsiteX208" fmla="*/ 124089 w 3536520"/>
                  <a:gd name="connsiteY208" fmla="*/ 87498 h 594812"/>
                  <a:gd name="connsiteX209" fmla="*/ 114543 w 3536520"/>
                  <a:gd name="connsiteY209" fmla="*/ 97044 h 594812"/>
                  <a:gd name="connsiteX210" fmla="*/ 104998 w 3536520"/>
                  <a:gd name="connsiteY210" fmla="*/ 87498 h 594812"/>
                  <a:gd name="connsiteX211" fmla="*/ 104998 w 3536520"/>
                  <a:gd name="connsiteY211" fmla="*/ 0 h 594812"/>
                  <a:gd name="connsiteX212" fmla="*/ 42954 w 3536520"/>
                  <a:gd name="connsiteY212" fmla="*/ 0 h 594812"/>
                  <a:gd name="connsiteX213" fmla="*/ 42954 w 3536520"/>
                  <a:gd name="connsiteY213" fmla="*/ 87498 h 594812"/>
                  <a:gd name="connsiteX214" fmla="*/ 33409 w 3536520"/>
                  <a:gd name="connsiteY214" fmla="*/ 97044 h 594812"/>
                  <a:gd name="connsiteX215" fmla="*/ 23863 w 3536520"/>
                  <a:gd name="connsiteY215" fmla="*/ 87498 h 594812"/>
                  <a:gd name="connsiteX216" fmla="*/ 23863 w 3536520"/>
                  <a:gd name="connsiteY216" fmla="*/ 0 h 594812"/>
                  <a:gd name="connsiteX217" fmla="*/ 0 w 3536520"/>
                  <a:gd name="connsiteY217" fmla="*/ 0 h 594812"/>
                  <a:gd name="connsiteX218" fmla="*/ 0 w 3536520"/>
                  <a:gd name="connsiteY218" fmla="*/ 518626 h 594812"/>
                  <a:gd name="connsiteX219" fmla="*/ 3523794 w 3536520"/>
                  <a:gd name="connsiteY219" fmla="*/ 416810 h 59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36520" h="594812">
                    <a:moveTo>
                      <a:pt x="3523794" y="416810"/>
                    </a:moveTo>
                    <a:lnTo>
                      <a:pt x="3536521" y="0"/>
                    </a:lnTo>
                    <a:lnTo>
                      <a:pt x="3487204" y="0"/>
                    </a:lnTo>
                    <a:lnTo>
                      <a:pt x="3487204" y="87498"/>
                    </a:lnTo>
                    <a:cubicBezTo>
                      <a:pt x="3487204" y="92271"/>
                      <a:pt x="3482431" y="97044"/>
                      <a:pt x="3477659" y="97044"/>
                    </a:cubicBezTo>
                    <a:cubicBezTo>
                      <a:pt x="3472886" y="97044"/>
                      <a:pt x="3468114" y="92271"/>
                      <a:pt x="3468114" y="87498"/>
                    </a:cubicBezTo>
                    <a:lnTo>
                      <a:pt x="3468114" y="0"/>
                    </a:lnTo>
                    <a:lnTo>
                      <a:pt x="3412433" y="0"/>
                    </a:lnTo>
                    <a:lnTo>
                      <a:pt x="3412433" y="87498"/>
                    </a:lnTo>
                    <a:cubicBezTo>
                      <a:pt x="3412433" y="92271"/>
                      <a:pt x="3407660" y="97044"/>
                      <a:pt x="3402887" y="97044"/>
                    </a:cubicBezTo>
                    <a:cubicBezTo>
                      <a:pt x="3398115" y="97044"/>
                      <a:pt x="3393342" y="92271"/>
                      <a:pt x="3393342" y="87498"/>
                    </a:cubicBezTo>
                    <a:lnTo>
                      <a:pt x="3393342" y="0"/>
                    </a:lnTo>
                    <a:lnTo>
                      <a:pt x="3340843" y="0"/>
                    </a:lnTo>
                    <a:lnTo>
                      <a:pt x="3340843" y="87498"/>
                    </a:lnTo>
                    <a:cubicBezTo>
                      <a:pt x="3340843" y="92271"/>
                      <a:pt x="3336071" y="97044"/>
                      <a:pt x="3331298" y="97044"/>
                    </a:cubicBezTo>
                    <a:cubicBezTo>
                      <a:pt x="3326526" y="97044"/>
                      <a:pt x="3321753" y="92271"/>
                      <a:pt x="3321753" y="87498"/>
                    </a:cubicBezTo>
                    <a:lnTo>
                      <a:pt x="3321753" y="0"/>
                    </a:lnTo>
                    <a:lnTo>
                      <a:pt x="3275617" y="0"/>
                    </a:lnTo>
                    <a:lnTo>
                      <a:pt x="3275617" y="130452"/>
                    </a:lnTo>
                    <a:cubicBezTo>
                      <a:pt x="3275617" y="141588"/>
                      <a:pt x="3266072" y="151133"/>
                      <a:pt x="3254936" y="151133"/>
                    </a:cubicBezTo>
                    <a:cubicBezTo>
                      <a:pt x="3243800" y="151133"/>
                      <a:pt x="3234254" y="141588"/>
                      <a:pt x="3234254" y="130452"/>
                    </a:cubicBezTo>
                    <a:lnTo>
                      <a:pt x="3234254" y="0"/>
                    </a:lnTo>
                    <a:lnTo>
                      <a:pt x="3175392" y="0"/>
                    </a:lnTo>
                    <a:lnTo>
                      <a:pt x="3175392" y="87498"/>
                    </a:lnTo>
                    <a:cubicBezTo>
                      <a:pt x="3175392" y="92271"/>
                      <a:pt x="3170619" y="97044"/>
                      <a:pt x="3165847" y="97044"/>
                    </a:cubicBezTo>
                    <a:cubicBezTo>
                      <a:pt x="3161074" y="97044"/>
                      <a:pt x="3156301" y="92271"/>
                      <a:pt x="3156301" y="87498"/>
                    </a:cubicBezTo>
                    <a:lnTo>
                      <a:pt x="3156301" y="0"/>
                    </a:lnTo>
                    <a:lnTo>
                      <a:pt x="3092666" y="0"/>
                    </a:lnTo>
                    <a:lnTo>
                      <a:pt x="3092666" y="87498"/>
                    </a:lnTo>
                    <a:cubicBezTo>
                      <a:pt x="3092666" y="92271"/>
                      <a:pt x="3087894" y="97044"/>
                      <a:pt x="3083121" y="97044"/>
                    </a:cubicBezTo>
                    <a:cubicBezTo>
                      <a:pt x="3078349" y="97044"/>
                      <a:pt x="3073576" y="92271"/>
                      <a:pt x="3073576" y="87498"/>
                    </a:cubicBezTo>
                    <a:lnTo>
                      <a:pt x="3073576" y="0"/>
                    </a:lnTo>
                    <a:lnTo>
                      <a:pt x="3011531" y="0"/>
                    </a:lnTo>
                    <a:lnTo>
                      <a:pt x="3011531" y="87498"/>
                    </a:lnTo>
                    <a:cubicBezTo>
                      <a:pt x="3011531" y="92271"/>
                      <a:pt x="3006759" y="97044"/>
                      <a:pt x="3001987" y="97044"/>
                    </a:cubicBezTo>
                    <a:cubicBezTo>
                      <a:pt x="2997214" y="97044"/>
                      <a:pt x="2992441" y="92271"/>
                      <a:pt x="2992441" y="87498"/>
                    </a:cubicBezTo>
                    <a:lnTo>
                      <a:pt x="2992441" y="0"/>
                    </a:lnTo>
                    <a:lnTo>
                      <a:pt x="2936761" y="0"/>
                    </a:lnTo>
                    <a:lnTo>
                      <a:pt x="2936761" y="87498"/>
                    </a:lnTo>
                    <a:cubicBezTo>
                      <a:pt x="2936761" y="92271"/>
                      <a:pt x="2931988" y="97044"/>
                      <a:pt x="2927215" y="97044"/>
                    </a:cubicBezTo>
                    <a:cubicBezTo>
                      <a:pt x="2922443" y="97044"/>
                      <a:pt x="2917670" y="92271"/>
                      <a:pt x="2917670" y="87498"/>
                    </a:cubicBezTo>
                    <a:lnTo>
                      <a:pt x="2917670" y="0"/>
                    </a:lnTo>
                    <a:lnTo>
                      <a:pt x="2865171" y="0"/>
                    </a:lnTo>
                    <a:lnTo>
                      <a:pt x="2865171" y="87498"/>
                    </a:lnTo>
                    <a:cubicBezTo>
                      <a:pt x="2865171" y="92271"/>
                      <a:pt x="2860398" y="97044"/>
                      <a:pt x="2855626" y="97044"/>
                    </a:cubicBezTo>
                    <a:cubicBezTo>
                      <a:pt x="2850853" y="97044"/>
                      <a:pt x="2846080" y="92271"/>
                      <a:pt x="2846080" y="87498"/>
                    </a:cubicBezTo>
                    <a:lnTo>
                      <a:pt x="2846080" y="0"/>
                    </a:lnTo>
                    <a:lnTo>
                      <a:pt x="2782445" y="0"/>
                    </a:lnTo>
                    <a:lnTo>
                      <a:pt x="2782445" y="130452"/>
                    </a:lnTo>
                    <a:cubicBezTo>
                      <a:pt x="2782445" y="141588"/>
                      <a:pt x="2772900" y="151133"/>
                      <a:pt x="2761764" y="151133"/>
                    </a:cubicBezTo>
                    <a:cubicBezTo>
                      <a:pt x="2750628" y="151133"/>
                      <a:pt x="2741082" y="141588"/>
                      <a:pt x="2741082" y="130452"/>
                    </a:cubicBezTo>
                    <a:lnTo>
                      <a:pt x="2741082" y="0"/>
                    </a:lnTo>
                    <a:lnTo>
                      <a:pt x="2682220" y="0"/>
                    </a:lnTo>
                    <a:lnTo>
                      <a:pt x="2682220" y="87498"/>
                    </a:lnTo>
                    <a:cubicBezTo>
                      <a:pt x="2682220" y="92271"/>
                      <a:pt x="2677447" y="97044"/>
                      <a:pt x="2672675" y="97044"/>
                    </a:cubicBezTo>
                    <a:cubicBezTo>
                      <a:pt x="2667902" y="97044"/>
                      <a:pt x="2663129" y="92271"/>
                      <a:pt x="2663129" y="87498"/>
                    </a:cubicBezTo>
                    <a:lnTo>
                      <a:pt x="2663129" y="0"/>
                    </a:lnTo>
                    <a:lnTo>
                      <a:pt x="2599494" y="0"/>
                    </a:lnTo>
                    <a:lnTo>
                      <a:pt x="2599494" y="87498"/>
                    </a:lnTo>
                    <a:cubicBezTo>
                      <a:pt x="2599494" y="92271"/>
                      <a:pt x="2594722" y="97044"/>
                      <a:pt x="2589949" y="97044"/>
                    </a:cubicBezTo>
                    <a:cubicBezTo>
                      <a:pt x="2585176" y="97044"/>
                      <a:pt x="2580404" y="92271"/>
                      <a:pt x="2580404" y="87498"/>
                    </a:cubicBezTo>
                    <a:lnTo>
                      <a:pt x="2580404" y="0"/>
                    </a:lnTo>
                    <a:lnTo>
                      <a:pt x="2513587" y="0"/>
                    </a:lnTo>
                    <a:lnTo>
                      <a:pt x="2513587" y="87498"/>
                    </a:lnTo>
                    <a:cubicBezTo>
                      <a:pt x="2513587" y="92271"/>
                      <a:pt x="2508814" y="97044"/>
                      <a:pt x="2504042" y="97044"/>
                    </a:cubicBezTo>
                    <a:cubicBezTo>
                      <a:pt x="2499269" y="97044"/>
                      <a:pt x="2494496" y="92271"/>
                      <a:pt x="2494496" y="87498"/>
                    </a:cubicBezTo>
                    <a:lnTo>
                      <a:pt x="2494496" y="0"/>
                    </a:lnTo>
                    <a:lnTo>
                      <a:pt x="2438815" y="0"/>
                    </a:lnTo>
                    <a:lnTo>
                      <a:pt x="2438815" y="87498"/>
                    </a:lnTo>
                    <a:cubicBezTo>
                      <a:pt x="2438815" y="92271"/>
                      <a:pt x="2434043" y="97044"/>
                      <a:pt x="2429271" y="97044"/>
                    </a:cubicBezTo>
                    <a:cubicBezTo>
                      <a:pt x="2424498" y="97044"/>
                      <a:pt x="2419725" y="92271"/>
                      <a:pt x="2419725" y="87498"/>
                    </a:cubicBezTo>
                    <a:lnTo>
                      <a:pt x="2419725" y="0"/>
                    </a:lnTo>
                    <a:lnTo>
                      <a:pt x="2367226" y="0"/>
                    </a:lnTo>
                    <a:lnTo>
                      <a:pt x="2367226" y="87498"/>
                    </a:lnTo>
                    <a:cubicBezTo>
                      <a:pt x="2367226" y="92271"/>
                      <a:pt x="2362454" y="97044"/>
                      <a:pt x="2357681" y="97044"/>
                    </a:cubicBezTo>
                    <a:cubicBezTo>
                      <a:pt x="2352908" y="97044"/>
                      <a:pt x="2348136" y="92271"/>
                      <a:pt x="2348136" y="87498"/>
                    </a:cubicBezTo>
                    <a:lnTo>
                      <a:pt x="2348136" y="0"/>
                    </a:lnTo>
                    <a:lnTo>
                      <a:pt x="2284501" y="0"/>
                    </a:lnTo>
                    <a:lnTo>
                      <a:pt x="2284501" y="130452"/>
                    </a:lnTo>
                    <a:cubicBezTo>
                      <a:pt x="2284501" y="141588"/>
                      <a:pt x="2274955" y="151133"/>
                      <a:pt x="2263819" y="151133"/>
                    </a:cubicBezTo>
                    <a:cubicBezTo>
                      <a:pt x="2252683" y="151133"/>
                      <a:pt x="2243138" y="141588"/>
                      <a:pt x="2243138" y="130452"/>
                    </a:cubicBezTo>
                    <a:lnTo>
                      <a:pt x="2243138" y="0"/>
                    </a:lnTo>
                    <a:lnTo>
                      <a:pt x="2184275" y="0"/>
                    </a:lnTo>
                    <a:lnTo>
                      <a:pt x="2184275" y="87498"/>
                    </a:lnTo>
                    <a:cubicBezTo>
                      <a:pt x="2184275" y="92271"/>
                      <a:pt x="2179503" y="97044"/>
                      <a:pt x="2174730" y="97044"/>
                    </a:cubicBezTo>
                    <a:cubicBezTo>
                      <a:pt x="2169957" y="97044"/>
                      <a:pt x="2165185" y="92271"/>
                      <a:pt x="2165185" y="87498"/>
                    </a:cubicBezTo>
                    <a:lnTo>
                      <a:pt x="2165185" y="0"/>
                    </a:lnTo>
                    <a:lnTo>
                      <a:pt x="2101550" y="0"/>
                    </a:lnTo>
                    <a:lnTo>
                      <a:pt x="2101550" y="87498"/>
                    </a:lnTo>
                    <a:cubicBezTo>
                      <a:pt x="2101550" y="92271"/>
                      <a:pt x="2096777" y="97044"/>
                      <a:pt x="2092004" y="97044"/>
                    </a:cubicBezTo>
                    <a:cubicBezTo>
                      <a:pt x="2087232" y="97044"/>
                      <a:pt x="2082459" y="92271"/>
                      <a:pt x="2082459" y="87498"/>
                    </a:cubicBezTo>
                    <a:lnTo>
                      <a:pt x="2082459" y="0"/>
                    </a:lnTo>
                    <a:lnTo>
                      <a:pt x="2020415" y="0"/>
                    </a:lnTo>
                    <a:lnTo>
                      <a:pt x="2020415" y="87498"/>
                    </a:lnTo>
                    <a:cubicBezTo>
                      <a:pt x="2020415" y="92271"/>
                      <a:pt x="2015642" y="97044"/>
                      <a:pt x="2010869" y="97044"/>
                    </a:cubicBezTo>
                    <a:cubicBezTo>
                      <a:pt x="2006097" y="97044"/>
                      <a:pt x="2001324" y="92271"/>
                      <a:pt x="2001324" y="87498"/>
                    </a:cubicBezTo>
                    <a:lnTo>
                      <a:pt x="2001324" y="0"/>
                    </a:lnTo>
                    <a:lnTo>
                      <a:pt x="1945643" y="0"/>
                    </a:lnTo>
                    <a:lnTo>
                      <a:pt x="1945643" y="87498"/>
                    </a:lnTo>
                    <a:cubicBezTo>
                      <a:pt x="1945643" y="92271"/>
                      <a:pt x="1940871" y="97044"/>
                      <a:pt x="1936098" y="97044"/>
                    </a:cubicBezTo>
                    <a:cubicBezTo>
                      <a:pt x="1931326" y="97044"/>
                      <a:pt x="1926553" y="92271"/>
                      <a:pt x="1926553" y="87498"/>
                    </a:cubicBezTo>
                    <a:lnTo>
                      <a:pt x="1926553" y="0"/>
                    </a:lnTo>
                    <a:lnTo>
                      <a:pt x="1874054" y="0"/>
                    </a:lnTo>
                    <a:lnTo>
                      <a:pt x="1874054" y="87498"/>
                    </a:lnTo>
                    <a:cubicBezTo>
                      <a:pt x="1874054" y="92271"/>
                      <a:pt x="1869281" y="97044"/>
                      <a:pt x="1864509" y="97044"/>
                    </a:cubicBezTo>
                    <a:cubicBezTo>
                      <a:pt x="1859736" y="97044"/>
                      <a:pt x="1854964" y="92271"/>
                      <a:pt x="1854964" y="87498"/>
                    </a:cubicBezTo>
                    <a:lnTo>
                      <a:pt x="1854964" y="0"/>
                    </a:lnTo>
                    <a:lnTo>
                      <a:pt x="1791328" y="0"/>
                    </a:lnTo>
                    <a:lnTo>
                      <a:pt x="1791328" y="130452"/>
                    </a:lnTo>
                    <a:cubicBezTo>
                      <a:pt x="1791328" y="141588"/>
                      <a:pt x="1781783" y="151133"/>
                      <a:pt x="1770647" y="151133"/>
                    </a:cubicBezTo>
                    <a:cubicBezTo>
                      <a:pt x="1759511" y="151133"/>
                      <a:pt x="1749966" y="141588"/>
                      <a:pt x="1749966" y="130452"/>
                    </a:cubicBezTo>
                    <a:lnTo>
                      <a:pt x="1749966" y="0"/>
                    </a:lnTo>
                    <a:lnTo>
                      <a:pt x="1691103" y="0"/>
                    </a:lnTo>
                    <a:lnTo>
                      <a:pt x="1691103" y="87498"/>
                    </a:lnTo>
                    <a:cubicBezTo>
                      <a:pt x="1691103" y="92271"/>
                      <a:pt x="1686330" y="97044"/>
                      <a:pt x="1681558" y="97044"/>
                    </a:cubicBezTo>
                    <a:cubicBezTo>
                      <a:pt x="1676785" y="97044"/>
                      <a:pt x="1672013" y="92271"/>
                      <a:pt x="1672013" y="87498"/>
                    </a:cubicBezTo>
                    <a:lnTo>
                      <a:pt x="1672013" y="0"/>
                    </a:lnTo>
                    <a:lnTo>
                      <a:pt x="1608378" y="0"/>
                    </a:lnTo>
                    <a:lnTo>
                      <a:pt x="1608378" y="87498"/>
                    </a:lnTo>
                    <a:cubicBezTo>
                      <a:pt x="1608378" y="92271"/>
                      <a:pt x="1603605" y="97044"/>
                      <a:pt x="1598832" y="97044"/>
                    </a:cubicBezTo>
                    <a:cubicBezTo>
                      <a:pt x="1594060" y="97044"/>
                      <a:pt x="1589287" y="92271"/>
                      <a:pt x="1589287" y="87498"/>
                    </a:cubicBezTo>
                    <a:lnTo>
                      <a:pt x="1589287" y="0"/>
                    </a:lnTo>
                    <a:lnTo>
                      <a:pt x="1527243" y="0"/>
                    </a:lnTo>
                    <a:lnTo>
                      <a:pt x="1527243" y="87498"/>
                    </a:lnTo>
                    <a:cubicBezTo>
                      <a:pt x="1527243" y="92271"/>
                      <a:pt x="1522470" y="97044"/>
                      <a:pt x="1517697" y="97044"/>
                    </a:cubicBezTo>
                    <a:cubicBezTo>
                      <a:pt x="1512925" y="97044"/>
                      <a:pt x="1508152" y="92271"/>
                      <a:pt x="1508152" y="87498"/>
                    </a:cubicBezTo>
                    <a:lnTo>
                      <a:pt x="1508152" y="0"/>
                    </a:lnTo>
                    <a:lnTo>
                      <a:pt x="1452471" y="0"/>
                    </a:lnTo>
                    <a:lnTo>
                      <a:pt x="1452471" y="87498"/>
                    </a:lnTo>
                    <a:cubicBezTo>
                      <a:pt x="1452471" y="92271"/>
                      <a:pt x="1447699" y="97044"/>
                      <a:pt x="1442926" y="97044"/>
                    </a:cubicBezTo>
                    <a:cubicBezTo>
                      <a:pt x="1438153" y="97044"/>
                      <a:pt x="1433381" y="92271"/>
                      <a:pt x="1433381" y="87498"/>
                    </a:cubicBezTo>
                    <a:lnTo>
                      <a:pt x="1433381" y="0"/>
                    </a:lnTo>
                    <a:lnTo>
                      <a:pt x="1380882" y="0"/>
                    </a:lnTo>
                    <a:lnTo>
                      <a:pt x="1380882" y="87498"/>
                    </a:lnTo>
                    <a:cubicBezTo>
                      <a:pt x="1380882" y="92271"/>
                      <a:pt x="1376109" y="97044"/>
                      <a:pt x="1371337" y="97044"/>
                    </a:cubicBezTo>
                    <a:cubicBezTo>
                      <a:pt x="1366564" y="97044"/>
                      <a:pt x="1361791" y="92271"/>
                      <a:pt x="1361791" y="87498"/>
                    </a:cubicBezTo>
                    <a:lnTo>
                      <a:pt x="1361791" y="0"/>
                    </a:lnTo>
                    <a:lnTo>
                      <a:pt x="1298156" y="0"/>
                    </a:lnTo>
                    <a:lnTo>
                      <a:pt x="1298156" y="130452"/>
                    </a:lnTo>
                    <a:cubicBezTo>
                      <a:pt x="1298156" y="141588"/>
                      <a:pt x="1288611" y="151133"/>
                      <a:pt x="1277475" y="151133"/>
                    </a:cubicBezTo>
                    <a:cubicBezTo>
                      <a:pt x="1266339" y="151133"/>
                      <a:pt x="1256793" y="141588"/>
                      <a:pt x="1256793" y="130452"/>
                    </a:cubicBezTo>
                    <a:lnTo>
                      <a:pt x="1256793" y="0"/>
                    </a:lnTo>
                    <a:lnTo>
                      <a:pt x="1197931" y="0"/>
                    </a:lnTo>
                    <a:lnTo>
                      <a:pt x="1197931" y="87498"/>
                    </a:lnTo>
                    <a:cubicBezTo>
                      <a:pt x="1197931" y="92271"/>
                      <a:pt x="1193158" y="97044"/>
                      <a:pt x="1188386" y="97044"/>
                    </a:cubicBezTo>
                    <a:cubicBezTo>
                      <a:pt x="1183613" y="97044"/>
                      <a:pt x="1178841" y="92271"/>
                      <a:pt x="1178841" y="87498"/>
                    </a:cubicBezTo>
                    <a:lnTo>
                      <a:pt x="1178841" y="0"/>
                    </a:lnTo>
                    <a:lnTo>
                      <a:pt x="1115205" y="0"/>
                    </a:lnTo>
                    <a:lnTo>
                      <a:pt x="1115205" y="87498"/>
                    </a:lnTo>
                    <a:cubicBezTo>
                      <a:pt x="1115205" y="92271"/>
                      <a:pt x="1110433" y="97044"/>
                      <a:pt x="1105660" y="97044"/>
                    </a:cubicBezTo>
                    <a:cubicBezTo>
                      <a:pt x="1100888" y="97044"/>
                      <a:pt x="1096115" y="92271"/>
                      <a:pt x="1096115" y="87498"/>
                    </a:cubicBezTo>
                    <a:lnTo>
                      <a:pt x="1096115" y="0"/>
                    </a:lnTo>
                    <a:lnTo>
                      <a:pt x="1034071" y="0"/>
                    </a:lnTo>
                    <a:lnTo>
                      <a:pt x="1034071" y="87498"/>
                    </a:lnTo>
                    <a:cubicBezTo>
                      <a:pt x="1034071" y="92271"/>
                      <a:pt x="1029298" y="97044"/>
                      <a:pt x="1024525" y="97044"/>
                    </a:cubicBezTo>
                    <a:cubicBezTo>
                      <a:pt x="1019753" y="97044"/>
                      <a:pt x="1014980" y="92271"/>
                      <a:pt x="1014980" y="87498"/>
                    </a:cubicBezTo>
                    <a:lnTo>
                      <a:pt x="1014980" y="0"/>
                    </a:lnTo>
                    <a:lnTo>
                      <a:pt x="954527" y="0"/>
                    </a:lnTo>
                    <a:lnTo>
                      <a:pt x="954527" y="87498"/>
                    </a:lnTo>
                    <a:cubicBezTo>
                      <a:pt x="954527" y="92271"/>
                      <a:pt x="949754" y="97044"/>
                      <a:pt x="944981" y="97044"/>
                    </a:cubicBezTo>
                    <a:cubicBezTo>
                      <a:pt x="940209" y="97044"/>
                      <a:pt x="935436" y="92271"/>
                      <a:pt x="935436" y="87498"/>
                    </a:cubicBezTo>
                    <a:lnTo>
                      <a:pt x="935436" y="0"/>
                    </a:lnTo>
                    <a:lnTo>
                      <a:pt x="882937" y="0"/>
                    </a:lnTo>
                    <a:lnTo>
                      <a:pt x="882937" y="87498"/>
                    </a:lnTo>
                    <a:cubicBezTo>
                      <a:pt x="882937" y="92271"/>
                      <a:pt x="878164" y="97044"/>
                      <a:pt x="873392" y="97044"/>
                    </a:cubicBezTo>
                    <a:cubicBezTo>
                      <a:pt x="868619" y="97044"/>
                      <a:pt x="863847" y="92271"/>
                      <a:pt x="863847" y="87498"/>
                    </a:cubicBezTo>
                    <a:lnTo>
                      <a:pt x="863847" y="0"/>
                    </a:lnTo>
                    <a:lnTo>
                      <a:pt x="800212" y="0"/>
                    </a:lnTo>
                    <a:lnTo>
                      <a:pt x="800212" y="130452"/>
                    </a:lnTo>
                    <a:cubicBezTo>
                      <a:pt x="800212" y="141588"/>
                      <a:pt x="790666" y="151133"/>
                      <a:pt x="779530" y="151133"/>
                    </a:cubicBezTo>
                    <a:cubicBezTo>
                      <a:pt x="768394" y="151133"/>
                      <a:pt x="758849" y="141588"/>
                      <a:pt x="758849" y="130452"/>
                    </a:cubicBezTo>
                    <a:lnTo>
                      <a:pt x="758849" y="0"/>
                    </a:lnTo>
                    <a:lnTo>
                      <a:pt x="699986" y="0"/>
                    </a:lnTo>
                    <a:lnTo>
                      <a:pt x="699986" y="87498"/>
                    </a:lnTo>
                    <a:cubicBezTo>
                      <a:pt x="699986" y="92271"/>
                      <a:pt x="695214" y="97044"/>
                      <a:pt x="690441" y="97044"/>
                    </a:cubicBezTo>
                    <a:cubicBezTo>
                      <a:pt x="685668" y="97044"/>
                      <a:pt x="680896" y="92271"/>
                      <a:pt x="680896" y="87498"/>
                    </a:cubicBezTo>
                    <a:lnTo>
                      <a:pt x="680896" y="0"/>
                    </a:lnTo>
                    <a:lnTo>
                      <a:pt x="617261" y="0"/>
                    </a:lnTo>
                    <a:lnTo>
                      <a:pt x="617261" y="87498"/>
                    </a:lnTo>
                    <a:cubicBezTo>
                      <a:pt x="617261" y="92271"/>
                      <a:pt x="612488" y="97044"/>
                      <a:pt x="607715" y="97044"/>
                    </a:cubicBezTo>
                    <a:cubicBezTo>
                      <a:pt x="602943" y="97044"/>
                      <a:pt x="598170" y="92271"/>
                      <a:pt x="598170" y="87498"/>
                    </a:cubicBezTo>
                    <a:lnTo>
                      <a:pt x="598170" y="0"/>
                    </a:lnTo>
                    <a:lnTo>
                      <a:pt x="536126" y="0"/>
                    </a:lnTo>
                    <a:lnTo>
                      <a:pt x="536126" y="87498"/>
                    </a:lnTo>
                    <a:cubicBezTo>
                      <a:pt x="536126" y="92271"/>
                      <a:pt x="531353" y="97044"/>
                      <a:pt x="526581" y="97044"/>
                    </a:cubicBezTo>
                    <a:cubicBezTo>
                      <a:pt x="521808" y="97044"/>
                      <a:pt x="517035" y="92271"/>
                      <a:pt x="517035" y="87498"/>
                    </a:cubicBezTo>
                    <a:lnTo>
                      <a:pt x="517035" y="0"/>
                    </a:lnTo>
                    <a:lnTo>
                      <a:pt x="461355" y="0"/>
                    </a:lnTo>
                    <a:lnTo>
                      <a:pt x="461355" y="87498"/>
                    </a:lnTo>
                    <a:cubicBezTo>
                      <a:pt x="461355" y="92271"/>
                      <a:pt x="456582" y="97044"/>
                      <a:pt x="451809" y="97044"/>
                    </a:cubicBezTo>
                    <a:cubicBezTo>
                      <a:pt x="447037" y="97044"/>
                      <a:pt x="442264" y="92271"/>
                      <a:pt x="442264" y="87498"/>
                    </a:cubicBezTo>
                    <a:lnTo>
                      <a:pt x="442264" y="0"/>
                    </a:lnTo>
                    <a:lnTo>
                      <a:pt x="389765" y="0"/>
                    </a:lnTo>
                    <a:lnTo>
                      <a:pt x="389765" y="87498"/>
                    </a:lnTo>
                    <a:cubicBezTo>
                      <a:pt x="389765" y="92271"/>
                      <a:pt x="384992" y="97044"/>
                      <a:pt x="380220" y="97044"/>
                    </a:cubicBezTo>
                    <a:cubicBezTo>
                      <a:pt x="375447" y="97044"/>
                      <a:pt x="370675" y="92271"/>
                      <a:pt x="370675" y="87498"/>
                    </a:cubicBezTo>
                    <a:lnTo>
                      <a:pt x="370675" y="0"/>
                    </a:lnTo>
                    <a:lnTo>
                      <a:pt x="307039" y="0"/>
                    </a:lnTo>
                    <a:lnTo>
                      <a:pt x="307039" y="130452"/>
                    </a:lnTo>
                    <a:cubicBezTo>
                      <a:pt x="307039" y="141588"/>
                      <a:pt x="297494" y="151133"/>
                      <a:pt x="286358" y="151133"/>
                    </a:cubicBezTo>
                    <a:cubicBezTo>
                      <a:pt x="275222" y="151133"/>
                      <a:pt x="265677" y="141588"/>
                      <a:pt x="265677" y="130452"/>
                    </a:cubicBezTo>
                    <a:lnTo>
                      <a:pt x="265677" y="0"/>
                    </a:lnTo>
                    <a:lnTo>
                      <a:pt x="206814" y="0"/>
                    </a:lnTo>
                    <a:lnTo>
                      <a:pt x="206814" y="87498"/>
                    </a:lnTo>
                    <a:cubicBezTo>
                      <a:pt x="206814" y="92271"/>
                      <a:pt x="202041" y="97044"/>
                      <a:pt x="197269" y="97044"/>
                    </a:cubicBezTo>
                    <a:cubicBezTo>
                      <a:pt x="192496" y="97044"/>
                      <a:pt x="187724" y="92271"/>
                      <a:pt x="187724" y="87498"/>
                    </a:cubicBezTo>
                    <a:lnTo>
                      <a:pt x="187724" y="0"/>
                    </a:lnTo>
                    <a:lnTo>
                      <a:pt x="124089" y="0"/>
                    </a:lnTo>
                    <a:lnTo>
                      <a:pt x="124089" y="87498"/>
                    </a:lnTo>
                    <a:cubicBezTo>
                      <a:pt x="124089" y="92271"/>
                      <a:pt x="119316" y="97044"/>
                      <a:pt x="114543" y="97044"/>
                    </a:cubicBezTo>
                    <a:cubicBezTo>
                      <a:pt x="109770" y="97044"/>
                      <a:pt x="104998" y="92271"/>
                      <a:pt x="104998" y="87498"/>
                    </a:cubicBezTo>
                    <a:lnTo>
                      <a:pt x="104998" y="0"/>
                    </a:lnTo>
                    <a:lnTo>
                      <a:pt x="42954" y="0"/>
                    </a:lnTo>
                    <a:lnTo>
                      <a:pt x="42954" y="87498"/>
                    </a:lnTo>
                    <a:cubicBezTo>
                      <a:pt x="42954" y="92271"/>
                      <a:pt x="38181" y="97044"/>
                      <a:pt x="33409" y="97044"/>
                    </a:cubicBezTo>
                    <a:cubicBezTo>
                      <a:pt x="28636" y="97044"/>
                      <a:pt x="23863" y="92271"/>
                      <a:pt x="23863" y="87498"/>
                    </a:cubicBezTo>
                    <a:lnTo>
                      <a:pt x="23863" y="0"/>
                    </a:lnTo>
                    <a:lnTo>
                      <a:pt x="0" y="0"/>
                    </a:lnTo>
                    <a:lnTo>
                      <a:pt x="0" y="518626"/>
                    </a:lnTo>
                    <a:cubicBezTo>
                      <a:pt x="1164523" y="623624"/>
                      <a:pt x="2375180" y="645896"/>
                      <a:pt x="3523794" y="41681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4" name="Freeform: Shape 1023">
                <a:extLst>
                  <a:ext uri="{FF2B5EF4-FFF2-40B4-BE49-F238E27FC236}">
                    <a16:creationId xmlns:a16="http://schemas.microsoft.com/office/drawing/2014/main" id="{B55CE002-705E-E118-C96A-5F48BE9B4B82}"/>
                  </a:ext>
                </a:extLst>
              </p:cNvPr>
              <p:cNvSpPr/>
              <p:nvPr/>
            </p:nvSpPr>
            <p:spPr>
              <a:xfrm>
                <a:off x="9886210"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3" y="143179"/>
                      <a:pt x="42953" y="132043"/>
                    </a:cubicBezTo>
                    <a:lnTo>
                      <a:pt x="42953"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5" name="Freeform: Shape 1024">
                <a:extLst>
                  <a:ext uri="{FF2B5EF4-FFF2-40B4-BE49-F238E27FC236}">
                    <a16:creationId xmlns:a16="http://schemas.microsoft.com/office/drawing/2014/main" id="{2C5810E2-A165-A3D9-14E4-8469471D443A}"/>
                  </a:ext>
                </a:extLst>
              </p:cNvPr>
              <p:cNvSpPr/>
              <p:nvPr/>
            </p:nvSpPr>
            <p:spPr>
              <a:xfrm>
                <a:off x="9391447"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6" name="Freeform: Shape 1025">
                <a:extLst>
                  <a:ext uri="{FF2B5EF4-FFF2-40B4-BE49-F238E27FC236}">
                    <a16:creationId xmlns:a16="http://schemas.microsoft.com/office/drawing/2014/main" id="{D0191047-5EB1-FF94-A266-AC73D17B6B73}"/>
                  </a:ext>
                </a:extLst>
              </p:cNvPr>
              <p:cNvSpPr/>
              <p:nvPr/>
            </p:nvSpPr>
            <p:spPr>
              <a:xfrm>
                <a:off x="8896684"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7" name="Freeform: Shape 1026">
                <a:extLst>
                  <a:ext uri="{FF2B5EF4-FFF2-40B4-BE49-F238E27FC236}">
                    <a16:creationId xmlns:a16="http://schemas.microsoft.com/office/drawing/2014/main" id="{40363999-271B-6AE1-CB66-BD16239BDC60}"/>
                  </a:ext>
                </a:extLst>
              </p:cNvPr>
              <p:cNvSpPr/>
              <p:nvPr/>
            </p:nvSpPr>
            <p:spPr>
              <a:xfrm>
                <a:off x="8401921" y="4268719"/>
                <a:ext cx="42953" cy="152724"/>
              </a:xfrm>
              <a:custGeom>
                <a:avLst/>
                <a:gdLst>
                  <a:gd name="connsiteX0" fmla="*/ 22273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3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3" y="152724"/>
                    </a:moveTo>
                    <a:cubicBezTo>
                      <a:pt x="33409" y="152724"/>
                      <a:pt x="42954" y="143179"/>
                      <a:pt x="42954" y="132043"/>
                    </a:cubicBezTo>
                    <a:lnTo>
                      <a:pt x="42954" y="0"/>
                    </a:lnTo>
                    <a:lnTo>
                      <a:pt x="0" y="0"/>
                    </a:lnTo>
                    <a:lnTo>
                      <a:pt x="0" y="130452"/>
                    </a:lnTo>
                    <a:cubicBezTo>
                      <a:pt x="0" y="143179"/>
                      <a:pt x="9545" y="152724"/>
                      <a:pt x="22273"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8" name="Freeform: Shape 1027">
                <a:extLst>
                  <a:ext uri="{FF2B5EF4-FFF2-40B4-BE49-F238E27FC236}">
                    <a16:creationId xmlns:a16="http://schemas.microsoft.com/office/drawing/2014/main" id="{59E4447C-0331-D889-433F-380858572639}"/>
                  </a:ext>
                </a:extLst>
              </p:cNvPr>
              <p:cNvSpPr/>
              <p:nvPr/>
            </p:nvSpPr>
            <p:spPr>
              <a:xfrm>
                <a:off x="7907158"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3" y="143179"/>
                      <a:pt x="42953" y="132043"/>
                    </a:cubicBezTo>
                    <a:lnTo>
                      <a:pt x="42953"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9" name="Freeform: Shape 1028">
                <a:extLst>
                  <a:ext uri="{FF2B5EF4-FFF2-40B4-BE49-F238E27FC236}">
                    <a16:creationId xmlns:a16="http://schemas.microsoft.com/office/drawing/2014/main" id="{3D918F98-EB9B-AFDD-C9A0-D7C9512A071A}"/>
                  </a:ext>
                </a:extLst>
              </p:cNvPr>
              <p:cNvSpPr/>
              <p:nvPr/>
            </p:nvSpPr>
            <p:spPr>
              <a:xfrm>
                <a:off x="7412395"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0" name="Freeform: Shape 1029">
                <a:extLst>
                  <a:ext uri="{FF2B5EF4-FFF2-40B4-BE49-F238E27FC236}">
                    <a16:creationId xmlns:a16="http://schemas.microsoft.com/office/drawing/2014/main" id="{67D006A8-2F26-C0EE-E2F6-7C8C9AD6EF9F}"/>
                  </a:ext>
                </a:extLst>
              </p:cNvPr>
              <p:cNvSpPr/>
              <p:nvPr/>
            </p:nvSpPr>
            <p:spPr>
              <a:xfrm>
                <a:off x="6917632"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1" name="Freeform: Shape 1030">
                <a:extLst>
                  <a:ext uri="{FF2B5EF4-FFF2-40B4-BE49-F238E27FC236}">
                    <a16:creationId xmlns:a16="http://schemas.microsoft.com/office/drawing/2014/main" id="{072F17A8-61A3-7C5B-064D-8EDEB070DAD0}"/>
                  </a:ext>
                </a:extLst>
              </p:cNvPr>
              <p:cNvSpPr/>
              <p:nvPr/>
            </p:nvSpPr>
            <p:spPr>
              <a:xfrm>
                <a:off x="9809848"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2" name="Freeform: Shape 1031">
                <a:extLst>
                  <a:ext uri="{FF2B5EF4-FFF2-40B4-BE49-F238E27FC236}">
                    <a16:creationId xmlns:a16="http://schemas.microsoft.com/office/drawing/2014/main" id="{81A3E841-2685-5D4C-C7D9-6894FF97EA8E}"/>
                  </a:ext>
                </a:extLst>
              </p:cNvPr>
              <p:cNvSpPr/>
              <p:nvPr/>
            </p:nvSpPr>
            <p:spPr>
              <a:xfrm>
                <a:off x="9315085"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3" name="Freeform: Shape 1032">
                <a:extLst>
                  <a:ext uri="{FF2B5EF4-FFF2-40B4-BE49-F238E27FC236}">
                    <a16:creationId xmlns:a16="http://schemas.microsoft.com/office/drawing/2014/main" id="{D807EF41-2599-D3EC-67F1-6B9ABBD450AA}"/>
                  </a:ext>
                </a:extLst>
              </p:cNvPr>
              <p:cNvSpPr/>
              <p:nvPr/>
            </p:nvSpPr>
            <p:spPr>
              <a:xfrm>
                <a:off x="88203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4" name="Freeform: Shape 1033">
                <a:extLst>
                  <a:ext uri="{FF2B5EF4-FFF2-40B4-BE49-F238E27FC236}">
                    <a16:creationId xmlns:a16="http://schemas.microsoft.com/office/drawing/2014/main" id="{54B5C98B-6114-98F3-8298-3ADEB1361D50}"/>
                  </a:ext>
                </a:extLst>
              </p:cNvPr>
              <p:cNvSpPr/>
              <p:nvPr/>
            </p:nvSpPr>
            <p:spPr>
              <a:xfrm>
                <a:off x="83255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5" name="Freeform: Shape 1034">
                <a:extLst>
                  <a:ext uri="{FF2B5EF4-FFF2-40B4-BE49-F238E27FC236}">
                    <a16:creationId xmlns:a16="http://schemas.microsoft.com/office/drawing/2014/main" id="{706056D8-6253-1463-CDB2-101ABAACADA7}"/>
                  </a:ext>
                </a:extLst>
              </p:cNvPr>
              <p:cNvSpPr/>
              <p:nvPr/>
            </p:nvSpPr>
            <p:spPr>
              <a:xfrm>
                <a:off x="78307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6" name="Freeform: Shape 1035">
                <a:extLst>
                  <a:ext uri="{FF2B5EF4-FFF2-40B4-BE49-F238E27FC236}">
                    <a16:creationId xmlns:a16="http://schemas.microsoft.com/office/drawing/2014/main" id="{55988B1A-8A4F-33FF-4283-F8075A79D764}"/>
                  </a:ext>
                </a:extLst>
              </p:cNvPr>
              <p:cNvSpPr/>
              <p:nvPr/>
            </p:nvSpPr>
            <p:spPr>
              <a:xfrm>
                <a:off x="733603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7" name="Freeform: Shape 1036">
                <a:extLst>
                  <a:ext uri="{FF2B5EF4-FFF2-40B4-BE49-F238E27FC236}">
                    <a16:creationId xmlns:a16="http://schemas.microsoft.com/office/drawing/2014/main" id="{1AEC16C2-CD13-B310-E4A9-E410DD94AB9F}"/>
                  </a:ext>
                </a:extLst>
              </p:cNvPr>
              <p:cNvSpPr/>
              <p:nvPr/>
            </p:nvSpPr>
            <p:spPr>
              <a:xfrm>
                <a:off x="684127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8" name="Freeform: Shape 1037">
                <a:extLst>
                  <a:ext uri="{FF2B5EF4-FFF2-40B4-BE49-F238E27FC236}">
                    <a16:creationId xmlns:a16="http://schemas.microsoft.com/office/drawing/2014/main" id="{B8BDAA56-735D-FF46-8BC0-7E5A45014D23}"/>
                  </a:ext>
                </a:extLst>
              </p:cNvPr>
              <p:cNvSpPr/>
              <p:nvPr/>
            </p:nvSpPr>
            <p:spPr>
              <a:xfrm>
                <a:off x="97271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9" name="Freeform: Shape 1038">
                <a:extLst>
                  <a:ext uri="{FF2B5EF4-FFF2-40B4-BE49-F238E27FC236}">
                    <a16:creationId xmlns:a16="http://schemas.microsoft.com/office/drawing/2014/main" id="{207F9744-C40F-006D-6262-11FC85AACB31}"/>
                  </a:ext>
                </a:extLst>
              </p:cNvPr>
              <p:cNvSpPr/>
              <p:nvPr/>
            </p:nvSpPr>
            <p:spPr>
              <a:xfrm>
                <a:off x="92323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0" name="Freeform: Shape 1039">
                <a:extLst>
                  <a:ext uri="{FF2B5EF4-FFF2-40B4-BE49-F238E27FC236}">
                    <a16:creationId xmlns:a16="http://schemas.microsoft.com/office/drawing/2014/main" id="{7BD0CCAA-F874-7F39-66D0-776A34D2D75C}"/>
                  </a:ext>
                </a:extLst>
              </p:cNvPr>
              <p:cNvSpPr/>
              <p:nvPr/>
            </p:nvSpPr>
            <p:spPr>
              <a:xfrm>
                <a:off x="87375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1" name="Freeform: Shape 1040">
                <a:extLst>
                  <a:ext uri="{FF2B5EF4-FFF2-40B4-BE49-F238E27FC236}">
                    <a16:creationId xmlns:a16="http://schemas.microsoft.com/office/drawing/2014/main" id="{8106B8C9-28F1-F180-522D-8473D36DD937}"/>
                  </a:ext>
                </a:extLst>
              </p:cNvPr>
              <p:cNvSpPr/>
              <p:nvPr/>
            </p:nvSpPr>
            <p:spPr>
              <a:xfrm>
                <a:off x="82428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2" name="Freeform: Shape 1041">
                <a:extLst>
                  <a:ext uri="{FF2B5EF4-FFF2-40B4-BE49-F238E27FC236}">
                    <a16:creationId xmlns:a16="http://schemas.microsoft.com/office/drawing/2014/main" id="{B175E58B-6252-9451-B40F-CA6D279B3A8C}"/>
                  </a:ext>
                </a:extLst>
              </p:cNvPr>
              <p:cNvSpPr/>
              <p:nvPr/>
            </p:nvSpPr>
            <p:spPr>
              <a:xfrm>
                <a:off x="77480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3" name="Freeform: Shape 1042">
                <a:extLst>
                  <a:ext uri="{FF2B5EF4-FFF2-40B4-BE49-F238E27FC236}">
                    <a16:creationId xmlns:a16="http://schemas.microsoft.com/office/drawing/2014/main" id="{C87C6E06-8B7C-8BDA-5EE2-E5B8745101D6}"/>
                  </a:ext>
                </a:extLst>
              </p:cNvPr>
              <p:cNvSpPr/>
              <p:nvPr/>
            </p:nvSpPr>
            <p:spPr>
              <a:xfrm>
                <a:off x="72533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4" name="Freeform: Shape 1043">
                <a:extLst>
                  <a:ext uri="{FF2B5EF4-FFF2-40B4-BE49-F238E27FC236}">
                    <a16:creationId xmlns:a16="http://schemas.microsoft.com/office/drawing/2014/main" id="{F446DD9A-2D5F-1010-292F-CF0589B95F42}"/>
                  </a:ext>
                </a:extLst>
              </p:cNvPr>
              <p:cNvSpPr/>
              <p:nvPr/>
            </p:nvSpPr>
            <p:spPr>
              <a:xfrm>
                <a:off x="675854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5" name="Freeform: Shape 1044">
                <a:extLst>
                  <a:ext uri="{FF2B5EF4-FFF2-40B4-BE49-F238E27FC236}">
                    <a16:creationId xmlns:a16="http://schemas.microsoft.com/office/drawing/2014/main" id="{D10C0810-187F-7629-E2BA-268AE27B383B}"/>
                  </a:ext>
                </a:extLst>
              </p:cNvPr>
              <p:cNvSpPr/>
              <p:nvPr/>
            </p:nvSpPr>
            <p:spPr>
              <a:xfrm>
                <a:off x="9645988" y="4268719"/>
                <a:ext cx="17499" cy="97043"/>
              </a:xfrm>
              <a:custGeom>
                <a:avLst/>
                <a:gdLst>
                  <a:gd name="connsiteX0" fmla="*/ 7954 w 17499"/>
                  <a:gd name="connsiteY0" fmla="*/ 97044 h 97043"/>
                  <a:gd name="connsiteX1" fmla="*/ 17500 w 17499"/>
                  <a:gd name="connsiteY1" fmla="*/ 87498 h 97043"/>
                  <a:gd name="connsiteX2" fmla="*/ 17500 w 17499"/>
                  <a:gd name="connsiteY2" fmla="*/ 0 h 97043"/>
                  <a:gd name="connsiteX3" fmla="*/ 0 w 17499"/>
                  <a:gd name="connsiteY3" fmla="*/ 0 h 97043"/>
                  <a:gd name="connsiteX4" fmla="*/ 0 w 17499"/>
                  <a:gd name="connsiteY4" fmla="*/ 87498 h 97043"/>
                  <a:gd name="connsiteX5" fmla="*/ 7954 w 17499"/>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99" h="97043">
                    <a:moveTo>
                      <a:pt x="7954" y="97044"/>
                    </a:moveTo>
                    <a:cubicBezTo>
                      <a:pt x="12727" y="97044"/>
                      <a:pt x="17500" y="92271"/>
                      <a:pt x="17500" y="87498"/>
                    </a:cubicBezTo>
                    <a:lnTo>
                      <a:pt x="17500" y="0"/>
                    </a:lnTo>
                    <a:lnTo>
                      <a:pt x="0" y="0"/>
                    </a:lnTo>
                    <a:lnTo>
                      <a:pt x="0" y="87498"/>
                    </a:lnTo>
                    <a:cubicBezTo>
                      <a:pt x="0" y="92271"/>
                      <a:pt x="3182" y="97044"/>
                      <a:pt x="7954"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6" name="Freeform: Shape 1045">
                <a:extLst>
                  <a:ext uri="{FF2B5EF4-FFF2-40B4-BE49-F238E27FC236}">
                    <a16:creationId xmlns:a16="http://schemas.microsoft.com/office/drawing/2014/main" id="{47FF5637-F614-D2FE-6F1A-C5FEB256B46F}"/>
                  </a:ext>
                </a:extLst>
              </p:cNvPr>
              <p:cNvSpPr/>
              <p:nvPr/>
            </p:nvSpPr>
            <p:spPr>
              <a:xfrm>
                <a:off x="91496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1591"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7" name="Freeform: Shape 1046">
                <a:extLst>
                  <a:ext uri="{FF2B5EF4-FFF2-40B4-BE49-F238E27FC236}">
                    <a16:creationId xmlns:a16="http://schemas.microsoft.com/office/drawing/2014/main" id="{D11A762C-FDE5-9E56-B91E-F77107E5F264}"/>
                  </a:ext>
                </a:extLst>
              </p:cNvPr>
              <p:cNvSpPr/>
              <p:nvPr/>
            </p:nvSpPr>
            <p:spPr>
              <a:xfrm>
                <a:off x="86548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8" name="Freeform: Shape 1047">
                <a:extLst>
                  <a:ext uri="{FF2B5EF4-FFF2-40B4-BE49-F238E27FC236}">
                    <a16:creationId xmlns:a16="http://schemas.microsoft.com/office/drawing/2014/main" id="{181F74CF-443F-6024-4298-C7687C315A60}"/>
                  </a:ext>
                </a:extLst>
              </p:cNvPr>
              <p:cNvSpPr/>
              <p:nvPr/>
            </p:nvSpPr>
            <p:spPr>
              <a:xfrm>
                <a:off x="81601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1"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9" name="Freeform: Shape 1048">
                <a:extLst>
                  <a:ext uri="{FF2B5EF4-FFF2-40B4-BE49-F238E27FC236}">
                    <a16:creationId xmlns:a16="http://schemas.microsoft.com/office/drawing/2014/main" id="{AD64681B-EA1E-6169-3E98-DFA41AD4A8BF}"/>
                  </a:ext>
                </a:extLst>
              </p:cNvPr>
              <p:cNvSpPr/>
              <p:nvPr/>
            </p:nvSpPr>
            <p:spPr>
              <a:xfrm>
                <a:off x="7665345"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0" name="Freeform: Shape 1049">
                <a:extLst>
                  <a:ext uri="{FF2B5EF4-FFF2-40B4-BE49-F238E27FC236}">
                    <a16:creationId xmlns:a16="http://schemas.microsoft.com/office/drawing/2014/main" id="{28AA18DF-F4A8-FCB7-2421-76A7E77807C4}"/>
                  </a:ext>
                </a:extLst>
              </p:cNvPr>
              <p:cNvSpPr/>
              <p:nvPr/>
            </p:nvSpPr>
            <p:spPr>
              <a:xfrm>
                <a:off x="7170582"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1" name="Freeform: Shape 1050">
                <a:extLst>
                  <a:ext uri="{FF2B5EF4-FFF2-40B4-BE49-F238E27FC236}">
                    <a16:creationId xmlns:a16="http://schemas.microsoft.com/office/drawing/2014/main" id="{66B927B5-9E5A-7FF9-D5EB-35E24D1EAB12}"/>
                  </a:ext>
                </a:extLst>
              </p:cNvPr>
              <p:cNvSpPr/>
              <p:nvPr/>
            </p:nvSpPr>
            <p:spPr>
              <a:xfrm>
                <a:off x="6675819"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2" name="Freeform: Shape 1051">
                <a:extLst>
                  <a:ext uri="{FF2B5EF4-FFF2-40B4-BE49-F238E27FC236}">
                    <a16:creationId xmlns:a16="http://schemas.microsoft.com/office/drawing/2014/main" id="{10EDFD85-7B56-DA8C-FDCF-B18B18886975}"/>
                  </a:ext>
                </a:extLst>
              </p:cNvPr>
              <p:cNvSpPr/>
              <p:nvPr/>
            </p:nvSpPr>
            <p:spPr>
              <a:xfrm>
                <a:off x="956962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3" name="Freeform: Shape 1052">
                <a:extLst>
                  <a:ext uri="{FF2B5EF4-FFF2-40B4-BE49-F238E27FC236}">
                    <a16:creationId xmlns:a16="http://schemas.microsoft.com/office/drawing/2014/main" id="{83830C89-F5BF-619D-D005-90526C6BFB50}"/>
                  </a:ext>
                </a:extLst>
              </p:cNvPr>
              <p:cNvSpPr/>
              <p:nvPr/>
            </p:nvSpPr>
            <p:spPr>
              <a:xfrm>
                <a:off x="907486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4" name="Freeform: Shape 1053">
                <a:extLst>
                  <a:ext uri="{FF2B5EF4-FFF2-40B4-BE49-F238E27FC236}">
                    <a16:creationId xmlns:a16="http://schemas.microsoft.com/office/drawing/2014/main" id="{A2F93DE2-E82F-F55F-5BD5-1E9E3E7D4CAB}"/>
                  </a:ext>
                </a:extLst>
              </p:cNvPr>
              <p:cNvSpPr/>
              <p:nvPr/>
            </p:nvSpPr>
            <p:spPr>
              <a:xfrm>
                <a:off x="858009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5" name="Freeform: Shape 1054">
                <a:extLst>
                  <a:ext uri="{FF2B5EF4-FFF2-40B4-BE49-F238E27FC236}">
                    <a16:creationId xmlns:a16="http://schemas.microsoft.com/office/drawing/2014/main" id="{8358FE39-E692-F3C1-5C64-E54ABE604ED6}"/>
                  </a:ext>
                </a:extLst>
              </p:cNvPr>
              <p:cNvSpPr/>
              <p:nvPr/>
            </p:nvSpPr>
            <p:spPr>
              <a:xfrm>
                <a:off x="808533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6" name="Freeform: Shape 1055">
                <a:extLst>
                  <a:ext uri="{FF2B5EF4-FFF2-40B4-BE49-F238E27FC236}">
                    <a16:creationId xmlns:a16="http://schemas.microsoft.com/office/drawing/2014/main" id="{CBF3F17B-7B51-B2E2-597E-0C4011F7DC7E}"/>
                  </a:ext>
                </a:extLst>
              </p:cNvPr>
              <p:cNvSpPr/>
              <p:nvPr/>
            </p:nvSpPr>
            <p:spPr>
              <a:xfrm>
                <a:off x="759057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7" name="Freeform: Shape 1056">
                <a:extLst>
                  <a:ext uri="{FF2B5EF4-FFF2-40B4-BE49-F238E27FC236}">
                    <a16:creationId xmlns:a16="http://schemas.microsoft.com/office/drawing/2014/main" id="{733BAE95-AF88-CA41-A757-D664CE415D1E}"/>
                  </a:ext>
                </a:extLst>
              </p:cNvPr>
              <p:cNvSpPr/>
              <p:nvPr/>
            </p:nvSpPr>
            <p:spPr>
              <a:xfrm>
                <a:off x="709581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8" name="Freeform: Shape 1057">
                <a:extLst>
                  <a:ext uri="{FF2B5EF4-FFF2-40B4-BE49-F238E27FC236}">
                    <a16:creationId xmlns:a16="http://schemas.microsoft.com/office/drawing/2014/main" id="{B7B88681-09E1-0633-F843-9A2D6A255E8B}"/>
                  </a:ext>
                </a:extLst>
              </p:cNvPr>
              <p:cNvSpPr/>
              <p:nvPr/>
            </p:nvSpPr>
            <p:spPr>
              <a:xfrm>
                <a:off x="949803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9" name="Freeform: Shape 1058">
                <a:extLst>
                  <a:ext uri="{FF2B5EF4-FFF2-40B4-BE49-F238E27FC236}">
                    <a16:creationId xmlns:a16="http://schemas.microsoft.com/office/drawing/2014/main" id="{C3BB1A61-5728-8970-B351-45FFCB858291}"/>
                  </a:ext>
                </a:extLst>
              </p:cNvPr>
              <p:cNvSpPr/>
              <p:nvPr/>
            </p:nvSpPr>
            <p:spPr>
              <a:xfrm>
                <a:off x="10123251"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0" name="Freeform: Shape 1059">
                <a:extLst>
                  <a:ext uri="{FF2B5EF4-FFF2-40B4-BE49-F238E27FC236}">
                    <a16:creationId xmlns:a16="http://schemas.microsoft.com/office/drawing/2014/main" id="{A3DF2188-DA6F-4B15-FF47-883686800E66}"/>
                  </a:ext>
                </a:extLst>
              </p:cNvPr>
              <p:cNvSpPr/>
              <p:nvPr/>
            </p:nvSpPr>
            <p:spPr>
              <a:xfrm>
                <a:off x="1004847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1" name="Freeform: Shape 1060">
                <a:extLst>
                  <a:ext uri="{FF2B5EF4-FFF2-40B4-BE49-F238E27FC236}">
                    <a16:creationId xmlns:a16="http://schemas.microsoft.com/office/drawing/2014/main" id="{81DB1479-5CF2-B7DA-C2E7-484899EA85AB}"/>
                  </a:ext>
                </a:extLst>
              </p:cNvPr>
              <p:cNvSpPr/>
              <p:nvPr/>
            </p:nvSpPr>
            <p:spPr>
              <a:xfrm>
                <a:off x="997689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2" name="Freeform: Shape 1061">
                <a:extLst>
                  <a:ext uri="{FF2B5EF4-FFF2-40B4-BE49-F238E27FC236}">
                    <a16:creationId xmlns:a16="http://schemas.microsoft.com/office/drawing/2014/main" id="{80418072-3AC8-0828-1DC8-2809699BEFE0}"/>
                  </a:ext>
                </a:extLst>
              </p:cNvPr>
              <p:cNvSpPr/>
              <p:nvPr/>
            </p:nvSpPr>
            <p:spPr>
              <a:xfrm>
                <a:off x="900327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3" name="Freeform: Shape 1062">
                <a:extLst>
                  <a:ext uri="{FF2B5EF4-FFF2-40B4-BE49-F238E27FC236}">
                    <a16:creationId xmlns:a16="http://schemas.microsoft.com/office/drawing/2014/main" id="{55D11CC8-C9DD-B261-CE57-20730B861FD7}"/>
                  </a:ext>
                </a:extLst>
              </p:cNvPr>
              <p:cNvSpPr/>
              <p:nvPr/>
            </p:nvSpPr>
            <p:spPr>
              <a:xfrm>
                <a:off x="850851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4" name="Freeform: Shape 1063">
                <a:extLst>
                  <a:ext uri="{FF2B5EF4-FFF2-40B4-BE49-F238E27FC236}">
                    <a16:creationId xmlns:a16="http://schemas.microsoft.com/office/drawing/2014/main" id="{07AE3562-E29D-2133-D1A9-AC9EC2C6CA93}"/>
                  </a:ext>
                </a:extLst>
              </p:cNvPr>
              <p:cNvSpPr/>
              <p:nvPr/>
            </p:nvSpPr>
            <p:spPr>
              <a:xfrm>
                <a:off x="8013747"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5" name="Freeform: Shape 1064">
                <a:extLst>
                  <a:ext uri="{FF2B5EF4-FFF2-40B4-BE49-F238E27FC236}">
                    <a16:creationId xmlns:a16="http://schemas.microsoft.com/office/drawing/2014/main" id="{FF2F27E6-F00F-2361-626A-88879D3F9365}"/>
                  </a:ext>
                </a:extLst>
              </p:cNvPr>
              <p:cNvSpPr/>
              <p:nvPr/>
            </p:nvSpPr>
            <p:spPr>
              <a:xfrm>
                <a:off x="751898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6" name="Freeform: Shape 1065">
                <a:extLst>
                  <a:ext uri="{FF2B5EF4-FFF2-40B4-BE49-F238E27FC236}">
                    <a16:creationId xmlns:a16="http://schemas.microsoft.com/office/drawing/2014/main" id="{98807EA8-1917-D047-972F-6B50445635A2}"/>
                  </a:ext>
                </a:extLst>
              </p:cNvPr>
              <p:cNvSpPr/>
              <p:nvPr/>
            </p:nvSpPr>
            <p:spPr>
              <a:xfrm>
                <a:off x="702422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15" name="Graphic 378">
              <a:extLst>
                <a:ext uri="{FF2B5EF4-FFF2-40B4-BE49-F238E27FC236}">
                  <a16:creationId xmlns:a16="http://schemas.microsoft.com/office/drawing/2014/main" id="{BEEFED3E-7C9D-AC9D-929B-677241002FF3}"/>
                </a:ext>
              </a:extLst>
            </p:cNvPr>
            <p:cNvGrpSpPr/>
            <p:nvPr/>
          </p:nvGrpSpPr>
          <p:grpSpPr>
            <a:xfrm>
              <a:off x="7937353" y="4574108"/>
              <a:ext cx="959331" cy="321483"/>
              <a:chOff x="7937353" y="4574108"/>
              <a:chExt cx="959331" cy="321483"/>
            </a:xfrm>
          </p:grpSpPr>
          <p:sp>
            <p:nvSpPr>
              <p:cNvPr id="1016" name="Freeform: Shape 1015">
                <a:extLst>
                  <a:ext uri="{FF2B5EF4-FFF2-40B4-BE49-F238E27FC236}">
                    <a16:creationId xmlns:a16="http://schemas.microsoft.com/office/drawing/2014/main" id="{A9B86BA9-F2BF-66D6-49AF-05BBECFEAC81}"/>
                  </a:ext>
                </a:extLst>
              </p:cNvPr>
              <p:cNvSpPr/>
              <p:nvPr/>
            </p:nvSpPr>
            <p:spPr>
              <a:xfrm>
                <a:off x="7937353" y="4752283"/>
                <a:ext cx="257754" cy="128987"/>
              </a:xfrm>
              <a:custGeom>
                <a:avLst/>
                <a:gdLst>
                  <a:gd name="connsiteX0" fmla="*/ 257754 w 257754"/>
                  <a:gd name="connsiteY0" fmla="*/ 66880 h 128987"/>
                  <a:gd name="connsiteX1" fmla="*/ 127303 w 257754"/>
                  <a:gd name="connsiteY1" fmla="*/ 128924 h 128987"/>
                  <a:gd name="connsiteX2" fmla="*/ 32 w 257754"/>
                  <a:gd name="connsiteY2" fmla="*/ 62107 h 128987"/>
                  <a:gd name="connsiteX3" fmla="*/ 130484 w 257754"/>
                  <a:gd name="connsiteY3" fmla="*/ 63 h 128987"/>
                  <a:gd name="connsiteX4" fmla="*/ 257754 w 257754"/>
                  <a:gd name="connsiteY4" fmla="*/ 66880 h 12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87">
                    <a:moveTo>
                      <a:pt x="257754" y="66880"/>
                    </a:moveTo>
                    <a:cubicBezTo>
                      <a:pt x="257754" y="101879"/>
                      <a:pt x="198892" y="130515"/>
                      <a:pt x="127303" y="128924"/>
                    </a:cubicBezTo>
                    <a:cubicBezTo>
                      <a:pt x="55713" y="127333"/>
                      <a:pt x="-1559" y="97107"/>
                      <a:pt x="32" y="62107"/>
                    </a:cubicBezTo>
                    <a:cubicBezTo>
                      <a:pt x="32" y="27108"/>
                      <a:pt x="58895" y="-1528"/>
                      <a:pt x="130484" y="63"/>
                    </a:cubicBezTo>
                    <a:cubicBezTo>
                      <a:pt x="202074" y="1654"/>
                      <a:pt x="257754" y="31881"/>
                      <a:pt x="257754" y="66880"/>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7" name="Freeform: Shape 1016">
                <a:extLst>
                  <a:ext uri="{FF2B5EF4-FFF2-40B4-BE49-F238E27FC236}">
                    <a16:creationId xmlns:a16="http://schemas.microsoft.com/office/drawing/2014/main" id="{D29C0E4D-F28E-926C-6EA7-72019ABEFEE0}"/>
                  </a:ext>
                </a:extLst>
              </p:cNvPr>
              <p:cNvSpPr/>
              <p:nvPr/>
            </p:nvSpPr>
            <p:spPr>
              <a:xfrm>
                <a:off x="8638930" y="4766664"/>
                <a:ext cx="257754" cy="128927"/>
              </a:xfrm>
              <a:custGeom>
                <a:avLst/>
                <a:gdLst>
                  <a:gd name="connsiteX0" fmla="*/ 32 w 257754"/>
                  <a:gd name="connsiteY0" fmla="*/ 62045 h 128927"/>
                  <a:gd name="connsiteX1" fmla="*/ 127303 w 257754"/>
                  <a:gd name="connsiteY1" fmla="*/ 128861 h 128927"/>
                  <a:gd name="connsiteX2" fmla="*/ 257754 w 257754"/>
                  <a:gd name="connsiteY2" fmla="*/ 66817 h 128927"/>
                  <a:gd name="connsiteX3" fmla="*/ 130484 w 257754"/>
                  <a:gd name="connsiteY3" fmla="*/ 0 h 128927"/>
                  <a:gd name="connsiteX4" fmla="*/ 32 w 257754"/>
                  <a:gd name="connsiteY4" fmla="*/ 62045 h 12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27">
                    <a:moveTo>
                      <a:pt x="32" y="62045"/>
                    </a:moveTo>
                    <a:cubicBezTo>
                      <a:pt x="-1559" y="97044"/>
                      <a:pt x="55713" y="127270"/>
                      <a:pt x="127303" y="128861"/>
                    </a:cubicBezTo>
                    <a:cubicBezTo>
                      <a:pt x="198892" y="130452"/>
                      <a:pt x="256163" y="103407"/>
                      <a:pt x="257754" y="66817"/>
                    </a:cubicBezTo>
                    <a:cubicBezTo>
                      <a:pt x="257754" y="31818"/>
                      <a:pt x="202074" y="1591"/>
                      <a:pt x="130484" y="0"/>
                    </a:cubicBezTo>
                    <a:cubicBezTo>
                      <a:pt x="58895" y="0"/>
                      <a:pt x="32" y="27045"/>
                      <a:pt x="32" y="620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8" name="Freeform: Shape 1017">
                <a:extLst>
                  <a:ext uri="{FF2B5EF4-FFF2-40B4-BE49-F238E27FC236}">
                    <a16:creationId xmlns:a16="http://schemas.microsoft.com/office/drawing/2014/main" id="{EC8F57A3-D10D-6BDF-554D-182493A775F5}"/>
                  </a:ext>
                </a:extLst>
              </p:cNvPr>
              <p:cNvSpPr/>
              <p:nvPr/>
            </p:nvSpPr>
            <p:spPr>
              <a:xfrm>
                <a:off x="8292150" y="4626667"/>
                <a:ext cx="259313" cy="149617"/>
              </a:xfrm>
              <a:custGeom>
                <a:avLst/>
                <a:gdLst>
                  <a:gd name="connsiteX0" fmla="*/ 127270 w 259313"/>
                  <a:gd name="connsiteY0" fmla="*/ 149542 h 149617"/>
                  <a:gd name="connsiteX1" fmla="*/ 15909 w 259313"/>
                  <a:gd name="connsiteY1" fmla="*/ 82726 h 149617"/>
                  <a:gd name="connsiteX2" fmla="*/ 0 w 259313"/>
                  <a:gd name="connsiteY2" fmla="*/ 17500 h 149617"/>
                  <a:gd name="connsiteX3" fmla="*/ 19091 w 259313"/>
                  <a:gd name="connsiteY3" fmla="*/ 0 h 149617"/>
                  <a:gd name="connsiteX4" fmla="*/ 36590 w 259313"/>
                  <a:gd name="connsiteY4" fmla="*/ 19091 h 149617"/>
                  <a:gd name="connsiteX5" fmla="*/ 47726 w 259313"/>
                  <a:gd name="connsiteY5" fmla="*/ 66817 h 149617"/>
                  <a:gd name="connsiteX6" fmla="*/ 127270 w 259313"/>
                  <a:gd name="connsiteY6" fmla="*/ 116134 h 149617"/>
                  <a:gd name="connsiteX7" fmla="*/ 209996 w 259313"/>
                  <a:gd name="connsiteY7" fmla="*/ 69999 h 149617"/>
                  <a:gd name="connsiteX8" fmla="*/ 222723 w 259313"/>
                  <a:gd name="connsiteY8" fmla="*/ 23863 h 149617"/>
                  <a:gd name="connsiteX9" fmla="*/ 241814 w 259313"/>
                  <a:gd name="connsiteY9" fmla="*/ 6363 h 149617"/>
                  <a:gd name="connsiteX10" fmla="*/ 259313 w 259313"/>
                  <a:gd name="connsiteY10" fmla="*/ 25454 h 149617"/>
                  <a:gd name="connsiteX11" fmla="*/ 240223 w 259313"/>
                  <a:gd name="connsiteY11" fmla="*/ 89089 h 149617"/>
                  <a:gd name="connsiteX12" fmla="*/ 127270 w 259313"/>
                  <a:gd name="connsiteY12" fmla="*/ 149542 h 1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313" h="149617">
                    <a:moveTo>
                      <a:pt x="127270" y="149542"/>
                    </a:moveTo>
                    <a:cubicBezTo>
                      <a:pt x="81135" y="147951"/>
                      <a:pt x="38181" y="122498"/>
                      <a:pt x="15909" y="82726"/>
                    </a:cubicBezTo>
                    <a:cubicBezTo>
                      <a:pt x="4773" y="62044"/>
                      <a:pt x="0" y="39772"/>
                      <a:pt x="0" y="17500"/>
                    </a:cubicBezTo>
                    <a:cubicBezTo>
                      <a:pt x="0" y="7954"/>
                      <a:pt x="7954" y="0"/>
                      <a:pt x="19091" y="0"/>
                    </a:cubicBezTo>
                    <a:cubicBezTo>
                      <a:pt x="28636" y="0"/>
                      <a:pt x="36590" y="7954"/>
                      <a:pt x="36590" y="19091"/>
                    </a:cubicBezTo>
                    <a:cubicBezTo>
                      <a:pt x="36590" y="35000"/>
                      <a:pt x="39772" y="52499"/>
                      <a:pt x="47726" y="66817"/>
                    </a:cubicBezTo>
                    <a:cubicBezTo>
                      <a:pt x="63635" y="95453"/>
                      <a:pt x="93862" y="114543"/>
                      <a:pt x="127270" y="116134"/>
                    </a:cubicBezTo>
                    <a:cubicBezTo>
                      <a:pt x="160679" y="116134"/>
                      <a:pt x="192496" y="98635"/>
                      <a:pt x="209996" y="69999"/>
                    </a:cubicBezTo>
                    <a:cubicBezTo>
                      <a:pt x="217950" y="55681"/>
                      <a:pt x="222723" y="39772"/>
                      <a:pt x="222723" y="23863"/>
                    </a:cubicBezTo>
                    <a:cubicBezTo>
                      <a:pt x="222723" y="14318"/>
                      <a:pt x="230677" y="6363"/>
                      <a:pt x="241814" y="6363"/>
                    </a:cubicBezTo>
                    <a:cubicBezTo>
                      <a:pt x="251359" y="6363"/>
                      <a:pt x="259313" y="14318"/>
                      <a:pt x="259313" y="25454"/>
                    </a:cubicBezTo>
                    <a:cubicBezTo>
                      <a:pt x="259313" y="47726"/>
                      <a:pt x="252949" y="69999"/>
                      <a:pt x="240223" y="89089"/>
                    </a:cubicBezTo>
                    <a:cubicBezTo>
                      <a:pt x="216359" y="127270"/>
                      <a:pt x="173406" y="151133"/>
                      <a:pt x="127270" y="149542"/>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9" name="Freeform: Shape 1018">
                <a:extLst>
                  <a:ext uri="{FF2B5EF4-FFF2-40B4-BE49-F238E27FC236}">
                    <a16:creationId xmlns:a16="http://schemas.microsoft.com/office/drawing/2014/main" id="{72E0AF08-2699-0C84-7FA6-A011BED60F7F}"/>
                  </a:ext>
                </a:extLst>
              </p:cNvPr>
              <p:cNvSpPr/>
              <p:nvPr/>
            </p:nvSpPr>
            <p:spPr>
              <a:xfrm>
                <a:off x="8059822" y="4574108"/>
                <a:ext cx="140114" cy="140117"/>
              </a:xfrm>
              <a:custGeom>
                <a:avLst/>
                <a:gdLst>
                  <a:gd name="connsiteX0" fmla="*/ 140058 w 140114"/>
                  <a:gd name="connsiteY0" fmla="*/ 71650 h 140117"/>
                  <a:gd name="connsiteX1" fmla="*/ 68468 w 140114"/>
                  <a:gd name="connsiteY1" fmla="*/ 140057 h 140117"/>
                  <a:gd name="connsiteX2" fmla="*/ 60 w 140114"/>
                  <a:gd name="connsiteY2" fmla="*/ 68468 h 140117"/>
                  <a:gd name="connsiteX3" fmla="*/ 71649 w 140114"/>
                  <a:gd name="connsiteY3" fmla="*/ 60 h 140117"/>
                  <a:gd name="connsiteX4" fmla="*/ 140058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8" y="71650"/>
                    </a:moveTo>
                    <a:cubicBezTo>
                      <a:pt x="138467" y="111421"/>
                      <a:pt x="106649" y="141648"/>
                      <a:pt x="68468" y="140057"/>
                    </a:cubicBezTo>
                    <a:cubicBezTo>
                      <a:pt x="28696" y="138466"/>
                      <a:pt x="-1531" y="106649"/>
                      <a:pt x="60" y="68468"/>
                    </a:cubicBezTo>
                    <a:cubicBezTo>
                      <a:pt x="1651" y="28696"/>
                      <a:pt x="33469" y="-1531"/>
                      <a:pt x="71649" y="60"/>
                    </a:cubicBezTo>
                    <a:cubicBezTo>
                      <a:pt x="109831" y="60"/>
                      <a:pt x="141648" y="33468"/>
                      <a:pt x="140058" y="7165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0" name="Freeform: Shape 1019">
                <a:extLst>
                  <a:ext uri="{FF2B5EF4-FFF2-40B4-BE49-F238E27FC236}">
                    <a16:creationId xmlns:a16="http://schemas.microsoft.com/office/drawing/2014/main" id="{97AB92D0-4014-0DEE-10DA-725589A2492A}"/>
                  </a:ext>
                </a:extLst>
              </p:cNvPr>
              <p:cNvSpPr/>
              <p:nvPr/>
            </p:nvSpPr>
            <p:spPr>
              <a:xfrm>
                <a:off x="8645266" y="4588426"/>
                <a:ext cx="140114" cy="140117"/>
              </a:xfrm>
              <a:custGeom>
                <a:avLst/>
                <a:gdLst>
                  <a:gd name="connsiteX0" fmla="*/ 140057 w 140114"/>
                  <a:gd name="connsiteY0" fmla="*/ 71650 h 140117"/>
                  <a:gd name="connsiteX1" fmla="*/ 68468 w 140114"/>
                  <a:gd name="connsiteY1" fmla="*/ 140057 h 140117"/>
                  <a:gd name="connsiteX2" fmla="*/ 60 w 140114"/>
                  <a:gd name="connsiteY2" fmla="*/ 68468 h 140117"/>
                  <a:gd name="connsiteX3" fmla="*/ 71650 w 140114"/>
                  <a:gd name="connsiteY3" fmla="*/ 60 h 140117"/>
                  <a:gd name="connsiteX4" fmla="*/ 140057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7" y="71650"/>
                    </a:moveTo>
                    <a:cubicBezTo>
                      <a:pt x="138466" y="111421"/>
                      <a:pt x="106649" y="141648"/>
                      <a:pt x="68468" y="140057"/>
                    </a:cubicBezTo>
                    <a:cubicBezTo>
                      <a:pt x="28696" y="138466"/>
                      <a:pt x="-1531" y="106649"/>
                      <a:pt x="60" y="68468"/>
                    </a:cubicBezTo>
                    <a:cubicBezTo>
                      <a:pt x="1651" y="28696"/>
                      <a:pt x="33469" y="-1531"/>
                      <a:pt x="71650" y="60"/>
                    </a:cubicBezTo>
                    <a:cubicBezTo>
                      <a:pt x="109830" y="60"/>
                      <a:pt x="141648" y="31878"/>
                      <a:pt x="140057" y="7165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067" name="Graphic 378">
            <a:extLst>
              <a:ext uri="{FF2B5EF4-FFF2-40B4-BE49-F238E27FC236}">
                <a16:creationId xmlns:a16="http://schemas.microsoft.com/office/drawing/2014/main" id="{A313EB3E-FD67-F438-B379-A34CE4FBFFB0}"/>
              </a:ext>
            </a:extLst>
          </p:cNvPr>
          <p:cNvGrpSpPr/>
          <p:nvPr/>
        </p:nvGrpSpPr>
        <p:grpSpPr>
          <a:xfrm rot="225889">
            <a:off x="9099134" y="5305717"/>
            <a:ext cx="1478477" cy="2446991"/>
            <a:chOff x="3576789" y="-826861"/>
            <a:chExt cx="2080868" cy="2230410"/>
          </a:xfrm>
        </p:grpSpPr>
        <p:grpSp>
          <p:nvGrpSpPr>
            <p:cNvPr id="1068" name="Graphic 378">
              <a:extLst>
                <a:ext uri="{FF2B5EF4-FFF2-40B4-BE49-F238E27FC236}">
                  <a16:creationId xmlns:a16="http://schemas.microsoft.com/office/drawing/2014/main" id="{44F87FED-5BA0-50BB-3D2B-396B12E8B590}"/>
                </a:ext>
              </a:extLst>
            </p:cNvPr>
            <p:cNvGrpSpPr/>
            <p:nvPr/>
          </p:nvGrpSpPr>
          <p:grpSpPr>
            <a:xfrm>
              <a:off x="3576789" y="-826861"/>
              <a:ext cx="2080868" cy="2230410"/>
              <a:chOff x="3576789" y="-826861"/>
              <a:chExt cx="2080868" cy="2230410"/>
            </a:xfrm>
          </p:grpSpPr>
          <p:sp>
            <p:nvSpPr>
              <p:cNvPr id="1085" name="Freeform: Shape 1084">
                <a:extLst>
                  <a:ext uri="{FF2B5EF4-FFF2-40B4-BE49-F238E27FC236}">
                    <a16:creationId xmlns:a16="http://schemas.microsoft.com/office/drawing/2014/main" id="{98201280-E7EF-14E4-875F-2D2CEDDCBA52}"/>
                  </a:ext>
                </a:extLst>
              </p:cNvPr>
              <p:cNvSpPr/>
              <p:nvPr/>
            </p:nvSpPr>
            <p:spPr>
              <a:xfrm>
                <a:off x="3719968" y="313798"/>
                <a:ext cx="1937689" cy="1089751"/>
              </a:xfrm>
              <a:custGeom>
                <a:avLst/>
                <a:gdLst>
                  <a:gd name="connsiteX0" fmla="*/ 1428608 w 1937689"/>
                  <a:gd name="connsiteY0" fmla="*/ 326130 h 1089751"/>
                  <a:gd name="connsiteX1" fmla="*/ 983163 w 1937689"/>
                  <a:gd name="connsiteY1" fmla="*/ 310221 h 1089751"/>
                  <a:gd name="connsiteX2" fmla="*/ 190905 w 1937689"/>
                  <a:gd name="connsiteY2" fmla="*/ 104998 h 1089751"/>
                  <a:gd name="connsiteX3" fmla="*/ 190905 w 1937689"/>
                  <a:gd name="connsiteY3" fmla="*/ 112952 h 1089751"/>
                  <a:gd name="connsiteX4" fmla="*/ 130452 w 1937689"/>
                  <a:gd name="connsiteY4" fmla="*/ 173406 h 1089751"/>
                  <a:gd name="connsiteX5" fmla="*/ 69999 w 1937689"/>
                  <a:gd name="connsiteY5" fmla="*/ 112952 h 1089751"/>
                  <a:gd name="connsiteX6" fmla="*/ 100225 w 1937689"/>
                  <a:gd name="connsiteY6" fmla="*/ 60453 h 1089751"/>
                  <a:gd name="connsiteX7" fmla="*/ 0 w 1937689"/>
                  <a:gd name="connsiteY7" fmla="*/ 0 h 1089751"/>
                  <a:gd name="connsiteX8" fmla="*/ 213178 w 1937689"/>
                  <a:gd name="connsiteY8" fmla="*/ 1089751 h 1089751"/>
                  <a:gd name="connsiteX9" fmla="*/ 1937689 w 1937689"/>
                  <a:gd name="connsiteY9" fmla="*/ 808166 h 1089751"/>
                  <a:gd name="connsiteX10" fmla="*/ 1843827 w 1937689"/>
                  <a:gd name="connsiteY10" fmla="*/ 221132 h 1089751"/>
                  <a:gd name="connsiteX11" fmla="*/ 1748375 w 1937689"/>
                  <a:gd name="connsiteY11" fmla="*/ 260904 h 1089751"/>
                  <a:gd name="connsiteX12" fmla="*/ 1428608 w 1937689"/>
                  <a:gd name="connsiteY12" fmla="*/ 326130 h 1089751"/>
                  <a:gd name="connsiteX13" fmla="*/ 262495 w 1937689"/>
                  <a:gd name="connsiteY13" fmla="*/ 890891 h 1089751"/>
                  <a:gd name="connsiteX14" fmla="*/ 202041 w 1937689"/>
                  <a:gd name="connsiteY14" fmla="*/ 830438 h 1089751"/>
                  <a:gd name="connsiteX15" fmla="*/ 262495 w 1937689"/>
                  <a:gd name="connsiteY15" fmla="*/ 769985 h 1089751"/>
                  <a:gd name="connsiteX16" fmla="*/ 322948 w 1937689"/>
                  <a:gd name="connsiteY16" fmla="*/ 830438 h 1089751"/>
                  <a:gd name="connsiteX17" fmla="*/ 262495 w 1937689"/>
                  <a:gd name="connsiteY17" fmla="*/ 890891 h 108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7689" h="1089751">
                    <a:moveTo>
                      <a:pt x="1428608" y="326130"/>
                    </a:moveTo>
                    <a:cubicBezTo>
                      <a:pt x="1285429" y="326130"/>
                      <a:pt x="1126342" y="342039"/>
                      <a:pt x="983163" y="310221"/>
                    </a:cubicBezTo>
                    <a:cubicBezTo>
                      <a:pt x="725440" y="267267"/>
                      <a:pt x="435901" y="214768"/>
                      <a:pt x="190905" y="104998"/>
                    </a:cubicBezTo>
                    <a:cubicBezTo>
                      <a:pt x="190905" y="106589"/>
                      <a:pt x="190905" y="109771"/>
                      <a:pt x="190905" y="112952"/>
                    </a:cubicBezTo>
                    <a:cubicBezTo>
                      <a:pt x="190905" y="146361"/>
                      <a:pt x="163860" y="173406"/>
                      <a:pt x="130452" y="173406"/>
                    </a:cubicBezTo>
                    <a:cubicBezTo>
                      <a:pt x="97044" y="173406"/>
                      <a:pt x="69999" y="146361"/>
                      <a:pt x="69999" y="112952"/>
                    </a:cubicBezTo>
                    <a:cubicBezTo>
                      <a:pt x="69999" y="90680"/>
                      <a:pt x="82726" y="71589"/>
                      <a:pt x="100225" y="60453"/>
                    </a:cubicBezTo>
                    <a:cubicBezTo>
                      <a:pt x="65226" y="41363"/>
                      <a:pt x="31818" y="22272"/>
                      <a:pt x="0" y="0"/>
                    </a:cubicBezTo>
                    <a:cubicBezTo>
                      <a:pt x="79544" y="477263"/>
                      <a:pt x="171815" y="989526"/>
                      <a:pt x="213178" y="1089751"/>
                    </a:cubicBezTo>
                    <a:cubicBezTo>
                      <a:pt x="213178" y="1089751"/>
                      <a:pt x="1314065" y="972026"/>
                      <a:pt x="1937689" y="808166"/>
                    </a:cubicBezTo>
                    <a:cubicBezTo>
                      <a:pt x="1937689" y="808166"/>
                      <a:pt x="1897917" y="550444"/>
                      <a:pt x="1843827" y="221132"/>
                    </a:cubicBezTo>
                    <a:cubicBezTo>
                      <a:pt x="1812010" y="233859"/>
                      <a:pt x="1780192" y="248177"/>
                      <a:pt x="1748375" y="260904"/>
                    </a:cubicBezTo>
                    <a:cubicBezTo>
                      <a:pt x="1651331" y="294312"/>
                      <a:pt x="1539970" y="310221"/>
                      <a:pt x="1428608" y="326130"/>
                    </a:cubicBezTo>
                    <a:close/>
                    <a:moveTo>
                      <a:pt x="262495" y="890891"/>
                    </a:moveTo>
                    <a:cubicBezTo>
                      <a:pt x="229086" y="890891"/>
                      <a:pt x="202041" y="863847"/>
                      <a:pt x="202041" y="830438"/>
                    </a:cubicBezTo>
                    <a:cubicBezTo>
                      <a:pt x="202041" y="797030"/>
                      <a:pt x="229086" y="769985"/>
                      <a:pt x="262495" y="769985"/>
                    </a:cubicBezTo>
                    <a:cubicBezTo>
                      <a:pt x="295903" y="769985"/>
                      <a:pt x="322948" y="797030"/>
                      <a:pt x="322948" y="830438"/>
                    </a:cubicBezTo>
                    <a:cubicBezTo>
                      <a:pt x="324539" y="863847"/>
                      <a:pt x="295903" y="890891"/>
                      <a:pt x="262495" y="890891"/>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6" name="Freeform: Shape 1085">
                <a:extLst>
                  <a:ext uri="{FF2B5EF4-FFF2-40B4-BE49-F238E27FC236}">
                    <a16:creationId xmlns:a16="http://schemas.microsoft.com/office/drawing/2014/main" id="{7F75C20A-6B1A-E65C-B638-23C2F7420430}"/>
                  </a:ext>
                </a:extLst>
              </p:cNvPr>
              <p:cNvSpPr/>
              <p:nvPr/>
            </p:nvSpPr>
            <p:spPr>
              <a:xfrm>
                <a:off x="3576789" y="-826861"/>
                <a:ext cx="1985415" cy="1470766"/>
              </a:xfrm>
              <a:custGeom>
                <a:avLst/>
                <a:gdLst>
                  <a:gd name="connsiteX0" fmla="*/ 0 w 1985415"/>
                  <a:gd name="connsiteY0" fmla="*/ 264086 h 1470766"/>
                  <a:gd name="connsiteX1" fmla="*/ 141588 w 1985415"/>
                  <a:gd name="connsiteY1" fmla="*/ 1142250 h 1470766"/>
                  <a:gd name="connsiteX2" fmla="*/ 241813 w 1985415"/>
                  <a:gd name="connsiteY2" fmla="*/ 1202704 h 1470766"/>
                  <a:gd name="connsiteX3" fmla="*/ 273631 w 1985415"/>
                  <a:gd name="connsiteY3" fmla="*/ 1193158 h 1470766"/>
                  <a:gd name="connsiteX4" fmla="*/ 334084 w 1985415"/>
                  <a:gd name="connsiteY4" fmla="*/ 1247248 h 1470766"/>
                  <a:gd name="connsiteX5" fmla="*/ 1126342 w 1985415"/>
                  <a:gd name="connsiteY5" fmla="*/ 1450881 h 1470766"/>
                  <a:gd name="connsiteX6" fmla="*/ 1571787 w 1985415"/>
                  <a:gd name="connsiteY6" fmla="*/ 1466789 h 1470766"/>
                  <a:gd name="connsiteX7" fmla="*/ 1889963 w 1985415"/>
                  <a:gd name="connsiteY7" fmla="*/ 1403154 h 1470766"/>
                  <a:gd name="connsiteX8" fmla="*/ 1985416 w 1985415"/>
                  <a:gd name="connsiteY8" fmla="*/ 1363382 h 1470766"/>
                  <a:gd name="connsiteX9" fmla="*/ 1740420 w 1985415"/>
                  <a:gd name="connsiteY9" fmla="*/ 0 h 1470766"/>
                  <a:gd name="connsiteX10" fmla="*/ 0 w 1985415"/>
                  <a:gd name="connsiteY10" fmla="*/ 264086 h 1470766"/>
                  <a:gd name="connsiteX11" fmla="*/ 151133 w 1985415"/>
                  <a:gd name="connsiteY11" fmla="*/ 485218 h 1470766"/>
                  <a:gd name="connsiteX12" fmla="*/ 90680 w 1985415"/>
                  <a:gd name="connsiteY12" fmla="*/ 424764 h 1470766"/>
                  <a:gd name="connsiteX13" fmla="*/ 151133 w 1985415"/>
                  <a:gd name="connsiteY13" fmla="*/ 364311 h 1470766"/>
                  <a:gd name="connsiteX14" fmla="*/ 211587 w 1985415"/>
                  <a:gd name="connsiteY14" fmla="*/ 424764 h 1470766"/>
                  <a:gd name="connsiteX15" fmla="*/ 151133 w 1985415"/>
                  <a:gd name="connsiteY15" fmla="*/ 485218 h 14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5415" h="1470766">
                    <a:moveTo>
                      <a:pt x="0" y="264086"/>
                    </a:moveTo>
                    <a:cubicBezTo>
                      <a:pt x="0" y="264086"/>
                      <a:pt x="65226" y="687259"/>
                      <a:pt x="141588" y="1142250"/>
                    </a:cubicBezTo>
                    <a:cubicBezTo>
                      <a:pt x="173406" y="1164523"/>
                      <a:pt x="206814" y="1183613"/>
                      <a:pt x="241813" y="1202704"/>
                    </a:cubicBezTo>
                    <a:cubicBezTo>
                      <a:pt x="251359" y="1197931"/>
                      <a:pt x="260904" y="1193158"/>
                      <a:pt x="273631" y="1193158"/>
                    </a:cubicBezTo>
                    <a:cubicBezTo>
                      <a:pt x="305449" y="1193158"/>
                      <a:pt x="330903" y="1217021"/>
                      <a:pt x="334084" y="1247248"/>
                    </a:cubicBezTo>
                    <a:cubicBezTo>
                      <a:pt x="577489" y="1355428"/>
                      <a:pt x="867028" y="1407927"/>
                      <a:pt x="1126342" y="1450881"/>
                    </a:cubicBezTo>
                    <a:cubicBezTo>
                      <a:pt x="1269521" y="1482698"/>
                      <a:pt x="1428608" y="1466789"/>
                      <a:pt x="1571787" y="1466789"/>
                    </a:cubicBezTo>
                    <a:cubicBezTo>
                      <a:pt x="1683149" y="1450881"/>
                      <a:pt x="1794510" y="1434972"/>
                      <a:pt x="1889963" y="1403154"/>
                    </a:cubicBezTo>
                    <a:cubicBezTo>
                      <a:pt x="1921780" y="1390427"/>
                      <a:pt x="1953598" y="1376109"/>
                      <a:pt x="1985416" y="1363382"/>
                    </a:cubicBezTo>
                    <a:cubicBezTo>
                      <a:pt x="1897917" y="817711"/>
                      <a:pt x="1773829" y="79544"/>
                      <a:pt x="1740420" y="0"/>
                    </a:cubicBezTo>
                    <a:cubicBezTo>
                      <a:pt x="1738829" y="1591"/>
                      <a:pt x="338857" y="149543"/>
                      <a:pt x="0" y="264086"/>
                    </a:cubicBezTo>
                    <a:close/>
                    <a:moveTo>
                      <a:pt x="151133" y="485218"/>
                    </a:moveTo>
                    <a:cubicBezTo>
                      <a:pt x="117725" y="485218"/>
                      <a:pt x="90680" y="458173"/>
                      <a:pt x="90680" y="424764"/>
                    </a:cubicBezTo>
                    <a:cubicBezTo>
                      <a:pt x="90680" y="391356"/>
                      <a:pt x="117725" y="364311"/>
                      <a:pt x="151133" y="364311"/>
                    </a:cubicBezTo>
                    <a:cubicBezTo>
                      <a:pt x="184542" y="364311"/>
                      <a:pt x="211587" y="391356"/>
                      <a:pt x="211587" y="424764"/>
                    </a:cubicBezTo>
                    <a:cubicBezTo>
                      <a:pt x="211587" y="458173"/>
                      <a:pt x="184542" y="485218"/>
                      <a:pt x="151133" y="485218"/>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69" name="Freeform: Shape 1068">
              <a:extLst>
                <a:ext uri="{FF2B5EF4-FFF2-40B4-BE49-F238E27FC236}">
                  <a16:creationId xmlns:a16="http://schemas.microsoft.com/office/drawing/2014/main" id="{359EB992-2C21-03A2-DB99-C495ED13E75A}"/>
                </a:ext>
              </a:extLst>
            </p:cNvPr>
            <p:cNvSpPr/>
            <p:nvPr/>
          </p:nvSpPr>
          <p:spPr>
            <a:xfrm>
              <a:off x="3866329" y="-481640"/>
              <a:ext cx="1458834" cy="233858"/>
            </a:xfrm>
            <a:custGeom>
              <a:avLst/>
              <a:gdLst>
                <a:gd name="connsiteX0" fmla="*/ 7954 w 1458834"/>
                <a:gd name="connsiteY0" fmla="*/ 233859 h 233858"/>
                <a:gd name="connsiteX1" fmla="*/ 0 w 1458834"/>
                <a:gd name="connsiteY1" fmla="*/ 227496 h 233858"/>
                <a:gd name="connsiteX2" fmla="*/ 6364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0" name="Freeform: Shape 1069">
              <a:extLst>
                <a:ext uri="{FF2B5EF4-FFF2-40B4-BE49-F238E27FC236}">
                  <a16:creationId xmlns:a16="http://schemas.microsoft.com/office/drawing/2014/main" id="{F4F4E4B9-4BA4-E6A8-1C1F-A5DDC5C5F804}"/>
                </a:ext>
              </a:extLst>
            </p:cNvPr>
            <p:cNvSpPr/>
            <p:nvPr/>
          </p:nvSpPr>
          <p:spPr>
            <a:xfrm>
              <a:off x="3887010" y="-268463"/>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1" name="Freeform: Shape 1070">
              <a:extLst>
                <a:ext uri="{FF2B5EF4-FFF2-40B4-BE49-F238E27FC236}">
                  <a16:creationId xmlns:a16="http://schemas.microsoft.com/office/drawing/2014/main" id="{175016FA-3291-8234-44A8-267FACA2A50E}"/>
                </a:ext>
              </a:extLst>
            </p:cNvPr>
            <p:cNvSpPr/>
            <p:nvPr/>
          </p:nvSpPr>
          <p:spPr>
            <a:xfrm>
              <a:off x="3941100" y="-47331"/>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3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2" name="Freeform: Shape 1071">
              <a:extLst>
                <a:ext uri="{FF2B5EF4-FFF2-40B4-BE49-F238E27FC236}">
                  <a16:creationId xmlns:a16="http://schemas.microsoft.com/office/drawing/2014/main" id="{506BB055-2EE4-2A51-7CA8-793FB90CD08C}"/>
                </a:ext>
              </a:extLst>
            </p:cNvPr>
            <p:cNvSpPr/>
            <p:nvPr/>
          </p:nvSpPr>
          <p:spPr>
            <a:xfrm>
              <a:off x="3960191" y="145165"/>
              <a:ext cx="1458834" cy="233858"/>
            </a:xfrm>
            <a:custGeom>
              <a:avLst/>
              <a:gdLst>
                <a:gd name="connsiteX0" fmla="*/ 7954 w 1458834"/>
                <a:gd name="connsiteY0" fmla="*/ 233859 h 233858"/>
                <a:gd name="connsiteX1" fmla="*/ 0 w 1458834"/>
                <a:gd name="connsiteY1" fmla="*/ 227495 h 233858"/>
                <a:gd name="connsiteX2" fmla="*/ 6364 w 1458834"/>
                <a:gd name="connsiteY2" fmla="*/ 217950 h 233858"/>
                <a:gd name="connsiteX3" fmla="*/ 1449290 w 1458834"/>
                <a:gd name="connsiteY3" fmla="*/ 0 h 233858"/>
                <a:gd name="connsiteX4" fmla="*/ 1458835 w 1458834"/>
                <a:gd name="connsiteY4" fmla="*/ 6363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3" name="Freeform: Shape 1072">
              <a:extLst>
                <a:ext uri="{FF2B5EF4-FFF2-40B4-BE49-F238E27FC236}">
                  <a16:creationId xmlns:a16="http://schemas.microsoft.com/office/drawing/2014/main" id="{2A2B1D7F-A11A-EA68-9907-BA13D5EF8E15}"/>
                </a:ext>
              </a:extLst>
            </p:cNvPr>
            <p:cNvSpPr/>
            <p:nvPr/>
          </p:nvSpPr>
          <p:spPr>
            <a:xfrm>
              <a:off x="3980872" y="358342"/>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4" name="Freeform: Shape 1073">
              <a:extLst>
                <a:ext uri="{FF2B5EF4-FFF2-40B4-BE49-F238E27FC236}">
                  <a16:creationId xmlns:a16="http://schemas.microsoft.com/office/drawing/2014/main" id="{709A78AA-95F8-BF13-B271-1F81CFD2F008}"/>
                </a:ext>
              </a:extLst>
            </p:cNvPr>
            <p:cNvSpPr/>
            <p:nvPr/>
          </p:nvSpPr>
          <p:spPr>
            <a:xfrm>
              <a:off x="4036553" y="552429"/>
              <a:ext cx="1458834" cy="233858"/>
            </a:xfrm>
            <a:custGeom>
              <a:avLst/>
              <a:gdLst>
                <a:gd name="connsiteX0" fmla="*/ 7954 w 1458834"/>
                <a:gd name="connsiteY0" fmla="*/ 233859 h 233858"/>
                <a:gd name="connsiteX1" fmla="*/ 0 w 1458834"/>
                <a:gd name="connsiteY1" fmla="*/ 227495 h 233858"/>
                <a:gd name="connsiteX2" fmla="*/ 6363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3"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5" name="Freeform: Shape 1074">
              <a:extLst>
                <a:ext uri="{FF2B5EF4-FFF2-40B4-BE49-F238E27FC236}">
                  <a16:creationId xmlns:a16="http://schemas.microsoft.com/office/drawing/2014/main" id="{4E484ECA-8F46-900C-0E91-9F9C863C5053}"/>
                </a:ext>
              </a:extLst>
            </p:cNvPr>
            <p:cNvSpPr/>
            <p:nvPr/>
          </p:nvSpPr>
          <p:spPr>
            <a:xfrm>
              <a:off x="4055643" y="748107"/>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6" name="Freeform: Shape 1075">
              <a:extLst>
                <a:ext uri="{FF2B5EF4-FFF2-40B4-BE49-F238E27FC236}">
                  <a16:creationId xmlns:a16="http://schemas.microsoft.com/office/drawing/2014/main" id="{E34FD927-37C3-C66C-9926-C5FBB29112A4}"/>
                </a:ext>
              </a:extLst>
            </p:cNvPr>
            <p:cNvSpPr/>
            <p:nvPr/>
          </p:nvSpPr>
          <p:spPr>
            <a:xfrm>
              <a:off x="4109733" y="969239"/>
              <a:ext cx="1458834" cy="233859"/>
            </a:xfrm>
            <a:custGeom>
              <a:avLst/>
              <a:gdLst>
                <a:gd name="connsiteX0" fmla="*/ 7954 w 1458834"/>
                <a:gd name="connsiteY0" fmla="*/ 233859 h 233859"/>
                <a:gd name="connsiteX1" fmla="*/ 0 w 1458834"/>
                <a:gd name="connsiteY1" fmla="*/ 227495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5"/>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77" name="Graphic 378">
              <a:extLst>
                <a:ext uri="{FF2B5EF4-FFF2-40B4-BE49-F238E27FC236}">
                  <a16:creationId xmlns:a16="http://schemas.microsoft.com/office/drawing/2014/main" id="{C2033DF0-B710-FB23-C066-053B2D725851}"/>
                </a:ext>
              </a:extLst>
            </p:cNvPr>
            <p:cNvGrpSpPr/>
            <p:nvPr/>
          </p:nvGrpSpPr>
          <p:grpSpPr>
            <a:xfrm>
              <a:off x="4495764" y="674752"/>
              <a:ext cx="842679" cy="366549"/>
              <a:chOff x="4495764" y="674752"/>
              <a:chExt cx="842679" cy="366549"/>
            </a:xfrm>
          </p:grpSpPr>
          <p:grpSp>
            <p:nvGrpSpPr>
              <p:cNvPr id="1079" name="Graphic 378">
                <a:extLst>
                  <a:ext uri="{FF2B5EF4-FFF2-40B4-BE49-F238E27FC236}">
                    <a16:creationId xmlns:a16="http://schemas.microsoft.com/office/drawing/2014/main" id="{8F86932B-6B81-7658-8BC4-00737688A2F8}"/>
                  </a:ext>
                </a:extLst>
              </p:cNvPr>
              <p:cNvGrpSpPr/>
              <p:nvPr/>
            </p:nvGrpSpPr>
            <p:grpSpPr>
              <a:xfrm>
                <a:off x="4495764" y="674752"/>
                <a:ext cx="842679" cy="366549"/>
                <a:chOff x="4495764" y="674752"/>
                <a:chExt cx="842679" cy="366549"/>
              </a:xfrm>
            </p:grpSpPr>
            <p:sp>
              <p:nvSpPr>
                <p:cNvPr id="1081" name="Freeform: Shape 1080">
                  <a:extLst>
                    <a:ext uri="{FF2B5EF4-FFF2-40B4-BE49-F238E27FC236}">
                      <a16:creationId xmlns:a16="http://schemas.microsoft.com/office/drawing/2014/main" id="{9BFD6BAB-BF1F-0676-2581-C1AF4927C2B7}"/>
                    </a:ext>
                  </a:extLst>
                </p:cNvPr>
                <p:cNvSpPr/>
                <p:nvPr/>
              </p:nvSpPr>
              <p:spPr>
                <a:xfrm>
                  <a:off x="4495764" y="908313"/>
                  <a:ext cx="246100" cy="132988"/>
                </a:xfrm>
                <a:custGeom>
                  <a:avLst/>
                  <a:gdLst>
                    <a:gd name="connsiteX0" fmla="*/ 245548 w 246100"/>
                    <a:gd name="connsiteY0" fmla="*/ 41835 h 132988"/>
                    <a:gd name="connsiteX1" fmla="*/ 135777 w 246100"/>
                    <a:gd name="connsiteY1" fmla="*/ 127743 h 132988"/>
                    <a:gd name="connsiteX2" fmla="*/ 553 w 246100"/>
                    <a:gd name="connsiteY2" fmla="*/ 91153 h 132988"/>
                    <a:gd name="connsiteX3" fmla="*/ 110323 w 246100"/>
                    <a:gd name="connsiteY3" fmla="*/ 5245 h 132988"/>
                    <a:gd name="connsiteX4" fmla="*/ 245548 w 246100"/>
                    <a:gd name="connsiteY4" fmla="*/ 41835 h 13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00" h="132988">
                      <a:moveTo>
                        <a:pt x="245548" y="41835"/>
                      </a:moveTo>
                      <a:cubicBezTo>
                        <a:pt x="251911" y="75244"/>
                        <a:pt x="202594" y="115016"/>
                        <a:pt x="135777" y="127743"/>
                      </a:cubicBezTo>
                      <a:cubicBezTo>
                        <a:pt x="68961" y="142061"/>
                        <a:pt x="8507" y="126152"/>
                        <a:pt x="553" y="91153"/>
                      </a:cubicBezTo>
                      <a:cubicBezTo>
                        <a:pt x="-5811" y="57744"/>
                        <a:pt x="43506" y="17972"/>
                        <a:pt x="110323" y="5245"/>
                      </a:cubicBezTo>
                      <a:cubicBezTo>
                        <a:pt x="177140" y="-9073"/>
                        <a:pt x="237594" y="6836"/>
                        <a:pt x="245548" y="4183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2" name="Freeform: Shape 1081">
                  <a:extLst>
                    <a:ext uri="{FF2B5EF4-FFF2-40B4-BE49-F238E27FC236}">
                      <a16:creationId xmlns:a16="http://schemas.microsoft.com/office/drawing/2014/main" id="{1D04459E-4B12-8B6D-AEA2-82ACA28894C5}"/>
                    </a:ext>
                  </a:extLst>
                </p:cNvPr>
                <p:cNvSpPr/>
                <p:nvPr/>
              </p:nvSpPr>
              <p:spPr>
                <a:xfrm>
                  <a:off x="5092054" y="804187"/>
                  <a:ext cx="246389" cy="131244"/>
                </a:xfrm>
                <a:custGeom>
                  <a:avLst/>
                  <a:gdLst>
                    <a:gd name="connsiteX0" fmla="*/ 842 w 246389"/>
                    <a:gd name="connsiteY0" fmla="*/ 90281 h 131244"/>
                    <a:gd name="connsiteX1" fmla="*/ 136066 w 246389"/>
                    <a:gd name="connsiteY1" fmla="*/ 126871 h 131244"/>
                    <a:gd name="connsiteX2" fmla="*/ 245837 w 246389"/>
                    <a:gd name="connsiteY2" fmla="*/ 40963 h 131244"/>
                    <a:gd name="connsiteX3" fmla="*/ 110612 w 246389"/>
                    <a:gd name="connsiteY3" fmla="*/ 4373 h 131244"/>
                    <a:gd name="connsiteX4" fmla="*/ 842 w 246389"/>
                    <a:gd name="connsiteY4" fmla="*/ 90281 h 13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89" h="131244">
                      <a:moveTo>
                        <a:pt x="842" y="90281"/>
                      </a:moveTo>
                      <a:cubicBezTo>
                        <a:pt x="7205" y="123689"/>
                        <a:pt x="67659" y="139598"/>
                        <a:pt x="136066" y="126871"/>
                      </a:cubicBezTo>
                      <a:cubicBezTo>
                        <a:pt x="202883" y="112553"/>
                        <a:pt x="252200" y="74372"/>
                        <a:pt x="245837" y="40963"/>
                      </a:cubicBezTo>
                      <a:cubicBezTo>
                        <a:pt x="239474" y="7555"/>
                        <a:pt x="179020" y="-8354"/>
                        <a:pt x="110612" y="4373"/>
                      </a:cubicBezTo>
                      <a:cubicBezTo>
                        <a:pt x="42205" y="18691"/>
                        <a:pt x="-7113" y="56872"/>
                        <a:pt x="842" y="90281"/>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3" name="Freeform: Shape 1082">
                  <a:extLst>
                    <a:ext uri="{FF2B5EF4-FFF2-40B4-BE49-F238E27FC236}">
                      <a16:creationId xmlns:a16="http://schemas.microsoft.com/office/drawing/2014/main" id="{32F10292-73DE-0135-0C38-E1B6C0A7D89C}"/>
                    </a:ext>
                  </a:extLst>
                </p:cNvPr>
                <p:cNvSpPr/>
                <p:nvPr/>
              </p:nvSpPr>
              <p:spPr>
                <a:xfrm>
                  <a:off x="4539294" y="767023"/>
                  <a:ext cx="197488" cy="133808"/>
                </a:xfrm>
                <a:custGeom>
                  <a:avLst/>
                  <a:gdLst>
                    <a:gd name="connsiteX0" fmla="*/ 19067 w 197488"/>
                    <a:gd name="connsiteY0" fmla="*/ 133809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10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9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9"/>
                      </a:moveTo>
                      <a:cubicBezTo>
                        <a:pt x="11112" y="133809"/>
                        <a:pt x="3158" y="127445"/>
                        <a:pt x="1567" y="119491"/>
                      </a:cubicBezTo>
                      <a:cubicBezTo>
                        <a:pt x="-7978" y="65401"/>
                        <a:pt x="27021" y="12902"/>
                        <a:pt x="81111" y="1766"/>
                      </a:cubicBezTo>
                      <a:cubicBezTo>
                        <a:pt x="108156" y="-3007"/>
                        <a:pt x="133610" y="1766"/>
                        <a:pt x="155882" y="17674"/>
                      </a:cubicBezTo>
                      <a:cubicBezTo>
                        <a:pt x="178154" y="33583"/>
                        <a:pt x="192472" y="55856"/>
                        <a:pt x="197245" y="81310"/>
                      </a:cubicBezTo>
                      <a:cubicBezTo>
                        <a:pt x="198836" y="90855"/>
                        <a:pt x="192472" y="100400"/>
                        <a:pt x="182927" y="101991"/>
                      </a:cubicBezTo>
                      <a:cubicBezTo>
                        <a:pt x="173382" y="103582"/>
                        <a:pt x="163837" y="97218"/>
                        <a:pt x="162246" y="87673"/>
                      </a:cubicBezTo>
                      <a:cubicBezTo>
                        <a:pt x="159064" y="70173"/>
                        <a:pt x="149519" y="55856"/>
                        <a:pt x="135201" y="46310"/>
                      </a:cubicBezTo>
                      <a:cubicBezTo>
                        <a:pt x="120883" y="36765"/>
                        <a:pt x="103383" y="33583"/>
                        <a:pt x="87474" y="36765"/>
                      </a:cubicBezTo>
                      <a:cubicBezTo>
                        <a:pt x="52475" y="43128"/>
                        <a:pt x="30203" y="76537"/>
                        <a:pt x="36566" y="111536"/>
                      </a:cubicBezTo>
                      <a:cubicBezTo>
                        <a:pt x="38157" y="121081"/>
                        <a:pt x="31794" y="130627"/>
                        <a:pt x="22248" y="132218"/>
                      </a:cubicBezTo>
                      <a:cubicBezTo>
                        <a:pt x="22248" y="133809"/>
                        <a:pt x="20658" y="133809"/>
                        <a:pt x="19067" y="133809"/>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4" name="Freeform: Shape 1083">
                  <a:extLst>
                    <a:ext uri="{FF2B5EF4-FFF2-40B4-BE49-F238E27FC236}">
                      <a16:creationId xmlns:a16="http://schemas.microsoft.com/office/drawing/2014/main" id="{B4AA35F3-2BD4-7F54-E9A8-1334598A87E5}"/>
                    </a:ext>
                  </a:extLst>
                </p:cNvPr>
                <p:cNvSpPr/>
                <p:nvPr/>
              </p:nvSpPr>
              <p:spPr>
                <a:xfrm>
                  <a:off x="5054738" y="674752"/>
                  <a:ext cx="197488" cy="133808"/>
                </a:xfrm>
                <a:custGeom>
                  <a:avLst/>
                  <a:gdLst>
                    <a:gd name="connsiteX0" fmla="*/ 19067 w 197488"/>
                    <a:gd name="connsiteY0" fmla="*/ 133808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09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8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8"/>
                      </a:moveTo>
                      <a:cubicBezTo>
                        <a:pt x="11112" y="133808"/>
                        <a:pt x="3158" y="127445"/>
                        <a:pt x="1567" y="119491"/>
                      </a:cubicBezTo>
                      <a:cubicBezTo>
                        <a:pt x="-7978" y="65401"/>
                        <a:pt x="27021" y="12902"/>
                        <a:pt x="81111" y="1766"/>
                      </a:cubicBezTo>
                      <a:cubicBezTo>
                        <a:pt x="108156" y="-3007"/>
                        <a:pt x="133610" y="1766"/>
                        <a:pt x="155882" y="17674"/>
                      </a:cubicBezTo>
                      <a:cubicBezTo>
                        <a:pt x="178154" y="33583"/>
                        <a:pt x="192472" y="55855"/>
                        <a:pt x="197245" y="81309"/>
                      </a:cubicBezTo>
                      <a:cubicBezTo>
                        <a:pt x="198836" y="90855"/>
                        <a:pt x="192472" y="100400"/>
                        <a:pt x="182927" y="101991"/>
                      </a:cubicBezTo>
                      <a:cubicBezTo>
                        <a:pt x="173382" y="103582"/>
                        <a:pt x="163836" y="97218"/>
                        <a:pt x="162246" y="87673"/>
                      </a:cubicBezTo>
                      <a:cubicBezTo>
                        <a:pt x="159064" y="70173"/>
                        <a:pt x="149519" y="55855"/>
                        <a:pt x="135201" y="46310"/>
                      </a:cubicBezTo>
                      <a:cubicBezTo>
                        <a:pt x="120883" y="36765"/>
                        <a:pt x="103383" y="33583"/>
                        <a:pt x="87474" y="36765"/>
                      </a:cubicBezTo>
                      <a:cubicBezTo>
                        <a:pt x="52475" y="43129"/>
                        <a:pt x="30203" y="76537"/>
                        <a:pt x="36566" y="111536"/>
                      </a:cubicBezTo>
                      <a:cubicBezTo>
                        <a:pt x="38157" y="121081"/>
                        <a:pt x="31794" y="130627"/>
                        <a:pt x="22248" y="132218"/>
                      </a:cubicBezTo>
                      <a:cubicBezTo>
                        <a:pt x="22248" y="133808"/>
                        <a:pt x="20657" y="133808"/>
                        <a:pt x="19067" y="13380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80" name="Freeform: Shape 1079">
                <a:extLst>
                  <a:ext uri="{FF2B5EF4-FFF2-40B4-BE49-F238E27FC236}">
                    <a16:creationId xmlns:a16="http://schemas.microsoft.com/office/drawing/2014/main" id="{AA54D95A-2382-8AA2-1528-088240A0A2BC}"/>
                  </a:ext>
                </a:extLst>
              </p:cNvPr>
              <p:cNvSpPr/>
              <p:nvPr/>
            </p:nvSpPr>
            <p:spPr>
              <a:xfrm>
                <a:off x="4779249" y="795590"/>
                <a:ext cx="259556" cy="169181"/>
              </a:xfrm>
              <a:custGeom>
                <a:avLst/>
                <a:gdLst>
                  <a:gd name="connsiteX0" fmla="*/ 151377 w 259556"/>
                  <a:gd name="connsiteY0" fmla="*/ 167286 h 169181"/>
                  <a:gd name="connsiteX1" fmla="*/ 28879 w 259556"/>
                  <a:gd name="connsiteY1" fmla="*/ 122741 h 169181"/>
                  <a:gd name="connsiteX2" fmla="*/ 244 w 259556"/>
                  <a:gd name="connsiteY2" fmla="*/ 60697 h 169181"/>
                  <a:gd name="connsiteX3" fmla="*/ 14562 w 259556"/>
                  <a:gd name="connsiteY3" fmla="*/ 40016 h 169181"/>
                  <a:gd name="connsiteX4" fmla="*/ 237284 w 259556"/>
                  <a:gd name="connsiteY4" fmla="*/ 244 h 169181"/>
                  <a:gd name="connsiteX5" fmla="*/ 257966 w 259556"/>
                  <a:gd name="connsiteY5" fmla="*/ 14562 h 169181"/>
                  <a:gd name="connsiteX6" fmla="*/ 253193 w 259556"/>
                  <a:gd name="connsiteY6" fmla="*/ 81378 h 169181"/>
                  <a:gd name="connsiteX7" fmla="*/ 151377 w 259556"/>
                  <a:gd name="connsiteY7" fmla="*/ 167286 h 16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556" h="169181">
                    <a:moveTo>
                      <a:pt x="151377" y="167286"/>
                    </a:moveTo>
                    <a:cubicBezTo>
                      <a:pt x="105242" y="175240"/>
                      <a:pt x="59106" y="157741"/>
                      <a:pt x="28879" y="122741"/>
                    </a:cubicBezTo>
                    <a:cubicBezTo>
                      <a:pt x="14562" y="105242"/>
                      <a:pt x="3425" y="82969"/>
                      <a:pt x="244" y="60697"/>
                    </a:cubicBezTo>
                    <a:cubicBezTo>
                      <a:pt x="-1347" y="51152"/>
                      <a:pt x="5016" y="41607"/>
                      <a:pt x="14562" y="40016"/>
                    </a:cubicBezTo>
                    <a:cubicBezTo>
                      <a:pt x="24107" y="38425"/>
                      <a:pt x="226148" y="1835"/>
                      <a:pt x="237284" y="244"/>
                    </a:cubicBezTo>
                    <a:cubicBezTo>
                      <a:pt x="246830" y="-1347"/>
                      <a:pt x="256375" y="5016"/>
                      <a:pt x="257966" y="14562"/>
                    </a:cubicBezTo>
                    <a:cubicBezTo>
                      <a:pt x="261148" y="36834"/>
                      <a:pt x="259557" y="59106"/>
                      <a:pt x="253193" y="81378"/>
                    </a:cubicBezTo>
                    <a:cubicBezTo>
                      <a:pt x="237284" y="125923"/>
                      <a:pt x="197512" y="159331"/>
                      <a:pt x="151377" y="167286"/>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78" name="Freeform: Shape 1077">
              <a:extLst>
                <a:ext uri="{FF2B5EF4-FFF2-40B4-BE49-F238E27FC236}">
                  <a16:creationId xmlns:a16="http://schemas.microsoft.com/office/drawing/2014/main" id="{C4A991FD-9A1A-5327-B0E4-AE52330239E3}"/>
                </a:ext>
              </a:extLst>
            </p:cNvPr>
            <p:cNvSpPr/>
            <p:nvPr/>
          </p:nvSpPr>
          <p:spPr>
            <a:xfrm>
              <a:off x="3931309" y="-578929"/>
              <a:ext cx="340938" cy="1836118"/>
            </a:xfrm>
            <a:custGeom>
              <a:avLst/>
              <a:gdLst>
                <a:gd name="connsiteX0" fmla="*/ 324784 w 340938"/>
                <a:gd name="connsiteY0" fmla="*/ 1836118 h 1836118"/>
                <a:gd name="connsiteX1" fmla="*/ 308876 w 340938"/>
                <a:gd name="connsiteY1" fmla="*/ 1821800 h 1836118"/>
                <a:gd name="connsiteX2" fmla="*/ 245 w 340938"/>
                <a:gd name="connsiteY2" fmla="*/ 19336 h 1836118"/>
                <a:gd name="connsiteX3" fmla="*/ 12972 w 340938"/>
                <a:gd name="connsiteY3" fmla="*/ 245 h 1836118"/>
                <a:gd name="connsiteX4" fmla="*/ 32063 w 340938"/>
                <a:gd name="connsiteY4" fmla="*/ 12972 h 1836118"/>
                <a:gd name="connsiteX5" fmla="*/ 340693 w 340938"/>
                <a:gd name="connsiteY5" fmla="*/ 1817028 h 1836118"/>
                <a:gd name="connsiteX6" fmla="*/ 327966 w 340938"/>
                <a:gd name="connsiteY6" fmla="*/ 1836118 h 1836118"/>
                <a:gd name="connsiteX7" fmla="*/ 324784 w 340938"/>
                <a:gd name="connsiteY7" fmla="*/ 1836118 h 18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938" h="1836118">
                  <a:moveTo>
                    <a:pt x="324784" y="1836118"/>
                  </a:moveTo>
                  <a:cubicBezTo>
                    <a:pt x="316830" y="1836118"/>
                    <a:pt x="310467" y="1829755"/>
                    <a:pt x="308876" y="1821800"/>
                  </a:cubicBezTo>
                  <a:lnTo>
                    <a:pt x="245" y="19336"/>
                  </a:lnTo>
                  <a:cubicBezTo>
                    <a:pt x="-1345" y="9791"/>
                    <a:pt x="5018" y="1836"/>
                    <a:pt x="12972" y="245"/>
                  </a:cubicBezTo>
                  <a:cubicBezTo>
                    <a:pt x="22518" y="-1345"/>
                    <a:pt x="30472" y="5018"/>
                    <a:pt x="32063" y="12972"/>
                  </a:cubicBezTo>
                  <a:lnTo>
                    <a:pt x="340693" y="1817028"/>
                  </a:lnTo>
                  <a:cubicBezTo>
                    <a:pt x="342284" y="1826573"/>
                    <a:pt x="335921" y="1834528"/>
                    <a:pt x="327966" y="1836118"/>
                  </a:cubicBezTo>
                  <a:cubicBezTo>
                    <a:pt x="326375" y="1836118"/>
                    <a:pt x="324784" y="1836118"/>
                    <a:pt x="324784" y="183611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87" name="Graphic 378">
            <a:extLst>
              <a:ext uri="{FF2B5EF4-FFF2-40B4-BE49-F238E27FC236}">
                <a16:creationId xmlns:a16="http://schemas.microsoft.com/office/drawing/2014/main" id="{A93BC53C-44C6-C860-F9B0-C15A506777E3}"/>
              </a:ext>
            </a:extLst>
          </p:cNvPr>
          <p:cNvGrpSpPr/>
          <p:nvPr/>
        </p:nvGrpSpPr>
        <p:grpSpPr>
          <a:xfrm rot="13307919">
            <a:off x="8772816" y="6603826"/>
            <a:ext cx="1319937" cy="2696768"/>
            <a:chOff x="5930698" y="1511139"/>
            <a:chExt cx="1857733" cy="2468051"/>
          </a:xfrm>
        </p:grpSpPr>
        <p:sp>
          <p:nvSpPr>
            <p:cNvPr id="1088" name="Freeform: Shape 1087">
              <a:extLst>
                <a:ext uri="{FF2B5EF4-FFF2-40B4-BE49-F238E27FC236}">
                  <a16:creationId xmlns:a16="http://schemas.microsoft.com/office/drawing/2014/main" id="{073F7D5E-3F69-6D69-6F0B-0CBDE888A789}"/>
                </a:ext>
              </a:extLst>
            </p:cNvPr>
            <p:cNvSpPr/>
            <p:nvPr/>
          </p:nvSpPr>
          <p:spPr>
            <a:xfrm>
              <a:off x="6449707" y="2163953"/>
              <a:ext cx="1059731" cy="1815237"/>
            </a:xfrm>
            <a:custGeom>
              <a:avLst/>
              <a:gdLst>
                <a:gd name="connsiteX0" fmla="*/ 1059732 w 1059731"/>
                <a:gd name="connsiteY0" fmla="*/ 39807 h 1815237"/>
                <a:gd name="connsiteX1" fmla="*/ 636558 w 1059731"/>
                <a:gd name="connsiteY1" fmla="*/ 1608413 h 1815237"/>
                <a:gd name="connsiteX2" fmla="*/ 410654 w 1059731"/>
                <a:gd name="connsiteY2" fmla="*/ 1815227 h 1815237"/>
                <a:gd name="connsiteX3" fmla="*/ 262702 w 1059731"/>
                <a:gd name="connsiteY3" fmla="*/ 1641821 h 1815237"/>
                <a:gd name="connsiteX4" fmla="*/ 3389 w 1059731"/>
                <a:gd name="connsiteY4" fmla="*/ 362756 h 1815237"/>
                <a:gd name="connsiteX5" fmla="*/ 205430 w 1059731"/>
                <a:gd name="connsiteY5" fmla="*/ 235485 h 1815237"/>
                <a:gd name="connsiteX6" fmla="*/ 733602 w 1059731"/>
                <a:gd name="connsiteY6" fmla="*/ 214804 h 1815237"/>
                <a:gd name="connsiteX7" fmla="*/ 798828 w 1059731"/>
                <a:gd name="connsiteY7" fmla="*/ 35 h 1815237"/>
                <a:gd name="connsiteX8" fmla="*/ 1059732 w 1059731"/>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731" h="1815237">
                  <a:moveTo>
                    <a:pt x="1059732" y="39807"/>
                  </a:moveTo>
                  <a:lnTo>
                    <a:pt x="636558" y="1608413"/>
                  </a:lnTo>
                  <a:cubicBezTo>
                    <a:pt x="636558" y="1608413"/>
                    <a:pt x="574514" y="1805682"/>
                    <a:pt x="410654" y="1815227"/>
                  </a:cubicBezTo>
                  <a:cubicBezTo>
                    <a:pt x="299292" y="1816818"/>
                    <a:pt x="262702" y="1641821"/>
                    <a:pt x="262702" y="1641821"/>
                  </a:cubicBezTo>
                  <a:lnTo>
                    <a:pt x="3389" y="362756"/>
                  </a:lnTo>
                  <a:cubicBezTo>
                    <a:pt x="3389" y="362756"/>
                    <a:pt x="-42747" y="249803"/>
                    <a:pt x="205430" y="235485"/>
                  </a:cubicBezTo>
                  <a:cubicBezTo>
                    <a:pt x="453607" y="221168"/>
                    <a:pt x="733602" y="214804"/>
                    <a:pt x="733602" y="214804"/>
                  </a:cubicBezTo>
                  <a:lnTo>
                    <a:pt x="798828" y="35"/>
                  </a:lnTo>
                  <a:cubicBezTo>
                    <a:pt x="798828" y="-1555"/>
                    <a:pt x="908598" y="50944"/>
                    <a:pt x="1059732" y="39807"/>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9" name="Freeform: Shape 1088">
              <a:extLst>
                <a:ext uri="{FF2B5EF4-FFF2-40B4-BE49-F238E27FC236}">
                  <a16:creationId xmlns:a16="http://schemas.microsoft.com/office/drawing/2014/main" id="{6DEFE358-4BDB-5BBE-1D13-AA6A26FC1D36}"/>
                </a:ext>
              </a:extLst>
            </p:cNvPr>
            <p:cNvSpPr/>
            <p:nvPr/>
          </p:nvSpPr>
          <p:spPr>
            <a:xfrm>
              <a:off x="6419480" y="2163953"/>
              <a:ext cx="1035868" cy="1815237"/>
            </a:xfrm>
            <a:custGeom>
              <a:avLst/>
              <a:gdLst>
                <a:gd name="connsiteX0" fmla="*/ 1035869 w 1035868"/>
                <a:gd name="connsiteY0" fmla="*/ 39807 h 1815237"/>
                <a:gd name="connsiteX1" fmla="*/ 612695 w 1035868"/>
                <a:gd name="connsiteY1" fmla="*/ 1608413 h 1815237"/>
                <a:gd name="connsiteX2" fmla="*/ 410654 w 1035868"/>
                <a:gd name="connsiteY2" fmla="*/ 1815227 h 1815237"/>
                <a:gd name="connsiteX3" fmla="*/ 262702 w 1035868"/>
                <a:gd name="connsiteY3" fmla="*/ 1641821 h 1815237"/>
                <a:gd name="connsiteX4" fmla="*/ 3389 w 1035868"/>
                <a:gd name="connsiteY4" fmla="*/ 362756 h 1815237"/>
                <a:gd name="connsiteX5" fmla="*/ 205431 w 1035868"/>
                <a:gd name="connsiteY5" fmla="*/ 235485 h 1815237"/>
                <a:gd name="connsiteX6" fmla="*/ 733602 w 1035868"/>
                <a:gd name="connsiteY6" fmla="*/ 214804 h 1815237"/>
                <a:gd name="connsiteX7" fmla="*/ 798828 w 1035868"/>
                <a:gd name="connsiteY7" fmla="*/ 35 h 1815237"/>
                <a:gd name="connsiteX8" fmla="*/ 1035869 w 1035868"/>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868" h="1815237">
                  <a:moveTo>
                    <a:pt x="1035869" y="39807"/>
                  </a:moveTo>
                  <a:lnTo>
                    <a:pt x="612695" y="1608413"/>
                  </a:lnTo>
                  <a:cubicBezTo>
                    <a:pt x="612695" y="1608413"/>
                    <a:pt x="574514" y="1805682"/>
                    <a:pt x="410654" y="1815227"/>
                  </a:cubicBezTo>
                  <a:cubicBezTo>
                    <a:pt x="299292" y="1816818"/>
                    <a:pt x="262702" y="1641821"/>
                    <a:pt x="262702" y="1641821"/>
                  </a:cubicBezTo>
                  <a:lnTo>
                    <a:pt x="3389" y="362756"/>
                  </a:lnTo>
                  <a:cubicBezTo>
                    <a:pt x="3389" y="362756"/>
                    <a:pt x="-42746" y="249803"/>
                    <a:pt x="205431" y="235485"/>
                  </a:cubicBezTo>
                  <a:cubicBezTo>
                    <a:pt x="453607" y="221168"/>
                    <a:pt x="733602" y="214804"/>
                    <a:pt x="733602" y="214804"/>
                  </a:cubicBezTo>
                  <a:lnTo>
                    <a:pt x="798828" y="35"/>
                  </a:lnTo>
                  <a:cubicBezTo>
                    <a:pt x="798828" y="-1555"/>
                    <a:pt x="908599" y="50944"/>
                    <a:pt x="1035869" y="39807"/>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0" name="Freeform: Shape 1089">
              <a:extLst>
                <a:ext uri="{FF2B5EF4-FFF2-40B4-BE49-F238E27FC236}">
                  <a16:creationId xmlns:a16="http://schemas.microsoft.com/office/drawing/2014/main" id="{6604354B-5460-D84F-A679-F06AC627516E}"/>
                </a:ext>
              </a:extLst>
            </p:cNvPr>
            <p:cNvSpPr/>
            <p:nvPr/>
          </p:nvSpPr>
          <p:spPr>
            <a:xfrm>
              <a:off x="6219237" y="2162398"/>
              <a:ext cx="1035868" cy="1816792"/>
            </a:xfrm>
            <a:custGeom>
              <a:avLst/>
              <a:gdLst>
                <a:gd name="connsiteX0" fmla="*/ 830438 w 1035868"/>
                <a:gd name="connsiteY0" fmla="*/ 235450 h 1816792"/>
                <a:gd name="connsiteX1" fmla="*/ 302267 w 1035868"/>
                <a:gd name="connsiteY1" fmla="*/ 214768 h 1816792"/>
                <a:gd name="connsiteX2" fmla="*/ 237041 w 1035868"/>
                <a:gd name="connsiteY2" fmla="*/ 0 h 1816792"/>
                <a:gd name="connsiteX3" fmla="*/ 0 w 1035868"/>
                <a:gd name="connsiteY3" fmla="*/ 41363 h 1816792"/>
                <a:gd name="connsiteX4" fmla="*/ 423173 w 1035868"/>
                <a:gd name="connsiteY4" fmla="*/ 1609968 h 1816792"/>
                <a:gd name="connsiteX5" fmla="*/ 625215 w 1035868"/>
                <a:gd name="connsiteY5" fmla="*/ 1816782 h 1816792"/>
                <a:gd name="connsiteX6" fmla="*/ 773166 w 1035868"/>
                <a:gd name="connsiteY6" fmla="*/ 1643376 h 1816792"/>
                <a:gd name="connsiteX7" fmla="*/ 1032480 w 1035868"/>
                <a:gd name="connsiteY7" fmla="*/ 364311 h 1816792"/>
                <a:gd name="connsiteX8" fmla="*/ 830438 w 1035868"/>
                <a:gd name="connsiteY8" fmla="*/ 235450 h 1816792"/>
                <a:gd name="connsiteX9" fmla="*/ 680896 w 1035868"/>
                <a:gd name="connsiteY9" fmla="*/ 439082 h 1816792"/>
                <a:gd name="connsiteX10" fmla="*/ 609306 w 1035868"/>
                <a:gd name="connsiteY10" fmla="*/ 367493 h 1816792"/>
                <a:gd name="connsiteX11" fmla="*/ 680896 w 1035868"/>
                <a:gd name="connsiteY11" fmla="*/ 295903 h 1816792"/>
                <a:gd name="connsiteX12" fmla="*/ 752485 w 1035868"/>
                <a:gd name="connsiteY12" fmla="*/ 367493 h 1816792"/>
                <a:gd name="connsiteX13" fmla="*/ 680896 w 1035868"/>
                <a:gd name="connsiteY13" fmla="*/ 439082 h 181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5868" h="1816792">
                  <a:moveTo>
                    <a:pt x="830438" y="235450"/>
                  </a:moveTo>
                  <a:cubicBezTo>
                    <a:pt x="582261" y="221132"/>
                    <a:pt x="302267" y="214768"/>
                    <a:pt x="302267" y="214768"/>
                  </a:cubicBezTo>
                  <a:lnTo>
                    <a:pt x="237041" y="0"/>
                  </a:lnTo>
                  <a:cubicBezTo>
                    <a:pt x="237041" y="0"/>
                    <a:pt x="127270" y="54090"/>
                    <a:pt x="0" y="41363"/>
                  </a:cubicBezTo>
                  <a:lnTo>
                    <a:pt x="423173" y="1609968"/>
                  </a:lnTo>
                  <a:cubicBezTo>
                    <a:pt x="423173" y="1609968"/>
                    <a:pt x="461355" y="1807237"/>
                    <a:pt x="625215" y="1816782"/>
                  </a:cubicBezTo>
                  <a:cubicBezTo>
                    <a:pt x="736576" y="1818373"/>
                    <a:pt x="773166" y="1643376"/>
                    <a:pt x="773166" y="1643376"/>
                  </a:cubicBezTo>
                  <a:lnTo>
                    <a:pt x="1032480" y="364311"/>
                  </a:lnTo>
                  <a:cubicBezTo>
                    <a:pt x="1032480" y="362720"/>
                    <a:pt x="1078615" y="249768"/>
                    <a:pt x="830438" y="235450"/>
                  </a:cubicBezTo>
                  <a:close/>
                  <a:moveTo>
                    <a:pt x="680896" y="439082"/>
                  </a:moveTo>
                  <a:cubicBezTo>
                    <a:pt x="641124" y="439082"/>
                    <a:pt x="609306" y="407265"/>
                    <a:pt x="609306" y="367493"/>
                  </a:cubicBezTo>
                  <a:cubicBezTo>
                    <a:pt x="609306" y="327721"/>
                    <a:pt x="641124" y="295903"/>
                    <a:pt x="680896" y="295903"/>
                  </a:cubicBezTo>
                  <a:cubicBezTo>
                    <a:pt x="720667" y="295903"/>
                    <a:pt x="752485" y="327721"/>
                    <a:pt x="752485" y="367493"/>
                  </a:cubicBezTo>
                  <a:cubicBezTo>
                    <a:pt x="752485" y="407265"/>
                    <a:pt x="720667" y="439082"/>
                    <a:pt x="680896" y="439082"/>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91" name="Graphic 378">
              <a:extLst>
                <a:ext uri="{FF2B5EF4-FFF2-40B4-BE49-F238E27FC236}">
                  <a16:creationId xmlns:a16="http://schemas.microsoft.com/office/drawing/2014/main" id="{572C7B84-3126-B5DC-FC21-6275A1BE4709}"/>
                </a:ext>
              </a:extLst>
            </p:cNvPr>
            <p:cNvGrpSpPr/>
            <p:nvPr/>
          </p:nvGrpSpPr>
          <p:grpSpPr>
            <a:xfrm>
              <a:off x="6220828" y="2162398"/>
              <a:ext cx="978944" cy="1815202"/>
              <a:chOff x="6220828" y="2162398"/>
              <a:chExt cx="978944" cy="1815202"/>
            </a:xfrm>
          </p:grpSpPr>
          <p:sp>
            <p:nvSpPr>
              <p:cNvPr id="1104" name="Freeform: Shape 1103">
                <a:extLst>
                  <a:ext uri="{FF2B5EF4-FFF2-40B4-BE49-F238E27FC236}">
                    <a16:creationId xmlns:a16="http://schemas.microsoft.com/office/drawing/2014/main" id="{18D60EEA-8183-4D93-E7B4-A6AC75598391}"/>
                  </a:ext>
                </a:extLst>
              </p:cNvPr>
              <p:cNvSpPr/>
              <p:nvPr/>
            </p:nvSpPr>
            <p:spPr>
              <a:xfrm>
                <a:off x="6220828" y="2162398"/>
                <a:ext cx="978944" cy="1380881"/>
              </a:xfrm>
              <a:custGeom>
                <a:avLst/>
                <a:gdLst>
                  <a:gd name="connsiteX0" fmla="*/ 784303 w 978944"/>
                  <a:gd name="connsiteY0" fmla="*/ 233859 h 1380881"/>
                  <a:gd name="connsiteX1" fmla="*/ 284767 w 978944"/>
                  <a:gd name="connsiteY1" fmla="*/ 214768 h 1380881"/>
                  <a:gd name="connsiteX2" fmla="*/ 224314 w 978944"/>
                  <a:gd name="connsiteY2" fmla="*/ 0 h 1380881"/>
                  <a:gd name="connsiteX3" fmla="*/ 0 w 978944"/>
                  <a:gd name="connsiteY3" fmla="*/ 42954 h 1380881"/>
                  <a:gd name="connsiteX4" fmla="*/ 219541 w 978944"/>
                  <a:gd name="connsiteY4" fmla="*/ 913164 h 1380881"/>
                  <a:gd name="connsiteX5" fmla="*/ 777939 w 978944"/>
                  <a:gd name="connsiteY5" fmla="*/ 1380882 h 1380881"/>
                  <a:gd name="connsiteX6" fmla="*/ 976799 w 978944"/>
                  <a:gd name="connsiteY6" fmla="*/ 362720 h 1380881"/>
                  <a:gd name="connsiteX7" fmla="*/ 784303 w 978944"/>
                  <a:gd name="connsiteY7" fmla="*/ 233859 h 1380881"/>
                  <a:gd name="connsiteX8" fmla="*/ 634760 w 978944"/>
                  <a:gd name="connsiteY8" fmla="*/ 439082 h 1380881"/>
                  <a:gd name="connsiteX9" fmla="*/ 563171 w 978944"/>
                  <a:gd name="connsiteY9" fmla="*/ 367493 h 1380881"/>
                  <a:gd name="connsiteX10" fmla="*/ 634760 w 978944"/>
                  <a:gd name="connsiteY10" fmla="*/ 295903 h 1380881"/>
                  <a:gd name="connsiteX11" fmla="*/ 706350 w 978944"/>
                  <a:gd name="connsiteY11" fmla="*/ 367493 h 1380881"/>
                  <a:gd name="connsiteX12" fmla="*/ 634760 w 978944"/>
                  <a:gd name="connsiteY12" fmla="*/ 439082 h 138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8944" h="1380881">
                    <a:moveTo>
                      <a:pt x="784303" y="233859"/>
                    </a:moveTo>
                    <a:cubicBezTo>
                      <a:pt x="548853" y="221132"/>
                      <a:pt x="284767" y="214768"/>
                      <a:pt x="284767" y="214768"/>
                    </a:cubicBezTo>
                    <a:lnTo>
                      <a:pt x="224314" y="0"/>
                    </a:lnTo>
                    <a:cubicBezTo>
                      <a:pt x="224314" y="0"/>
                      <a:pt x="120907" y="54090"/>
                      <a:pt x="0" y="42954"/>
                    </a:cubicBezTo>
                    <a:lnTo>
                      <a:pt x="219541" y="913164"/>
                    </a:lnTo>
                    <a:cubicBezTo>
                      <a:pt x="373856" y="1104069"/>
                      <a:pt x="563171" y="1264748"/>
                      <a:pt x="777939" y="1380882"/>
                    </a:cubicBezTo>
                    <a:lnTo>
                      <a:pt x="976799" y="362720"/>
                    </a:lnTo>
                    <a:cubicBezTo>
                      <a:pt x="975208" y="359538"/>
                      <a:pt x="1018162" y="246586"/>
                      <a:pt x="784303" y="233859"/>
                    </a:cubicBezTo>
                    <a:close/>
                    <a:moveTo>
                      <a:pt x="634760" y="439082"/>
                    </a:moveTo>
                    <a:cubicBezTo>
                      <a:pt x="594988" y="439082"/>
                      <a:pt x="563171" y="407265"/>
                      <a:pt x="563171" y="367493"/>
                    </a:cubicBezTo>
                    <a:cubicBezTo>
                      <a:pt x="563171" y="327721"/>
                      <a:pt x="594988" y="295903"/>
                      <a:pt x="634760" y="295903"/>
                    </a:cubicBezTo>
                    <a:cubicBezTo>
                      <a:pt x="674532" y="295903"/>
                      <a:pt x="706350" y="327721"/>
                      <a:pt x="706350" y="367493"/>
                    </a:cubicBezTo>
                    <a:cubicBezTo>
                      <a:pt x="706350" y="407265"/>
                      <a:pt x="674532" y="439082"/>
                      <a:pt x="634760" y="439082"/>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5" name="Freeform: Shape 1104">
                <a:extLst>
                  <a:ext uri="{FF2B5EF4-FFF2-40B4-BE49-F238E27FC236}">
                    <a16:creationId xmlns:a16="http://schemas.microsoft.com/office/drawing/2014/main" id="{0F951CF7-3533-40D2-9D7A-5B430EAB8537}"/>
                  </a:ext>
                </a:extLst>
              </p:cNvPr>
              <p:cNvSpPr/>
              <p:nvPr/>
            </p:nvSpPr>
            <p:spPr>
              <a:xfrm>
                <a:off x="6438778" y="3073970"/>
                <a:ext cx="558398" cy="903629"/>
              </a:xfrm>
              <a:custGeom>
                <a:avLst/>
                <a:gdLst>
                  <a:gd name="connsiteX0" fmla="*/ 0 w 558398"/>
                  <a:gd name="connsiteY0" fmla="*/ 0 h 903629"/>
                  <a:gd name="connsiteX1" fmla="*/ 176588 w 558398"/>
                  <a:gd name="connsiteY1" fmla="*/ 696805 h 903629"/>
                  <a:gd name="connsiteX2" fmla="*/ 367493 w 558398"/>
                  <a:gd name="connsiteY2" fmla="*/ 903619 h 903629"/>
                  <a:gd name="connsiteX3" fmla="*/ 507490 w 558398"/>
                  <a:gd name="connsiteY3" fmla="*/ 728622 h 903629"/>
                  <a:gd name="connsiteX4" fmla="*/ 558398 w 558398"/>
                  <a:gd name="connsiteY4" fmla="*/ 467718 h 903629"/>
                  <a:gd name="connsiteX5" fmla="*/ 0 w 558398"/>
                  <a:gd name="connsiteY5" fmla="*/ 0 h 90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98" h="903629">
                    <a:moveTo>
                      <a:pt x="0" y="0"/>
                    </a:moveTo>
                    <a:lnTo>
                      <a:pt x="176588" y="696805"/>
                    </a:lnTo>
                    <a:cubicBezTo>
                      <a:pt x="176588" y="696805"/>
                      <a:pt x="211587" y="894073"/>
                      <a:pt x="367493" y="903619"/>
                    </a:cubicBezTo>
                    <a:cubicBezTo>
                      <a:pt x="472491" y="905209"/>
                      <a:pt x="507490" y="728622"/>
                      <a:pt x="507490" y="728622"/>
                    </a:cubicBezTo>
                    <a:lnTo>
                      <a:pt x="558398" y="467718"/>
                    </a:lnTo>
                    <a:cubicBezTo>
                      <a:pt x="343630" y="351584"/>
                      <a:pt x="154315" y="190905"/>
                      <a:pt x="0" y="0"/>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2" name="Graphic 378">
              <a:extLst>
                <a:ext uri="{FF2B5EF4-FFF2-40B4-BE49-F238E27FC236}">
                  <a16:creationId xmlns:a16="http://schemas.microsoft.com/office/drawing/2014/main" id="{A6CF3692-09C6-1D7C-C589-6B55E07B6575}"/>
                </a:ext>
              </a:extLst>
            </p:cNvPr>
            <p:cNvGrpSpPr/>
            <p:nvPr/>
          </p:nvGrpSpPr>
          <p:grpSpPr>
            <a:xfrm>
              <a:off x="6768090" y="2827384"/>
              <a:ext cx="221224" cy="657032"/>
              <a:chOff x="6768090" y="2827384"/>
              <a:chExt cx="221224" cy="657032"/>
            </a:xfrm>
          </p:grpSpPr>
          <p:sp>
            <p:nvSpPr>
              <p:cNvPr id="1099" name="Freeform: Shape 1098">
                <a:extLst>
                  <a:ext uri="{FF2B5EF4-FFF2-40B4-BE49-F238E27FC236}">
                    <a16:creationId xmlns:a16="http://schemas.microsoft.com/office/drawing/2014/main" id="{90638BF6-22F2-705A-A92D-DDFD07090BD9}"/>
                  </a:ext>
                </a:extLst>
              </p:cNvPr>
              <p:cNvSpPr/>
              <p:nvPr/>
            </p:nvSpPr>
            <p:spPr>
              <a:xfrm>
                <a:off x="6888996" y="3307783"/>
                <a:ext cx="89089" cy="176633"/>
              </a:xfrm>
              <a:custGeom>
                <a:avLst/>
                <a:gdLst>
                  <a:gd name="connsiteX0" fmla="*/ 46136 w 89089"/>
                  <a:gd name="connsiteY0" fmla="*/ 46 h 176633"/>
                  <a:gd name="connsiteX1" fmla="*/ 89089 w 89089"/>
                  <a:gd name="connsiteY1" fmla="*/ 89135 h 176633"/>
                  <a:gd name="connsiteX2" fmla="*/ 42954 w 89089"/>
                  <a:gd name="connsiteY2" fmla="*/ 176634 h 176633"/>
                  <a:gd name="connsiteX3" fmla="*/ 0 w 89089"/>
                  <a:gd name="connsiteY3" fmla="*/ 87544 h 176633"/>
                  <a:gd name="connsiteX4" fmla="*/ 46136 w 89089"/>
                  <a:gd name="connsiteY4" fmla="*/ 46 h 176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89" h="176633">
                    <a:moveTo>
                      <a:pt x="46136" y="46"/>
                    </a:moveTo>
                    <a:cubicBezTo>
                      <a:pt x="69999" y="46"/>
                      <a:pt x="89089" y="39818"/>
                      <a:pt x="89089" y="89135"/>
                    </a:cubicBezTo>
                    <a:cubicBezTo>
                      <a:pt x="87498" y="138452"/>
                      <a:pt x="66817" y="176634"/>
                      <a:pt x="42954" y="176634"/>
                    </a:cubicBezTo>
                    <a:cubicBezTo>
                      <a:pt x="19090" y="176634"/>
                      <a:pt x="0" y="136862"/>
                      <a:pt x="0" y="87544"/>
                    </a:cubicBezTo>
                    <a:cubicBezTo>
                      <a:pt x="1591" y="38227"/>
                      <a:pt x="22272" y="-1545"/>
                      <a:pt x="46136" y="46"/>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0" name="Freeform: Shape 1099">
                <a:extLst>
                  <a:ext uri="{FF2B5EF4-FFF2-40B4-BE49-F238E27FC236}">
                    <a16:creationId xmlns:a16="http://schemas.microsoft.com/office/drawing/2014/main" id="{0B3292E2-4EE4-36D5-2B5F-37030CC87C78}"/>
                  </a:ext>
                </a:extLst>
              </p:cNvPr>
              <p:cNvSpPr/>
              <p:nvPr/>
            </p:nvSpPr>
            <p:spPr>
              <a:xfrm>
                <a:off x="6900040" y="2827384"/>
                <a:ext cx="89274" cy="176587"/>
              </a:xfrm>
              <a:custGeom>
                <a:avLst/>
                <a:gdLst>
                  <a:gd name="connsiteX0" fmla="*/ 43046 w 89274"/>
                  <a:gd name="connsiteY0" fmla="*/ 176588 h 176587"/>
                  <a:gd name="connsiteX1" fmla="*/ 89182 w 89274"/>
                  <a:gd name="connsiteY1" fmla="*/ 89089 h 176587"/>
                  <a:gd name="connsiteX2" fmla="*/ 46228 w 89274"/>
                  <a:gd name="connsiteY2" fmla="*/ 0 h 176587"/>
                  <a:gd name="connsiteX3" fmla="*/ 93 w 89274"/>
                  <a:gd name="connsiteY3" fmla="*/ 87498 h 176587"/>
                  <a:gd name="connsiteX4" fmla="*/ 43046 w 89274"/>
                  <a:gd name="connsiteY4" fmla="*/ 176588 h 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74" h="176587">
                    <a:moveTo>
                      <a:pt x="43046" y="176588"/>
                    </a:moveTo>
                    <a:cubicBezTo>
                      <a:pt x="66910" y="176588"/>
                      <a:pt x="87591" y="138407"/>
                      <a:pt x="89182" y="89089"/>
                    </a:cubicBezTo>
                    <a:cubicBezTo>
                      <a:pt x="90773" y="39772"/>
                      <a:pt x="71682" y="0"/>
                      <a:pt x="46228" y="0"/>
                    </a:cubicBezTo>
                    <a:cubicBezTo>
                      <a:pt x="22365" y="0"/>
                      <a:pt x="1684" y="38181"/>
                      <a:pt x="93" y="87498"/>
                    </a:cubicBezTo>
                    <a:cubicBezTo>
                      <a:pt x="-1498" y="135225"/>
                      <a:pt x="17592" y="174997"/>
                      <a:pt x="43046" y="17658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1" name="Freeform: Shape 1100">
                <a:extLst>
                  <a:ext uri="{FF2B5EF4-FFF2-40B4-BE49-F238E27FC236}">
                    <a16:creationId xmlns:a16="http://schemas.microsoft.com/office/drawing/2014/main" id="{2473CB78-4937-3730-F872-890758B58F81}"/>
                  </a:ext>
                </a:extLst>
              </p:cNvPr>
              <p:cNvSpPr/>
              <p:nvPr/>
            </p:nvSpPr>
            <p:spPr>
              <a:xfrm>
                <a:off x="6803089" y="3061243"/>
                <a:ext cx="103407" cy="179768"/>
              </a:xfrm>
              <a:custGeom>
                <a:avLst/>
                <a:gdLst>
                  <a:gd name="connsiteX0" fmla="*/ 103407 w 103407"/>
                  <a:gd name="connsiteY0" fmla="*/ 92271 h 179768"/>
                  <a:gd name="connsiteX1" fmla="*/ 57271 w 103407"/>
                  <a:gd name="connsiteY1" fmla="*/ 168633 h 179768"/>
                  <a:gd name="connsiteX2" fmla="*/ 12727 w 103407"/>
                  <a:gd name="connsiteY2" fmla="*/ 179769 h 179768"/>
                  <a:gd name="connsiteX3" fmla="*/ 0 w 103407"/>
                  <a:gd name="connsiteY3" fmla="*/ 167042 h 179768"/>
                  <a:gd name="connsiteX4" fmla="*/ 12727 w 103407"/>
                  <a:gd name="connsiteY4" fmla="*/ 154315 h 179768"/>
                  <a:gd name="connsiteX5" fmla="*/ 44545 w 103407"/>
                  <a:gd name="connsiteY5" fmla="*/ 146360 h 179768"/>
                  <a:gd name="connsiteX6" fmla="*/ 77953 w 103407"/>
                  <a:gd name="connsiteY6" fmla="*/ 92271 h 179768"/>
                  <a:gd name="connsiteX7" fmla="*/ 46135 w 103407"/>
                  <a:gd name="connsiteY7" fmla="*/ 34999 h 179768"/>
                  <a:gd name="connsiteX8" fmla="*/ 14318 w 103407"/>
                  <a:gd name="connsiteY8" fmla="*/ 25454 h 179768"/>
                  <a:gd name="connsiteX9" fmla="*/ 1591 w 103407"/>
                  <a:gd name="connsiteY9" fmla="*/ 12727 h 179768"/>
                  <a:gd name="connsiteX10" fmla="*/ 14318 w 103407"/>
                  <a:gd name="connsiteY10" fmla="*/ 0 h 179768"/>
                  <a:gd name="connsiteX11" fmla="*/ 57271 w 103407"/>
                  <a:gd name="connsiteY11" fmla="*/ 12727 h 179768"/>
                  <a:gd name="connsiteX12" fmla="*/ 103407 w 103407"/>
                  <a:gd name="connsiteY12" fmla="*/ 92271 h 1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407" h="179768">
                    <a:moveTo>
                      <a:pt x="103407" y="92271"/>
                    </a:moveTo>
                    <a:cubicBezTo>
                      <a:pt x="103407" y="124088"/>
                      <a:pt x="84317" y="152724"/>
                      <a:pt x="57271" y="168633"/>
                    </a:cubicBezTo>
                    <a:cubicBezTo>
                      <a:pt x="42954" y="176588"/>
                      <a:pt x="28636" y="179769"/>
                      <a:pt x="12727" y="179769"/>
                    </a:cubicBezTo>
                    <a:cubicBezTo>
                      <a:pt x="6363" y="179769"/>
                      <a:pt x="0" y="173406"/>
                      <a:pt x="0" y="167042"/>
                    </a:cubicBezTo>
                    <a:cubicBezTo>
                      <a:pt x="0" y="160679"/>
                      <a:pt x="6363" y="154315"/>
                      <a:pt x="12727" y="154315"/>
                    </a:cubicBezTo>
                    <a:cubicBezTo>
                      <a:pt x="23863" y="154315"/>
                      <a:pt x="34999" y="151133"/>
                      <a:pt x="44545" y="146360"/>
                    </a:cubicBezTo>
                    <a:cubicBezTo>
                      <a:pt x="65226" y="135225"/>
                      <a:pt x="77953" y="114543"/>
                      <a:pt x="77953" y="92271"/>
                    </a:cubicBezTo>
                    <a:cubicBezTo>
                      <a:pt x="77953" y="68408"/>
                      <a:pt x="66817" y="47726"/>
                      <a:pt x="46135" y="34999"/>
                    </a:cubicBezTo>
                    <a:cubicBezTo>
                      <a:pt x="36590" y="28636"/>
                      <a:pt x="25454" y="25454"/>
                      <a:pt x="14318" y="25454"/>
                    </a:cubicBezTo>
                    <a:cubicBezTo>
                      <a:pt x="7954" y="25454"/>
                      <a:pt x="1591" y="19090"/>
                      <a:pt x="1591" y="12727"/>
                    </a:cubicBezTo>
                    <a:cubicBezTo>
                      <a:pt x="1591" y="6363"/>
                      <a:pt x="7954" y="0"/>
                      <a:pt x="14318" y="0"/>
                    </a:cubicBezTo>
                    <a:cubicBezTo>
                      <a:pt x="30227" y="0"/>
                      <a:pt x="44545" y="4772"/>
                      <a:pt x="57271" y="12727"/>
                    </a:cubicBezTo>
                    <a:cubicBezTo>
                      <a:pt x="87498" y="30227"/>
                      <a:pt x="103407" y="60453"/>
                      <a:pt x="103407" y="92271"/>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2" name="Freeform: Shape 1101">
                <a:extLst>
                  <a:ext uri="{FF2B5EF4-FFF2-40B4-BE49-F238E27FC236}">
                    <a16:creationId xmlns:a16="http://schemas.microsoft.com/office/drawing/2014/main" id="{6330E0D0-1E1F-2DA4-61F8-DA83C8310704}"/>
                  </a:ext>
                </a:extLst>
              </p:cNvPr>
              <p:cNvSpPr/>
              <p:nvPr/>
            </p:nvSpPr>
            <p:spPr>
              <a:xfrm>
                <a:off x="6768090" y="3303057"/>
                <a:ext cx="97043" cy="97043"/>
              </a:xfrm>
              <a:custGeom>
                <a:avLst/>
                <a:gdLst>
                  <a:gd name="connsiteX0" fmla="*/ 49317 w 97043"/>
                  <a:gd name="connsiteY0" fmla="*/ 0 h 97043"/>
                  <a:gd name="connsiteX1" fmla="*/ 97043 w 97043"/>
                  <a:gd name="connsiteY1" fmla="*/ 49317 h 97043"/>
                  <a:gd name="connsiteX2" fmla="*/ 47726 w 97043"/>
                  <a:gd name="connsiteY2" fmla="*/ 97044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3"/>
                      <a:pt x="97043" y="49317"/>
                    </a:cubicBezTo>
                    <a:cubicBezTo>
                      <a:pt x="97043" y="76362"/>
                      <a:pt x="74771" y="97044"/>
                      <a:pt x="47726" y="97044"/>
                    </a:cubicBezTo>
                    <a:cubicBezTo>
                      <a:pt x="20681" y="97044"/>
                      <a:pt x="0" y="74771"/>
                      <a:pt x="0" y="47726"/>
                    </a:cubicBezTo>
                    <a:cubicBezTo>
                      <a:pt x="0" y="20682"/>
                      <a:pt x="22272" y="0"/>
                      <a:pt x="49317" y="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3" name="Freeform: Shape 1102">
                <a:extLst>
                  <a:ext uri="{FF2B5EF4-FFF2-40B4-BE49-F238E27FC236}">
                    <a16:creationId xmlns:a16="http://schemas.microsoft.com/office/drawing/2014/main" id="{8547FB78-26AC-D5E4-2A36-7461BC660622}"/>
                  </a:ext>
                </a:extLst>
              </p:cNvPr>
              <p:cNvSpPr/>
              <p:nvPr/>
            </p:nvSpPr>
            <p:spPr>
              <a:xfrm>
                <a:off x="6776044" y="2902156"/>
                <a:ext cx="97043" cy="97043"/>
              </a:xfrm>
              <a:custGeom>
                <a:avLst/>
                <a:gdLst>
                  <a:gd name="connsiteX0" fmla="*/ 49317 w 97043"/>
                  <a:gd name="connsiteY0" fmla="*/ 0 h 97043"/>
                  <a:gd name="connsiteX1" fmla="*/ 97043 w 97043"/>
                  <a:gd name="connsiteY1" fmla="*/ 49317 h 97043"/>
                  <a:gd name="connsiteX2" fmla="*/ 47726 w 97043"/>
                  <a:gd name="connsiteY2" fmla="*/ 97043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2"/>
                      <a:pt x="97043" y="49317"/>
                    </a:cubicBezTo>
                    <a:cubicBezTo>
                      <a:pt x="97043" y="76362"/>
                      <a:pt x="74771" y="97043"/>
                      <a:pt x="47726" y="97043"/>
                    </a:cubicBezTo>
                    <a:cubicBezTo>
                      <a:pt x="20681" y="97043"/>
                      <a:pt x="0" y="74771"/>
                      <a:pt x="0" y="47726"/>
                    </a:cubicBezTo>
                    <a:cubicBezTo>
                      <a:pt x="1591" y="20681"/>
                      <a:pt x="23863" y="0"/>
                      <a:pt x="49317" y="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3" name="Graphic 378">
              <a:extLst>
                <a:ext uri="{FF2B5EF4-FFF2-40B4-BE49-F238E27FC236}">
                  <a16:creationId xmlns:a16="http://schemas.microsoft.com/office/drawing/2014/main" id="{6ED7F8C2-A4A8-9E3D-B91D-509732BE8359}"/>
                </a:ext>
              </a:extLst>
            </p:cNvPr>
            <p:cNvGrpSpPr/>
            <p:nvPr/>
          </p:nvGrpSpPr>
          <p:grpSpPr>
            <a:xfrm>
              <a:off x="5976834" y="1525457"/>
              <a:ext cx="1811598" cy="699574"/>
              <a:chOff x="5976834" y="1525457"/>
              <a:chExt cx="1811598" cy="699574"/>
            </a:xfrm>
            <a:solidFill>
              <a:srgbClr val="FF716D"/>
            </a:solidFill>
          </p:grpSpPr>
          <p:sp>
            <p:nvSpPr>
              <p:cNvPr id="1097" name="Freeform: Shape 1096">
                <a:extLst>
                  <a:ext uri="{FF2B5EF4-FFF2-40B4-BE49-F238E27FC236}">
                    <a16:creationId xmlns:a16="http://schemas.microsoft.com/office/drawing/2014/main" id="{9D3905FC-3FE5-5D29-DFF9-8B802667D851}"/>
                  </a:ext>
                </a:extLst>
              </p:cNvPr>
              <p:cNvSpPr/>
              <p:nvPr/>
            </p:nvSpPr>
            <p:spPr>
              <a:xfrm>
                <a:off x="5976834" y="1525457"/>
                <a:ext cx="699426" cy="699574"/>
              </a:xfrm>
              <a:custGeom>
                <a:avLst/>
                <a:gdLst>
                  <a:gd name="connsiteX0" fmla="*/ 369673 w 699426"/>
                  <a:gd name="connsiteY0" fmla="*/ 590 h 699574"/>
                  <a:gd name="connsiteX1" fmla="*/ 590 w 699426"/>
                  <a:gd name="connsiteY1" fmla="*/ 329901 h 699574"/>
                  <a:gd name="connsiteX2" fmla="*/ 329902 w 699426"/>
                  <a:gd name="connsiteY2" fmla="*/ 698985 h 699574"/>
                  <a:gd name="connsiteX3" fmla="*/ 698985 w 699426"/>
                  <a:gd name="connsiteY3" fmla="*/ 369673 h 699574"/>
                  <a:gd name="connsiteX4" fmla="*/ 369673 w 699426"/>
                  <a:gd name="connsiteY4" fmla="*/ 590 h 699574"/>
                  <a:gd name="connsiteX5" fmla="*/ 578078 w 699426"/>
                  <a:gd name="connsiteY5" fmla="*/ 363310 h 699574"/>
                  <a:gd name="connsiteX6" fmla="*/ 336265 w 699426"/>
                  <a:gd name="connsiteY6" fmla="*/ 579669 h 699574"/>
                  <a:gd name="connsiteX7" fmla="*/ 119905 w 699426"/>
                  <a:gd name="connsiteY7" fmla="*/ 337856 h 699574"/>
                  <a:gd name="connsiteX8" fmla="*/ 361719 w 699426"/>
                  <a:gd name="connsiteY8" fmla="*/ 121496 h 699574"/>
                  <a:gd name="connsiteX9" fmla="*/ 578078 w 699426"/>
                  <a:gd name="connsiteY9" fmla="*/ 363310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426" h="699574">
                    <a:moveTo>
                      <a:pt x="369673" y="590"/>
                    </a:moveTo>
                    <a:cubicBezTo>
                      <a:pt x="177177" y="-10547"/>
                      <a:pt x="11726" y="137405"/>
                      <a:pt x="590" y="329901"/>
                    </a:cubicBezTo>
                    <a:cubicBezTo>
                      <a:pt x="-10546" y="522397"/>
                      <a:pt x="137405" y="687849"/>
                      <a:pt x="329902" y="698985"/>
                    </a:cubicBezTo>
                    <a:cubicBezTo>
                      <a:pt x="522398" y="710121"/>
                      <a:pt x="687849" y="562169"/>
                      <a:pt x="698985" y="369673"/>
                    </a:cubicBezTo>
                    <a:cubicBezTo>
                      <a:pt x="708530" y="177177"/>
                      <a:pt x="562170" y="11726"/>
                      <a:pt x="369673" y="590"/>
                    </a:cubicBezTo>
                    <a:close/>
                    <a:moveTo>
                      <a:pt x="578078" y="363310"/>
                    </a:moveTo>
                    <a:cubicBezTo>
                      <a:pt x="570124" y="490580"/>
                      <a:pt x="461944" y="587623"/>
                      <a:pt x="336265" y="579669"/>
                    </a:cubicBezTo>
                    <a:cubicBezTo>
                      <a:pt x="208995" y="571715"/>
                      <a:pt x="111951" y="463535"/>
                      <a:pt x="119905" y="337856"/>
                    </a:cubicBezTo>
                    <a:cubicBezTo>
                      <a:pt x="127860" y="210585"/>
                      <a:pt x="236040" y="115133"/>
                      <a:pt x="361719" y="121496"/>
                    </a:cubicBezTo>
                    <a:cubicBezTo>
                      <a:pt x="488989" y="127860"/>
                      <a:pt x="586033" y="236039"/>
                      <a:pt x="578078" y="363310"/>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8" name="Freeform: Shape 1097">
                <a:extLst>
                  <a:ext uri="{FF2B5EF4-FFF2-40B4-BE49-F238E27FC236}">
                    <a16:creationId xmlns:a16="http://schemas.microsoft.com/office/drawing/2014/main" id="{C233485E-D91C-2EE1-AAA7-4C54074385E4}"/>
                  </a:ext>
                </a:extLst>
              </p:cNvPr>
              <p:cNvSpPr/>
              <p:nvPr/>
            </p:nvSpPr>
            <p:spPr>
              <a:xfrm>
                <a:off x="7088857" y="1525457"/>
                <a:ext cx="699574" cy="699574"/>
              </a:xfrm>
              <a:custGeom>
                <a:avLst/>
                <a:gdLst>
                  <a:gd name="connsiteX0" fmla="*/ 698985 w 699574"/>
                  <a:gd name="connsiteY0" fmla="*/ 329901 h 699574"/>
                  <a:gd name="connsiteX1" fmla="*/ 329901 w 699574"/>
                  <a:gd name="connsiteY1" fmla="*/ 590 h 699574"/>
                  <a:gd name="connsiteX2" fmla="*/ 590 w 699574"/>
                  <a:gd name="connsiteY2" fmla="*/ 369673 h 699574"/>
                  <a:gd name="connsiteX3" fmla="*/ 369673 w 699574"/>
                  <a:gd name="connsiteY3" fmla="*/ 698985 h 699574"/>
                  <a:gd name="connsiteX4" fmla="*/ 698985 w 699574"/>
                  <a:gd name="connsiteY4" fmla="*/ 329901 h 699574"/>
                  <a:gd name="connsiteX5" fmla="*/ 363310 w 699574"/>
                  <a:gd name="connsiteY5" fmla="*/ 579669 h 699574"/>
                  <a:gd name="connsiteX6" fmla="*/ 121496 w 699574"/>
                  <a:gd name="connsiteY6" fmla="*/ 363310 h 699574"/>
                  <a:gd name="connsiteX7" fmla="*/ 337856 w 699574"/>
                  <a:gd name="connsiteY7" fmla="*/ 121496 h 699574"/>
                  <a:gd name="connsiteX8" fmla="*/ 579669 w 699574"/>
                  <a:gd name="connsiteY8" fmla="*/ 337856 h 699574"/>
                  <a:gd name="connsiteX9" fmla="*/ 363310 w 699574"/>
                  <a:gd name="connsiteY9" fmla="*/ 57966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698985" y="329901"/>
                    </a:moveTo>
                    <a:cubicBezTo>
                      <a:pt x="687849" y="137405"/>
                      <a:pt x="522398" y="-10547"/>
                      <a:pt x="329901" y="590"/>
                    </a:cubicBezTo>
                    <a:cubicBezTo>
                      <a:pt x="137405" y="11726"/>
                      <a:pt x="-10546" y="177177"/>
                      <a:pt x="590" y="369673"/>
                    </a:cubicBezTo>
                    <a:cubicBezTo>
                      <a:pt x="11726" y="562169"/>
                      <a:pt x="177177" y="710121"/>
                      <a:pt x="369673" y="698985"/>
                    </a:cubicBezTo>
                    <a:cubicBezTo>
                      <a:pt x="562170" y="687849"/>
                      <a:pt x="710121" y="522397"/>
                      <a:pt x="698985" y="329901"/>
                    </a:cubicBezTo>
                    <a:close/>
                    <a:moveTo>
                      <a:pt x="363310" y="579669"/>
                    </a:moveTo>
                    <a:cubicBezTo>
                      <a:pt x="236040" y="587623"/>
                      <a:pt x="127860" y="490580"/>
                      <a:pt x="121496" y="363310"/>
                    </a:cubicBezTo>
                    <a:cubicBezTo>
                      <a:pt x="113542" y="236039"/>
                      <a:pt x="210585" y="127860"/>
                      <a:pt x="337856" y="121496"/>
                    </a:cubicBezTo>
                    <a:cubicBezTo>
                      <a:pt x="465126" y="113542"/>
                      <a:pt x="573305" y="210585"/>
                      <a:pt x="579669" y="337856"/>
                    </a:cubicBezTo>
                    <a:cubicBezTo>
                      <a:pt x="586033" y="463535"/>
                      <a:pt x="490580" y="571715"/>
                      <a:pt x="363310" y="579669"/>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4" name="Graphic 378">
              <a:extLst>
                <a:ext uri="{FF2B5EF4-FFF2-40B4-BE49-F238E27FC236}">
                  <a16:creationId xmlns:a16="http://schemas.microsoft.com/office/drawing/2014/main" id="{EBFAD070-EFF2-74D9-278F-DC4854BA9C69}"/>
                </a:ext>
              </a:extLst>
            </p:cNvPr>
            <p:cNvGrpSpPr/>
            <p:nvPr/>
          </p:nvGrpSpPr>
          <p:grpSpPr>
            <a:xfrm>
              <a:off x="5930698" y="1511139"/>
              <a:ext cx="1811603" cy="699574"/>
              <a:chOff x="5930698" y="1511139"/>
              <a:chExt cx="1811603" cy="699574"/>
            </a:xfrm>
            <a:solidFill>
              <a:srgbClr val="EB281D"/>
            </a:solidFill>
          </p:grpSpPr>
          <p:sp>
            <p:nvSpPr>
              <p:cNvPr id="1095" name="Freeform: Shape 1094">
                <a:extLst>
                  <a:ext uri="{FF2B5EF4-FFF2-40B4-BE49-F238E27FC236}">
                    <a16:creationId xmlns:a16="http://schemas.microsoft.com/office/drawing/2014/main" id="{1F7466C7-90F9-B313-B27F-72BB5DBE47C7}"/>
                  </a:ext>
                </a:extLst>
              </p:cNvPr>
              <p:cNvSpPr/>
              <p:nvPr/>
            </p:nvSpPr>
            <p:spPr>
              <a:xfrm>
                <a:off x="5930698" y="1511139"/>
                <a:ext cx="699574" cy="699574"/>
              </a:xfrm>
              <a:custGeom>
                <a:avLst/>
                <a:gdLst>
                  <a:gd name="connsiteX0" fmla="*/ 369673 w 699574"/>
                  <a:gd name="connsiteY0" fmla="*/ 590 h 699574"/>
                  <a:gd name="connsiteX1" fmla="*/ 590 w 699574"/>
                  <a:gd name="connsiteY1" fmla="*/ 329901 h 699574"/>
                  <a:gd name="connsiteX2" fmla="*/ 329901 w 699574"/>
                  <a:gd name="connsiteY2" fmla="*/ 698985 h 699574"/>
                  <a:gd name="connsiteX3" fmla="*/ 698985 w 699574"/>
                  <a:gd name="connsiteY3" fmla="*/ 369673 h 699574"/>
                  <a:gd name="connsiteX4" fmla="*/ 369673 w 699574"/>
                  <a:gd name="connsiteY4" fmla="*/ 590 h 699574"/>
                  <a:gd name="connsiteX5" fmla="*/ 579669 w 699574"/>
                  <a:gd name="connsiteY5" fmla="*/ 361719 h 699574"/>
                  <a:gd name="connsiteX6" fmla="*/ 337856 w 699574"/>
                  <a:gd name="connsiteY6" fmla="*/ 578078 h 699574"/>
                  <a:gd name="connsiteX7" fmla="*/ 121496 w 699574"/>
                  <a:gd name="connsiteY7" fmla="*/ 336265 h 699574"/>
                  <a:gd name="connsiteX8" fmla="*/ 363310 w 699574"/>
                  <a:gd name="connsiteY8" fmla="*/ 119905 h 699574"/>
                  <a:gd name="connsiteX9" fmla="*/ 579669 w 699574"/>
                  <a:gd name="connsiteY9" fmla="*/ 36171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369673" y="590"/>
                    </a:moveTo>
                    <a:cubicBezTo>
                      <a:pt x="177177" y="-10546"/>
                      <a:pt x="11726" y="137405"/>
                      <a:pt x="590" y="329901"/>
                    </a:cubicBezTo>
                    <a:cubicBezTo>
                      <a:pt x="-10546" y="522398"/>
                      <a:pt x="137405" y="687849"/>
                      <a:pt x="329901" y="698985"/>
                    </a:cubicBezTo>
                    <a:cubicBezTo>
                      <a:pt x="522398" y="710121"/>
                      <a:pt x="687849" y="562170"/>
                      <a:pt x="698985" y="369673"/>
                    </a:cubicBezTo>
                    <a:cubicBezTo>
                      <a:pt x="710121" y="177177"/>
                      <a:pt x="562170" y="11726"/>
                      <a:pt x="369673" y="590"/>
                    </a:cubicBezTo>
                    <a:close/>
                    <a:moveTo>
                      <a:pt x="579669" y="361719"/>
                    </a:moveTo>
                    <a:cubicBezTo>
                      <a:pt x="571715" y="488989"/>
                      <a:pt x="463535" y="584442"/>
                      <a:pt x="337856" y="578078"/>
                    </a:cubicBezTo>
                    <a:cubicBezTo>
                      <a:pt x="210585" y="570124"/>
                      <a:pt x="115133" y="461944"/>
                      <a:pt x="121496" y="336265"/>
                    </a:cubicBezTo>
                    <a:cubicBezTo>
                      <a:pt x="129451" y="208995"/>
                      <a:pt x="237630" y="113542"/>
                      <a:pt x="363310" y="119905"/>
                    </a:cubicBezTo>
                    <a:cubicBezTo>
                      <a:pt x="488989" y="126269"/>
                      <a:pt x="586033" y="236040"/>
                      <a:pt x="579669" y="361719"/>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6" name="Freeform: Shape 1095">
                <a:extLst>
                  <a:ext uri="{FF2B5EF4-FFF2-40B4-BE49-F238E27FC236}">
                    <a16:creationId xmlns:a16="http://schemas.microsoft.com/office/drawing/2014/main" id="{0B9952F6-CC27-9AF3-AEF2-6766868FE6E2}"/>
                  </a:ext>
                </a:extLst>
              </p:cNvPr>
              <p:cNvSpPr/>
              <p:nvPr/>
            </p:nvSpPr>
            <p:spPr>
              <a:xfrm>
                <a:off x="7042722" y="1511139"/>
                <a:ext cx="699580" cy="699574"/>
              </a:xfrm>
              <a:custGeom>
                <a:avLst/>
                <a:gdLst>
                  <a:gd name="connsiteX0" fmla="*/ 698985 w 699580"/>
                  <a:gd name="connsiteY0" fmla="*/ 329901 h 699574"/>
                  <a:gd name="connsiteX1" fmla="*/ 329902 w 699580"/>
                  <a:gd name="connsiteY1" fmla="*/ 590 h 699574"/>
                  <a:gd name="connsiteX2" fmla="*/ 590 w 699580"/>
                  <a:gd name="connsiteY2" fmla="*/ 369673 h 699574"/>
                  <a:gd name="connsiteX3" fmla="*/ 369673 w 699580"/>
                  <a:gd name="connsiteY3" fmla="*/ 698985 h 699574"/>
                  <a:gd name="connsiteX4" fmla="*/ 698985 w 699580"/>
                  <a:gd name="connsiteY4" fmla="*/ 329901 h 699574"/>
                  <a:gd name="connsiteX5" fmla="*/ 363310 w 699580"/>
                  <a:gd name="connsiteY5" fmla="*/ 578078 h 699574"/>
                  <a:gd name="connsiteX6" fmla="*/ 121496 w 699580"/>
                  <a:gd name="connsiteY6" fmla="*/ 361719 h 699574"/>
                  <a:gd name="connsiteX7" fmla="*/ 337856 w 699580"/>
                  <a:gd name="connsiteY7" fmla="*/ 119905 h 699574"/>
                  <a:gd name="connsiteX8" fmla="*/ 579669 w 699580"/>
                  <a:gd name="connsiteY8" fmla="*/ 336265 h 699574"/>
                  <a:gd name="connsiteX9" fmla="*/ 363310 w 699580"/>
                  <a:gd name="connsiteY9" fmla="*/ 578078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80" h="699574">
                    <a:moveTo>
                      <a:pt x="698985" y="329901"/>
                    </a:moveTo>
                    <a:cubicBezTo>
                      <a:pt x="687849" y="137405"/>
                      <a:pt x="522398" y="-10546"/>
                      <a:pt x="329902" y="590"/>
                    </a:cubicBezTo>
                    <a:cubicBezTo>
                      <a:pt x="137405" y="11726"/>
                      <a:pt x="-10546" y="177177"/>
                      <a:pt x="590" y="369673"/>
                    </a:cubicBezTo>
                    <a:cubicBezTo>
                      <a:pt x="11726" y="562170"/>
                      <a:pt x="177177" y="710121"/>
                      <a:pt x="369673" y="698985"/>
                    </a:cubicBezTo>
                    <a:cubicBezTo>
                      <a:pt x="563760" y="686258"/>
                      <a:pt x="710121" y="522398"/>
                      <a:pt x="698985" y="329901"/>
                    </a:cubicBezTo>
                    <a:close/>
                    <a:moveTo>
                      <a:pt x="363310" y="578078"/>
                    </a:moveTo>
                    <a:cubicBezTo>
                      <a:pt x="236040" y="586033"/>
                      <a:pt x="127860" y="488989"/>
                      <a:pt x="121496" y="361719"/>
                    </a:cubicBezTo>
                    <a:cubicBezTo>
                      <a:pt x="113542" y="234449"/>
                      <a:pt x="210586" y="126269"/>
                      <a:pt x="337856" y="119905"/>
                    </a:cubicBezTo>
                    <a:cubicBezTo>
                      <a:pt x="465126" y="111951"/>
                      <a:pt x="573306" y="208995"/>
                      <a:pt x="579669" y="336265"/>
                    </a:cubicBezTo>
                    <a:cubicBezTo>
                      <a:pt x="587623" y="463535"/>
                      <a:pt x="490580" y="571715"/>
                      <a:pt x="363310" y="578078"/>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06" name="Graphic 378">
            <a:extLst>
              <a:ext uri="{FF2B5EF4-FFF2-40B4-BE49-F238E27FC236}">
                <a16:creationId xmlns:a16="http://schemas.microsoft.com/office/drawing/2014/main" id="{9B08E76A-E28B-B675-0928-E74A61689F49}"/>
              </a:ext>
            </a:extLst>
          </p:cNvPr>
          <p:cNvGrpSpPr/>
          <p:nvPr/>
        </p:nvGrpSpPr>
        <p:grpSpPr>
          <a:xfrm rot="2793411">
            <a:off x="8304718" y="6534071"/>
            <a:ext cx="1153638" cy="770069"/>
            <a:chOff x="8553054" y="-360734"/>
            <a:chExt cx="1623677" cy="704758"/>
          </a:xfrm>
        </p:grpSpPr>
        <p:grpSp>
          <p:nvGrpSpPr>
            <p:cNvPr id="1107" name="Graphic 378">
              <a:extLst>
                <a:ext uri="{FF2B5EF4-FFF2-40B4-BE49-F238E27FC236}">
                  <a16:creationId xmlns:a16="http://schemas.microsoft.com/office/drawing/2014/main" id="{0218E55B-75B9-4537-931C-64C768553749}"/>
                </a:ext>
              </a:extLst>
            </p:cNvPr>
            <p:cNvGrpSpPr/>
            <p:nvPr/>
          </p:nvGrpSpPr>
          <p:grpSpPr>
            <a:xfrm>
              <a:off x="8553054" y="-348007"/>
              <a:ext cx="1623677" cy="692031"/>
              <a:chOff x="8553054" y="-348007"/>
              <a:chExt cx="1623677" cy="692031"/>
            </a:xfrm>
          </p:grpSpPr>
          <p:sp>
            <p:nvSpPr>
              <p:cNvPr id="1117" name="Freeform: Shape 1116">
                <a:extLst>
                  <a:ext uri="{FF2B5EF4-FFF2-40B4-BE49-F238E27FC236}">
                    <a16:creationId xmlns:a16="http://schemas.microsoft.com/office/drawing/2014/main" id="{28BFEB09-ABA3-0B3B-2F0A-CCF426D0479E}"/>
                  </a:ext>
                </a:extLst>
              </p:cNvPr>
              <p:cNvSpPr/>
              <p:nvPr/>
            </p:nvSpPr>
            <p:spPr>
              <a:xfrm>
                <a:off x="8553054" y="-222327"/>
                <a:ext cx="777939" cy="566352"/>
              </a:xfrm>
              <a:custGeom>
                <a:avLst/>
                <a:gdLst>
                  <a:gd name="connsiteX0" fmla="*/ 322948 w 777939"/>
                  <a:gd name="connsiteY0" fmla="*/ 0 h 566352"/>
                  <a:gd name="connsiteX1" fmla="*/ 251359 w 777939"/>
                  <a:gd name="connsiteY1" fmla="*/ 63635 h 566352"/>
                  <a:gd name="connsiteX2" fmla="*/ 216359 w 777939"/>
                  <a:gd name="connsiteY2" fmla="*/ 313403 h 566352"/>
                  <a:gd name="connsiteX3" fmla="*/ 0 w 777939"/>
                  <a:gd name="connsiteY3" fmla="*/ 392947 h 566352"/>
                  <a:gd name="connsiteX4" fmla="*/ 209996 w 777939"/>
                  <a:gd name="connsiteY4" fmla="*/ 553625 h 566352"/>
                  <a:gd name="connsiteX5" fmla="*/ 209996 w 777939"/>
                  <a:gd name="connsiteY5" fmla="*/ 553625 h 566352"/>
                  <a:gd name="connsiteX6" fmla="*/ 244996 w 777939"/>
                  <a:gd name="connsiteY6" fmla="*/ 566353 h 566352"/>
                  <a:gd name="connsiteX7" fmla="*/ 777940 w 777939"/>
                  <a:gd name="connsiteY7" fmla="*/ 566353 h 566352"/>
                  <a:gd name="connsiteX8" fmla="*/ 345221 w 777939"/>
                  <a:gd name="connsiteY8" fmla="*/ 0 h 566352"/>
                  <a:gd name="connsiteX9" fmla="*/ 322948 w 777939"/>
                  <a:gd name="connsiteY9"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939" h="566352">
                    <a:moveTo>
                      <a:pt x="322948" y="0"/>
                    </a:moveTo>
                    <a:cubicBezTo>
                      <a:pt x="287949" y="0"/>
                      <a:pt x="256131" y="28636"/>
                      <a:pt x="251359" y="63635"/>
                    </a:cubicBezTo>
                    <a:lnTo>
                      <a:pt x="216359" y="313403"/>
                    </a:lnTo>
                    <a:lnTo>
                      <a:pt x="0" y="392947"/>
                    </a:lnTo>
                    <a:cubicBezTo>
                      <a:pt x="0" y="392947"/>
                      <a:pt x="60454" y="489990"/>
                      <a:pt x="209996" y="553625"/>
                    </a:cubicBezTo>
                    <a:lnTo>
                      <a:pt x="209996" y="553625"/>
                    </a:lnTo>
                    <a:cubicBezTo>
                      <a:pt x="219541" y="561580"/>
                      <a:pt x="230677" y="566353"/>
                      <a:pt x="244996" y="566353"/>
                    </a:cubicBezTo>
                    <a:lnTo>
                      <a:pt x="777940" y="566353"/>
                    </a:lnTo>
                    <a:lnTo>
                      <a:pt x="345221" y="0"/>
                    </a:lnTo>
                    <a:lnTo>
                      <a:pt x="322948" y="0"/>
                    </a:lnTo>
                    <a:close/>
                  </a:path>
                </a:pathLst>
              </a:custGeom>
              <a:solidFill>
                <a:srgbClr val="E85D8B"/>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8" name="Freeform: Shape 1117">
                <a:extLst>
                  <a:ext uri="{FF2B5EF4-FFF2-40B4-BE49-F238E27FC236}">
                    <a16:creationId xmlns:a16="http://schemas.microsoft.com/office/drawing/2014/main" id="{68E87181-ECC2-D729-9302-A11CF85889B4}"/>
                  </a:ext>
                </a:extLst>
              </p:cNvPr>
              <p:cNvSpPr/>
              <p:nvPr/>
            </p:nvSpPr>
            <p:spPr>
              <a:xfrm>
                <a:off x="8898275" y="-348007"/>
                <a:ext cx="1278456" cy="690440"/>
              </a:xfrm>
              <a:custGeom>
                <a:avLst/>
                <a:gdLst>
                  <a:gd name="connsiteX0" fmla="*/ 1266339 w 1278456"/>
                  <a:gd name="connsiteY0" fmla="*/ 144770 h 690440"/>
                  <a:gd name="connsiteX1" fmla="*/ 1266339 w 1278456"/>
                  <a:gd name="connsiteY1" fmla="*/ 144770 h 690440"/>
                  <a:gd name="connsiteX2" fmla="*/ 1266339 w 1278456"/>
                  <a:gd name="connsiteY2" fmla="*/ 144770 h 690440"/>
                  <a:gd name="connsiteX3" fmla="*/ 1256793 w 1278456"/>
                  <a:gd name="connsiteY3" fmla="*/ 135225 h 690440"/>
                  <a:gd name="connsiteX4" fmla="*/ 1070661 w 1278456"/>
                  <a:gd name="connsiteY4" fmla="*/ 0 h 690440"/>
                  <a:gd name="connsiteX5" fmla="*/ 728622 w 1278456"/>
                  <a:gd name="connsiteY5" fmla="*/ 125679 h 690440"/>
                  <a:gd name="connsiteX6" fmla="*/ 0 w 1278456"/>
                  <a:gd name="connsiteY6" fmla="*/ 125679 h 690440"/>
                  <a:gd name="connsiteX7" fmla="*/ 432719 w 1278456"/>
                  <a:gd name="connsiteY7" fmla="*/ 690441 h 690440"/>
                  <a:gd name="connsiteX8" fmla="*/ 1145432 w 1278456"/>
                  <a:gd name="connsiteY8" fmla="*/ 690441 h 690440"/>
                  <a:gd name="connsiteX9" fmla="*/ 1217022 w 1278456"/>
                  <a:gd name="connsiteY9" fmla="*/ 626806 h 690440"/>
                  <a:gd name="connsiteX10" fmla="*/ 1277475 w 1278456"/>
                  <a:gd name="connsiteY10" fmla="*/ 187724 h 690440"/>
                  <a:gd name="connsiteX11" fmla="*/ 1266339 w 1278456"/>
                  <a:gd name="connsiteY11" fmla="*/ 144770 h 69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8456" h="690440">
                    <a:moveTo>
                      <a:pt x="1266339" y="144770"/>
                    </a:moveTo>
                    <a:lnTo>
                      <a:pt x="1266339" y="144770"/>
                    </a:lnTo>
                    <a:cubicBezTo>
                      <a:pt x="1266339" y="144770"/>
                      <a:pt x="1266339" y="144770"/>
                      <a:pt x="1266339" y="144770"/>
                    </a:cubicBezTo>
                    <a:cubicBezTo>
                      <a:pt x="1263157" y="141588"/>
                      <a:pt x="1259975" y="138406"/>
                      <a:pt x="1256793" y="135225"/>
                    </a:cubicBezTo>
                    <a:cubicBezTo>
                      <a:pt x="1170886" y="54090"/>
                      <a:pt x="1070661" y="0"/>
                      <a:pt x="1070661" y="0"/>
                    </a:cubicBezTo>
                    <a:lnTo>
                      <a:pt x="728622" y="125679"/>
                    </a:lnTo>
                    <a:lnTo>
                      <a:pt x="0" y="125679"/>
                    </a:lnTo>
                    <a:lnTo>
                      <a:pt x="432719" y="690441"/>
                    </a:lnTo>
                    <a:lnTo>
                      <a:pt x="1145432" y="690441"/>
                    </a:lnTo>
                    <a:cubicBezTo>
                      <a:pt x="1180432" y="690441"/>
                      <a:pt x="1212249" y="661805"/>
                      <a:pt x="1217022" y="626806"/>
                    </a:cubicBezTo>
                    <a:lnTo>
                      <a:pt x="1277475" y="187724"/>
                    </a:lnTo>
                    <a:cubicBezTo>
                      <a:pt x="1280657" y="171815"/>
                      <a:pt x="1275884" y="155906"/>
                      <a:pt x="1266339" y="144770"/>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08" name="Graphic 378">
              <a:extLst>
                <a:ext uri="{FF2B5EF4-FFF2-40B4-BE49-F238E27FC236}">
                  <a16:creationId xmlns:a16="http://schemas.microsoft.com/office/drawing/2014/main" id="{65390521-ECED-483C-87A2-17D8EBF1EA6A}"/>
                </a:ext>
              </a:extLst>
            </p:cNvPr>
            <p:cNvGrpSpPr/>
            <p:nvPr/>
          </p:nvGrpSpPr>
          <p:grpSpPr>
            <a:xfrm>
              <a:off x="8554038" y="-360734"/>
              <a:ext cx="1431834" cy="566352"/>
              <a:chOff x="8554038" y="-360734"/>
              <a:chExt cx="1431834" cy="566352"/>
            </a:xfrm>
          </p:grpSpPr>
          <p:sp>
            <p:nvSpPr>
              <p:cNvPr id="1115" name="Freeform: Shape 1114">
                <a:extLst>
                  <a:ext uri="{FF2B5EF4-FFF2-40B4-BE49-F238E27FC236}">
                    <a16:creationId xmlns:a16="http://schemas.microsoft.com/office/drawing/2014/main" id="{E051D5FB-9CF6-CBD0-DFF6-E88A1B00987A}"/>
                  </a:ext>
                </a:extLst>
              </p:cNvPr>
              <p:cNvSpPr/>
              <p:nvPr/>
            </p:nvSpPr>
            <p:spPr>
              <a:xfrm>
                <a:off x="8554038" y="-360734"/>
                <a:ext cx="741956" cy="566352"/>
              </a:xfrm>
              <a:custGeom>
                <a:avLst/>
                <a:gdLst>
                  <a:gd name="connsiteX0" fmla="*/ 132650 w 741956"/>
                  <a:gd name="connsiteY0" fmla="*/ 0 h 566352"/>
                  <a:gd name="connsiteX1" fmla="*/ 61061 w 741956"/>
                  <a:gd name="connsiteY1" fmla="*/ 63635 h 566352"/>
                  <a:gd name="connsiteX2" fmla="*/ 607 w 741956"/>
                  <a:gd name="connsiteY2" fmla="*/ 502717 h 566352"/>
                  <a:gd name="connsiteX3" fmla="*/ 54697 w 741956"/>
                  <a:gd name="connsiteY3" fmla="*/ 566352 h 566352"/>
                  <a:gd name="connsiteX4" fmla="*/ 660821 w 741956"/>
                  <a:gd name="connsiteY4" fmla="*/ 566352 h 566352"/>
                  <a:gd name="connsiteX5" fmla="*/ 741956 w 741956"/>
                  <a:gd name="connsiteY5" fmla="*/ 0 h 566352"/>
                  <a:gd name="connsiteX6" fmla="*/ 132650 w 741956"/>
                  <a:gd name="connsiteY6"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956" h="566352">
                    <a:moveTo>
                      <a:pt x="132650" y="0"/>
                    </a:moveTo>
                    <a:cubicBezTo>
                      <a:pt x="97651" y="0"/>
                      <a:pt x="65833" y="28636"/>
                      <a:pt x="61061" y="63635"/>
                    </a:cubicBezTo>
                    <a:lnTo>
                      <a:pt x="607" y="502717"/>
                    </a:lnTo>
                    <a:cubicBezTo>
                      <a:pt x="-4165" y="537717"/>
                      <a:pt x="19698" y="566352"/>
                      <a:pt x="54697" y="566352"/>
                    </a:cubicBezTo>
                    <a:lnTo>
                      <a:pt x="660821" y="566352"/>
                    </a:lnTo>
                    <a:lnTo>
                      <a:pt x="741956" y="0"/>
                    </a:lnTo>
                    <a:lnTo>
                      <a:pt x="132650" y="0"/>
                    </a:ln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6" name="Freeform: Shape 1115">
                <a:extLst>
                  <a:ext uri="{FF2B5EF4-FFF2-40B4-BE49-F238E27FC236}">
                    <a16:creationId xmlns:a16="http://schemas.microsoft.com/office/drawing/2014/main" id="{BA12AD82-C589-434B-7C2C-9F465322F5DA}"/>
                  </a:ext>
                </a:extLst>
              </p:cNvPr>
              <p:cNvSpPr/>
              <p:nvPr/>
            </p:nvSpPr>
            <p:spPr>
              <a:xfrm>
                <a:off x="9213269" y="-360734"/>
                <a:ext cx="772604" cy="564761"/>
              </a:xfrm>
              <a:custGeom>
                <a:avLst/>
                <a:gdLst>
                  <a:gd name="connsiteX0" fmla="*/ 719077 w 772604"/>
                  <a:gd name="connsiteY0" fmla="*/ 0 h 564761"/>
                  <a:gd name="connsiteX1" fmla="*/ 82726 w 772604"/>
                  <a:gd name="connsiteY1" fmla="*/ 0 h 564761"/>
                  <a:gd name="connsiteX2" fmla="*/ 0 w 772604"/>
                  <a:gd name="connsiteY2" fmla="*/ 564762 h 564761"/>
                  <a:gd name="connsiteX3" fmla="*/ 639533 w 772604"/>
                  <a:gd name="connsiteY3" fmla="*/ 564762 h 564761"/>
                  <a:gd name="connsiteX4" fmla="*/ 711123 w 772604"/>
                  <a:gd name="connsiteY4" fmla="*/ 501126 h 564761"/>
                  <a:gd name="connsiteX5" fmla="*/ 771576 w 772604"/>
                  <a:gd name="connsiteY5" fmla="*/ 62044 h 564761"/>
                  <a:gd name="connsiteX6" fmla="*/ 719077 w 772604"/>
                  <a:gd name="connsiteY6" fmla="*/ 0 h 5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604" h="564761">
                    <a:moveTo>
                      <a:pt x="719077" y="0"/>
                    </a:moveTo>
                    <a:lnTo>
                      <a:pt x="82726" y="0"/>
                    </a:lnTo>
                    <a:lnTo>
                      <a:pt x="0" y="564762"/>
                    </a:lnTo>
                    <a:lnTo>
                      <a:pt x="639533" y="564762"/>
                    </a:lnTo>
                    <a:cubicBezTo>
                      <a:pt x="674533" y="564762"/>
                      <a:pt x="706350" y="536126"/>
                      <a:pt x="711123" y="501126"/>
                    </a:cubicBezTo>
                    <a:lnTo>
                      <a:pt x="771576" y="62044"/>
                    </a:lnTo>
                    <a:cubicBezTo>
                      <a:pt x="777940" y="28636"/>
                      <a:pt x="754076" y="0"/>
                      <a:pt x="719077" y="0"/>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09" name="Graphic 378">
              <a:extLst>
                <a:ext uri="{FF2B5EF4-FFF2-40B4-BE49-F238E27FC236}">
                  <a16:creationId xmlns:a16="http://schemas.microsoft.com/office/drawing/2014/main" id="{A1B20D4B-8068-2AEA-3CED-B8C4EEC5D442}"/>
                </a:ext>
              </a:extLst>
            </p:cNvPr>
            <p:cNvGrpSpPr/>
            <p:nvPr/>
          </p:nvGrpSpPr>
          <p:grpSpPr>
            <a:xfrm>
              <a:off x="8786914" y="-138097"/>
              <a:ext cx="937026" cy="211765"/>
              <a:chOff x="8786914" y="-138097"/>
              <a:chExt cx="937026" cy="211765"/>
            </a:xfrm>
          </p:grpSpPr>
          <p:sp>
            <p:nvSpPr>
              <p:cNvPr id="1110" name="Freeform: Shape 1109">
                <a:extLst>
                  <a:ext uri="{FF2B5EF4-FFF2-40B4-BE49-F238E27FC236}">
                    <a16:creationId xmlns:a16="http://schemas.microsoft.com/office/drawing/2014/main" id="{1F8AFF8A-D26E-552C-20E0-3AD79AC25678}"/>
                  </a:ext>
                </a:extLst>
              </p:cNvPr>
              <p:cNvSpPr/>
              <p:nvPr/>
            </p:nvSpPr>
            <p:spPr>
              <a:xfrm>
                <a:off x="8786914" y="-21977"/>
                <a:ext cx="167042" cy="84517"/>
              </a:xfrm>
              <a:custGeom>
                <a:avLst/>
                <a:gdLst>
                  <a:gd name="connsiteX0" fmla="*/ 167042 w 167042"/>
                  <a:gd name="connsiteY0" fmla="*/ 44645 h 84517"/>
                  <a:gd name="connsiteX1" fmla="*/ 82726 w 167042"/>
                  <a:gd name="connsiteY1" fmla="*/ 84417 h 84517"/>
                  <a:gd name="connsiteX2" fmla="*/ 0 w 167042"/>
                  <a:gd name="connsiteY2" fmla="*/ 39872 h 84517"/>
                  <a:gd name="connsiteX3" fmla="*/ 84316 w 167042"/>
                  <a:gd name="connsiteY3" fmla="*/ 100 h 84517"/>
                  <a:gd name="connsiteX4" fmla="*/ 167042 w 167042"/>
                  <a:gd name="connsiteY4" fmla="*/ 44645 h 8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17">
                    <a:moveTo>
                      <a:pt x="167042" y="44645"/>
                    </a:moveTo>
                    <a:cubicBezTo>
                      <a:pt x="167042" y="68508"/>
                      <a:pt x="128861" y="86008"/>
                      <a:pt x="82726" y="84417"/>
                    </a:cubicBezTo>
                    <a:cubicBezTo>
                      <a:pt x="36590" y="82826"/>
                      <a:pt x="0" y="63735"/>
                      <a:pt x="0" y="39872"/>
                    </a:cubicBezTo>
                    <a:cubicBezTo>
                      <a:pt x="0" y="16009"/>
                      <a:pt x="38181" y="-1490"/>
                      <a:pt x="84316" y="100"/>
                    </a:cubicBezTo>
                    <a:cubicBezTo>
                      <a:pt x="130452" y="1691"/>
                      <a:pt x="167042" y="20782"/>
                      <a:pt x="167042" y="44645"/>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1" name="Freeform: Shape 1110">
                <a:extLst>
                  <a:ext uri="{FF2B5EF4-FFF2-40B4-BE49-F238E27FC236}">
                    <a16:creationId xmlns:a16="http://schemas.microsoft.com/office/drawing/2014/main" id="{2FE40607-F5F6-2D5E-49D8-D520ED1CC582}"/>
                  </a:ext>
                </a:extLst>
              </p:cNvPr>
              <p:cNvSpPr/>
              <p:nvPr/>
            </p:nvSpPr>
            <p:spPr>
              <a:xfrm>
                <a:off x="9556898" y="-10841"/>
                <a:ext cx="167042" cy="84509"/>
              </a:xfrm>
              <a:custGeom>
                <a:avLst/>
                <a:gdLst>
                  <a:gd name="connsiteX0" fmla="*/ 0 w 167042"/>
                  <a:gd name="connsiteY0" fmla="*/ 39872 h 84509"/>
                  <a:gd name="connsiteX1" fmla="*/ 82726 w 167042"/>
                  <a:gd name="connsiteY1" fmla="*/ 84417 h 84509"/>
                  <a:gd name="connsiteX2" fmla="*/ 167042 w 167042"/>
                  <a:gd name="connsiteY2" fmla="*/ 44645 h 84509"/>
                  <a:gd name="connsiteX3" fmla="*/ 84317 w 167042"/>
                  <a:gd name="connsiteY3" fmla="*/ 100 h 84509"/>
                  <a:gd name="connsiteX4" fmla="*/ 0 w 167042"/>
                  <a:gd name="connsiteY4" fmla="*/ 39872 h 84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09">
                    <a:moveTo>
                      <a:pt x="0" y="39872"/>
                    </a:moveTo>
                    <a:cubicBezTo>
                      <a:pt x="0" y="63735"/>
                      <a:pt x="36590" y="82826"/>
                      <a:pt x="82726" y="84417"/>
                    </a:cubicBezTo>
                    <a:cubicBezTo>
                      <a:pt x="128861" y="86008"/>
                      <a:pt x="167042" y="66917"/>
                      <a:pt x="167042" y="44645"/>
                    </a:cubicBezTo>
                    <a:cubicBezTo>
                      <a:pt x="167042" y="20782"/>
                      <a:pt x="130452" y="1691"/>
                      <a:pt x="84317" y="100"/>
                    </a:cubicBezTo>
                    <a:cubicBezTo>
                      <a:pt x="38181" y="-1490"/>
                      <a:pt x="1591" y="16009"/>
                      <a:pt x="0" y="39872"/>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2" name="Freeform: Shape 1111">
                <a:extLst>
                  <a:ext uri="{FF2B5EF4-FFF2-40B4-BE49-F238E27FC236}">
                    <a16:creationId xmlns:a16="http://schemas.microsoft.com/office/drawing/2014/main" id="{643689E1-31BA-A4DC-5997-ADE7D40E45FD}"/>
                  </a:ext>
                </a:extLst>
              </p:cNvPr>
              <p:cNvSpPr/>
              <p:nvPr/>
            </p:nvSpPr>
            <p:spPr>
              <a:xfrm>
                <a:off x="8864780" y="-138097"/>
                <a:ext cx="92357" cy="92442"/>
              </a:xfrm>
              <a:custGeom>
                <a:avLst/>
                <a:gdLst>
                  <a:gd name="connsiteX0" fmla="*/ 92357 w 92357"/>
                  <a:gd name="connsiteY0" fmla="*/ 47812 h 92442"/>
                  <a:gd name="connsiteX1" fmla="*/ 44631 w 92357"/>
                  <a:gd name="connsiteY1" fmla="*/ 92357 h 92442"/>
                  <a:gd name="connsiteX2" fmla="*/ 86 w 92357"/>
                  <a:gd name="connsiteY2" fmla="*/ 44631 h 92442"/>
                  <a:gd name="connsiteX3" fmla="*/ 47812 w 92357"/>
                  <a:gd name="connsiteY3" fmla="*/ 86 h 92442"/>
                  <a:gd name="connsiteX4" fmla="*/ 92357 w 92357"/>
                  <a:gd name="connsiteY4" fmla="*/ 47812 h 9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7" h="92442">
                    <a:moveTo>
                      <a:pt x="92357" y="47812"/>
                    </a:moveTo>
                    <a:cubicBezTo>
                      <a:pt x="92357" y="73266"/>
                      <a:pt x="70085" y="93948"/>
                      <a:pt x="44631" y="92357"/>
                    </a:cubicBezTo>
                    <a:cubicBezTo>
                      <a:pt x="19177" y="92357"/>
                      <a:pt x="-1505" y="70085"/>
                      <a:pt x="86" y="44631"/>
                    </a:cubicBezTo>
                    <a:cubicBezTo>
                      <a:pt x="86" y="19177"/>
                      <a:pt x="22358" y="-1505"/>
                      <a:pt x="47812" y="86"/>
                    </a:cubicBezTo>
                    <a:cubicBezTo>
                      <a:pt x="73267" y="1677"/>
                      <a:pt x="92357" y="22358"/>
                      <a:pt x="92357" y="47812"/>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3" name="Freeform: Shape 1112">
                <a:extLst>
                  <a:ext uri="{FF2B5EF4-FFF2-40B4-BE49-F238E27FC236}">
                    <a16:creationId xmlns:a16="http://schemas.microsoft.com/office/drawing/2014/main" id="{A9B1AE6D-1D05-0385-9D90-5C43CC031BE2}"/>
                  </a:ext>
                </a:extLst>
              </p:cNvPr>
              <p:cNvSpPr/>
              <p:nvPr/>
            </p:nvSpPr>
            <p:spPr>
              <a:xfrm>
                <a:off x="9559994" y="-128551"/>
                <a:ext cx="92442" cy="92443"/>
              </a:xfrm>
              <a:custGeom>
                <a:avLst/>
                <a:gdLst>
                  <a:gd name="connsiteX0" fmla="*/ 92357 w 92442"/>
                  <a:gd name="connsiteY0" fmla="*/ 47812 h 92443"/>
                  <a:gd name="connsiteX1" fmla="*/ 44630 w 92442"/>
                  <a:gd name="connsiteY1" fmla="*/ 92357 h 92443"/>
                  <a:gd name="connsiteX2" fmla="*/ 86 w 92442"/>
                  <a:gd name="connsiteY2" fmla="*/ 44631 h 92443"/>
                  <a:gd name="connsiteX3" fmla="*/ 47812 w 92442"/>
                  <a:gd name="connsiteY3" fmla="*/ 86 h 92443"/>
                  <a:gd name="connsiteX4" fmla="*/ 92357 w 92442"/>
                  <a:gd name="connsiteY4" fmla="*/ 47812 h 9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42" h="92443">
                    <a:moveTo>
                      <a:pt x="92357" y="47812"/>
                    </a:moveTo>
                    <a:cubicBezTo>
                      <a:pt x="92357" y="73266"/>
                      <a:pt x="70085" y="93948"/>
                      <a:pt x="44630" y="92357"/>
                    </a:cubicBezTo>
                    <a:cubicBezTo>
                      <a:pt x="19176" y="92357"/>
                      <a:pt x="-1505" y="70085"/>
                      <a:pt x="86" y="44631"/>
                    </a:cubicBezTo>
                    <a:cubicBezTo>
                      <a:pt x="86" y="19177"/>
                      <a:pt x="22358" y="-1505"/>
                      <a:pt x="47812" y="86"/>
                    </a:cubicBezTo>
                    <a:cubicBezTo>
                      <a:pt x="73267" y="86"/>
                      <a:pt x="93948" y="22358"/>
                      <a:pt x="92357" y="47812"/>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4" name="Freeform: Shape 1113">
                <a:extLst>
                  <a:ext uri="{FF2B5EF4-FFF2-40B4-BE49-F238E27FC236}">
                    <a16:creationId xmlns:a16="http://schemas.microsoft.com/office/drawing/2014/main" id="{9E26FE16-7C6B-BE62-94DB-0EFB3A767D4B}"/>
                  </a:ext>
                </a:extLst>
              </p:cNvPr>
              <p:cNvSpPr/>
              <p:nvPr/>
            </p:nvSpPr>
            <p:spPr>
              <a:xfrm>
                <a:off x="9023954" y="-90284"/>
                <a:ext cx="458172" cy="15908"/>
              </a:xfrm>
              <a:custGeom>
                <a:avLst/>
                <a:gdLst>
                  <a:gd name="connsiteX0" fmla="*/ 0 w 458172"/>
                  <a:gd name="connsiteY0" fmla="*/ 0 h 15908"/>
                  <a:gd name="connsiteX1" fmla="*/ 458173 w 458172"/>
                  <a:gd name="connsiteY1" fmla="*/ 0 h 15908"/>
                </a:gdLst>
                <a:ahLst/>
                <a:cxnLst>
                  <a:cxn ang="0">
                    <a:pos x="connsiteX0" y="connsiteY0"/>
                  </a:cxn>
                  <a:cxn ang="0">
                    <a:pos x="connsiteX1" y="connsiteY1"/>
                  </a:cxn>
                </a:cxnLst>
                <a:rect l="l" t="t" r="r" b="b"/>
                <a:pathLst>
                  <a:path w="458172" h="15908">
                    <a:moveTo>
                      <a:pt x="0" y="0"/>
                    </a:moveTo>
                    <a:lnTo>
                      <a:pt x="458173" y="0"/>
                    </a:lnTo>
                  </a:path>
                </a:pathLst>
              </a:custGeom>
              <a:ln w="25225"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grpSp>
      <p:grpSp>
        <p:nvGrpSpPr>
          <p:cNvPr id="1119" name="Graphic 378">
            <a:extLst>
              <a:ext uri="{FF2B5EF4-FFF2-40B4-BE49-F238E27FC236}">
                <a16:creationId xmlns:a16="http://schemas.microsoft.com/office/drawing/2014/main" id="{8143946C-2DE9-52A4-50EA-0FE5FB786A32}"/>
              </a:ext>
            </a:extLst>
          </p:cNvPr>
          <p:cNvGrpSpPr/>
          <p:nvPr/>
        </p:nvGrpSpPr>
        <p:grpSpPr>
          <a:xfrm rot="2793411">
            <a:off x="7322450" y="7757815"/>
            <a:ext cx="999215" cy="1117730"/>
            <a:chOff x="8637371" y="736971"/>
            <a:chExt cx="1406335" cy="1022934"/>
          </a:xfrm>
        </p:grpSpPr>
        <p:grpSp>
          <p:nvGrpSpPr>
            <p:cNvPr id="1120" name="Graphic 378">
              <a:extLst>
                <a:ext uri="{FF2B5EF4-FFF2-40B4-BE49-F238E27FC236}">
                  <a16:creationId xmlns:a16="http://schemas.microsoft.com/office/drawing/2014/main" id="{238C4257-1AFC-04D3-75AA-80F2DBB9ED83}"/>
                </a:ext>
              </a:extLst>
            </p:cNvPr>
            <p:cNvGrpSpPr/>
            <p:nvPr/>
          </p:nvGrpSpPr>
          <p:grpSpPr>
            <a:xfrm>
              <a:off x="8637371" y="736971"/>
              <a:ext cx="1406335" cy="1022934"/>
              <a:chOff x="8637371" y="736971"/>
              <a:chExt cx="1406335" cy="1022934"/>
            </a:xfrm>
          </p:grpSpPr>
          <p:sp>
            <p:nvSpPr>
              <p:cNvPr id="1135" name="Freeform: Shape 1134">
                <a:extLst>
                  <a:ext uri="{FF2B5EF4-FFF2-40B4-BE49-F238E27FC236}">
                    <a16:creationId xmlns:a16="http://schemas.microsoft.com/office/drawing/2014/main" id="{BAF9F81E-5ADE-07B9-6274-36495ABEEC7C}"/>
                  </a:ext>
                </a:extLst>
              </p:cNvPr>
              <p:cNvSpPr/>
              <p:nvPr/>
            </p:nvSpPr>
            <p:spPr>
              <a:xfrm>
                <a:off x="8923729" y="1546728"/>
                <a:ext cx="847937" cy="211586"/>
              </a:xfrm>
              <a:custGeom>
                <a:avLst/>
                <a:gdLst>
                  <a:gd name="connsiteX0" fmla="*/ 439082 w 847937"/>
                  <a:gd name="connsiteY0" fmla="*/ 0 h 211586"/>
                  <a:gd name="connsiteX1" fmla="*/ 0 w 847937"/>
                  <a:gd name="connsiteY1" fmla="*/ 211587 h 211586"/>
                  <a:gd name="connsiteX2" fmla="*/ 49317 w 847937"/>
                  <a:gd name="connsiteY2" fmla="*/ 211587 h 211586"/>
                  <a:gd name="connsiteX3" fmla="*/ 418401 w 847937"/>
                  <a:gd name="connsiteY3" fmla="*/ 46136 h 211586"/>
                  <a:gd name="connsiteX4" fmla="*/ 787485 w 847937"/>
                  <a:gd name="connsiteY4" fmla="*/ 211587 h 211586"/>
                  <a:gd name="connsiteX5" fmla="*/ 847938 w 847937"/>
                  <a:gd name="connsiteY5" fmla="*/ 211587 h 211586"/>
                  <a:gd name="connsiteX6" fmla="*/ 439082 w 847937"/>
                  <a:gd name="connsiteY6" fmla="*/ 0 h 21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937" h="211586">
                    <a:moveTo>
                      <a:pt x="439082" y="0"/>
                    </a:moveTo>
                    <a:cubicBezTo>
                      <a:pt x="119316" y="0"/>
                      <a:pt x="27045" y="135225"/>
                      <a:pt x="0" y="211587"/>
                    </a:cubicBezTo>
                    <a:lnTo>
                      <a:pt x="49317" y="211587"/>
                    </a:lnTo>
                    <a:cubicBezTo>
                      <a:pt x="49317" y="211587"/>
                      <a:pt x="101816" y="50908"/>
                      <a:pt x="418401" y="46136"/>
                    </a:cubicBezTo>
                    <a:cubicBezTo>
                      <a:pt x="733395" y="50908"/>
                      <a:pt x="787485" y="211587"/>
                      <a:pt x="787485" y="211587"/>
                    </a:cubicBezTo>
                    <a:lnTo>
                      <a:pt x="847938" y="211587"/>
                    </a:lnTo>
                    <a:cubicBezTo>
                      <a:pt x="836802" y="144770"/>
                      <a:pt x="774757" y="0"/>
                      <a:pt x="439082" y="0"/>
                    </a:cubicBez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6" name="Freeform: Shape 1135">
                <a:extLst>
                  <a:ext uri="{FF2B5EF4-FFF2-40B4-BE49-F238E27FC236}">
                    <a16:creationId xmlns:a16="http://schemas.microsoft.com/office/drawing/2014/main" id="{293B18A2-7605-8E8C-43F6-0132C7EFDD31}"/>
                  </a:ext>
                </a:extLst>
              </p:cNvPr>
              <p:cNvSpPr/>
              <p:nvPr/>
            </p:nvSpPr>
            <p:spPr>
              <a:xfrm>
                <a:off x="8638962" y="1266733"/>
                <a:ext cx="1404744" cy="493172"/>
              </a:xfrm>
              <a:custGeom>
                <a:avLst/>
                <a:gdLst>
                  <a:gd name="connsiteX0" fmla="*/ 0 w 1404744"/>
                  <a:gd name="connsiteY0" fmla="*/ 493172 h 493172"/>
                  <a:gd name="connsiteX1" fmla="*/ 284767 w 1404744"/>
                  <a:gd name="connsiteY1" fmla="*/ 493172 h 493172"/>
                  <a:gd name="connsiteX2" fmla="*/ 723849 w 1404744"/>
                  <a:gd name="connsiteY2" fmla="*/ 281585 h 493172"/>
                  <a:gd name="connsiteX3" fmla="*/ 1132705 w 1404744"/>
                  <a:gd name="connsiteY3" fmla="*/ 493172 h 493172"/>
                  <a:gd name="connsiteX4" fmla="*/ 1404745 w 1404744"/>
                  <a:gd name="connsiteY4" fmla="*/ 493172 h 493172"/>
                  <a:gd name="connsiteX5" fmla="*/ 1404745 w 1404744"/>
                  <a:gd name="connsiteY5" fmla="*/ 6363 h 493172"/>
                  <a:gd name="connsiteX6" fmla="*/ 1404745 w 1404744"/>
                  <a:gd name="connsiteY6" fmla="*/ 0 h 493172"/>
                  <a:gd name="connsiteX7" fmla="*/ 0 w 1404744"/>
                  <a:gd name="connsiteY7" fmla="*/ 310221 h 493172"/>
                  <a:gd name="connsiteX8" fmla="*/ 0 w 1404744"/>
                  <a:gd name="connsiteY8" fmla="*/ 493172 h 49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744" h="493172">
                    <a:moveTo>
                      <a:pt x="0" y="493172"/>
                    </a:moveTo>
                    <a:lnTo>
                      <a:pt x="284767" y="493172"/>
                    </a:lnTo>
                    <a:cubicBezTo>
                      <a:pt x="311812" y="416810"/>
                      <a:pt x="404083" y="281585"/>
                      <a:pt x="723849" y="281585"/>
                    </a:cubicBezTo>
                    <a:cubicBezTo>
                      <a:pt x="1059524" y="281585"/>
                      <a:pt x="1121569" y="426355"/>
                      <a:pt x="1132705" y="493172"/>
                    </a:cubicBezTo>
                    <a:lnTo>
                      <a:pt x="1404745" y="493172"/>
                    </a:lnTo>
                    <a:lnTo>
                      <a:pt x="1404745" y="6363"/>
                    </a:lnTo>
                    <a:lnTo>
                      <a:pt x="1404745" y="0"/>
                    </a:lnTo>
                    <a:cubicBezTo>
                      <a:pt x="989526" y="248177"/>
                      <a:pt x="486808" y="287949"/>
                      <a:pt x="0" y="310221"/>
                    </a:cubicBezTo>
                    <a:cubicBezTo>
                      <a:pt x="0" y="410447"/>
                      <a:pt x="0" y="493172"/>
                      <a:pt x="0" y="493172"/>
                    </a:cubicBezTo>
                    <a:close/>
                  </a:path>
                </a:pathLst>
              </a:custGeom>
              <a:solidFill>
                <a:srgbClr val="7C49C4"/>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7" name="Freeform: Shape 1136">
                <a:extLst>
                  <a:ext uri="{FF2B5EF4-FFF2-40B4-BE49-F238E27FC236}">
                    <a16:creationId xmlns:a16="http://schemas.microsoft.com/office/drawing/2014/main" id="{0CAAC604-4089-F7F0-0350-4AD71133535B}"/>
                  </a:ext>
                </a:extLst>
              </p:cNvPr>
              <p:cNvSpPr/>
              <p:nvPr/>
            </p:nvSpPr>
            <p:spPr>
              <a:xfrm>
                <a:off x="8637371" y="736971"/>
                <a:ext cx="1406335" cy="839983"/>
              </a:xfrm>
              <a:custGeom>
                <a:avLst/>
                <a:gdLst>
                  <a:gd name="connsiteX0" fmla="*/ 1406336 w 1406335"/>
                  <a:gd name="connsiteY0" fmla="*/ 0 h 839983"/>
                  <a:gd name="connsiteX1" fmla="*/ 1072252 w 1406335"/>
                  <a:gd name="connsiteY1" fmla="*/ 0 h 839983"/>
                  <a:gd name="connsiteX2" fmla="*/ 703168 w 1406335"/>
                  <a:gd name="connsiteY2" fmla="*/ 165451 h 839983"/>
                  <a:gd name="connsiteX3" fmla="*/ 334084 w 1406335"/>
                  <a:gd name="connsiteY3" fmla="*/ 0 h 839983"/>
                  <a:gd name="connsiteX4" fmla="*/ 0 w 1406335"/>
                  <a:gd name="connsiteY4" fmla="*/ 0 h 839983"/>
                  <a:gd name="connsiteX5" fmla="*/ 0 w 1406335"/>
                  <a:gd name="connsiteY5" fmla="*/ 486809 h 839983"/>
                  <a:gd name="connsiteX6" fmla="*/ 0 w 1406335"/>
                  <a:gd name="connsiteY6" fmla="*/ 536126 h 839983"/>
                  <a:gd name="connsiteX7" fmla="*/ 0 w 1406335"/>
                  <a:gd name="connsiteY7" fmla="*/ 839983 h 839983"/>
                  <a:gd name="connsiteX8" fmla="*/ 1404745 w 1406335"/>
                  <a:gd name="connsiteY8" fmla="*/ 529762 h 839983"/>
                  <a:gd name="connsiteX9" fmla="*/ 1404745 w 1406335"/>
                  <a:gd name="connsiteY9" fmla="*/ 485218 h 839983"/>
                  <a:gd name="connsiteX10" fmla="*/ 1404745 w 1406335"/>
                  <a:gd name="connsiteY10" fmla="*/ 0 h 8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6335" h="839983">
                    <a:moveTo>
                      <a:pt x="1406336" y="0"/>
                    </a:moveTo>
                    <a:lnTo>
                      <a:pt x="1072252" y="0"/>
                    </a:lnTo>
                    <a:cubicBezTo>
                      <a:pt x="1072252" y="0"/>
                      <a:pt x="1019753" y="160679"/>
                      <a:pt x="703168" y="165451"/>
                    </a:cubicBezTo>
                    <a:cubicBezTo>
                      <a:pt x="388174" y="160679"/>
                      <a:pt x="334084" y="0"/>
                      <a:pt x="334084" y="0"/>
                    </a:cubicBezTo>
                    <a:lnTo>
                      <a:pt x="0" y="0"/>
                    </a:lnTo>
                    <a:cubicBezTo>
                      <a:pt x="0" y="0"/>
                      <a:pt x="0" y="364311"/>
                      <a:pt x="0" y="486809"/>
                    </a:cubicBezTo>
                    <a:cubicBezTo>
                      <a:pt x="0" y="499536"/>
                      <a:pt x="0" y="524990"/>
                      <a:pt x="0" y="536126"/>
                    </a:cubicBezTo>
                    <a:cubicBezTo>
                      <a:pt x="0" y="599761"/>
                      <a:pt x="0" y="730213"/>
                      <a:pt x="0" y="839983"/>
                    </a:cubicBezTo>
                    <a:cubicBezTo>
                      <a:pt x="486809" y="817711"/>
                      <a:pt x="989526" y="777939"/>
                      <a:pt x="1404745" y="529762"/>
                    </a:cubicBezTo>
                    <a:lnTo>
                      <a:pt x="1404745" y="485218"/>
                    </a:lnTo>
                    <a:lnTo>
                      <a:pt x="1404745" y="0"/>
                    </a:ln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21" name="Freeform: Shape 1120">
              <a:extLst>
                <a:ext uri="{FF2B5EF4-FFF2-40B4-BE49-F238E27FC236}">
                  <a16:creationId xmlns:a16="http://schemas.microsoft.com/office/drawing/2014/main" id="{955F8B43-C617-836B-03A9-BE74FD2F0BEC}"/>
                </a:ext>
              </a:extLst>
            </p:cNvPr>
            <p:cNvSpPr/>
            <p:nvPr/>
          </p:nvSpPr>
          <p:spPr>
            <a:xfrm>
              <a:off x="8785323" y="1067874"/>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2" name="Freeform: Shape 1121">
              <a:extLst>
                <a:ext uri="{FF2B5EF4-FFF2-40B4-BE49-F238E27FC236}">
                  <a16:creationId xmlns:a16="http://schemas.microsoft.com/office/drawing/2014/main" id="{EF110291-26AF-F0C1-5646-B325A79249D0}"/>
                </a:ext>
              </a:extLst>
            </p:cNvPr>
            <p:cNvSpPr/>
            <p:nvPr/>
          </p:nvSpPr>
          <p:spPr>
            <a:xfrm>
              <a:off x="8785323" y="1343096"/>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3" name="Freeform: Shape 1122">
              <a:extLst>
                <a:ext uri="{FF2B5EF4-FFF2-40B4-BE49-F238E27FC236}">
                  <a16:creationId xmlns:a16="http://schemas.microsoft.com/office/drawing/2014/main" id="{40D87C76-4EAE-B135-0FD7-947CE0F25CC9}"/>
                </a:ext>
              </a:extLst>
            </p:cNvPr>
            <p:cNvSpPr/>
            <p:nvPr/>
          </p:nvSpPr>
          <p:spPr>
            <a:xfrm>
              <a:off x="9327812" y="1365368"/>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5" y="127270"/>
                    <a:pt x="63635" y="127270"/>
                  </a:cubicBezTo>
                  <a:cubicBezTo>
                    <a:pt x="28636" y="127270"/>
                    <a:pt x="0" y="98634"/>
                    <a:pt x="0" y="63635"/>
                  </a:cubicBezTo>
                  <a:cubicBezTo>
                    <a:pt x="0" y="28636"/>
                    <a:pt x="28636" y="0"/>
                    <a:pt x="63635" y="0"/>
                  </a:cubicBezTo>
                  <a:cubicBezTo>
                    <a:pt x="98635" y="0"/>
                    <a:pt x="127270" y="28636"/>
                    <a:pt x="127270" y="63635"/>
                  </a:cubicBez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4" name="Freeform: Shape 1123">
              <a:extLst>
                <a:ext uri="{FF2B5EF4-FFF2-40B4-BE49-F238E27FC236}">
                  <a16:creationId xmlns:a16="http://schemas.microsoft.com/office/drawing/2014/main" id="{AA992ED0-5A1C-8DF8-9985-FF4169154817}"/>
                </a:ext>
              </a:extLst>
            </p:cNvPr>
            <p:cNvSpPr/>
            <p:nvPr/>
          </p:nvSpPr>
          <p:spPr>
            <a:xfrm>
              <a:off x="8756687" y="1055147"/>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5" name="Freeform: Shape 1124">
              <a:extLst>
                <a:ext uri="{FF2B5EF4-FFF2-40B4-BE49-F238E27FC236}">
                  <a16:creationId xmlns:a16="http://schemas.microsoft.com/office/drawing/2014/main" id="{0C9849A8-833A-F0AD-D3E5-0C2DDF7F5076}"/>
                </a:ext>
              </a:extLst>
            </p:cNvPr>
            <p:cNvSpPr/>
            <p:nvPr/>
          </p:nvSpPr>
          <p:spPr>
            <a:xfrm>
              <a:off x="8756687" y="1330368"/>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26" name="Graphic 378">
              <a:extLst>
                <a:ext uri="{FF2B5EF4-FFF2-40B4-BE49-F238E27FC236}">
                  <a16:creationId xmlns:a16="http://schemas.microsoft.com/office/drawing/2014/main" id="{8EB52A55-1433-0C49-5F5D-77D33C938D24}"/>
                </a:ext>
              </a:extLst>
            </p:cNvPr>
            <p:cNvGrpSpPr/>
            <p:nvPr/>
          </p:nvGrpSpPr>
          <p:grpSpPr>
            <a:xfrm>
              <a:off x="9062135" y="1099691"/>
              <a:ext cx="601352" cy="186132"/>
              <a:chOff x="9062135" y="1099691"/>
              <a:chExt cx="601352" cy="186132"/>
            </a:xfrm>
          </p:grpSpPr>
          <p:grpSp>
            <p:nvGrpSpPr>
              <p:cNvPr id="1129" name="Graphic 378">
                <a:extLst>
                  <a:ext uri="{FF2B5EF4-FFF2-40B4-BE49-F238E27FC236}">
                    <a16:creationId xmlns:a16="http://schemas.microsoft.com/office/drawing/2014/main" id="{F3595F1C-20AC-50F6-2A05-D84828A1DF0F}"/>
                  </a:ext>
                </a:extLst>
              </p:cNvPr>
              <p:cNvGrpSpPr/>
              <p:nvPr/>
            </p:nvGrpSpPr>
            <p:grpSpPr>
              <a:xfrm>
                <a:off x="9062135" y="1099691"/>
                <a:ext cx="601352" cy="186132"/>
                <a:chOff x="9062135" y="1099691"/>
                <a:chExt cx="601352" cy="186132"/>
              </a:xfrm>
            </p:grpSpPr>
            <p:sp>
              <p:nvSpPr>
                <p:cNvPr id="1131" name="Freeform: Shape 1130">
                  <a:extLst>
                    <a:ext uri="{FF2B5EF4-FFF2-40B4-BE49-F238E27FC236}">
                      <a16:creationId xmlns:a16="http://schemas.microsoft.com/office/drawing/2014/main" id="{A56E3D8D-AC4F-4003-0977-2007E89C8C16}"/>
                    </a:ext>
                  </a:extLst>
                </p:cNvPr>
                <p:cNvSpPr/>
                <p:nvPr/>
              </p:nvSpPr>
              <p:spPr>
                <a:xfrm>
                  <a:off x="9062135" y="1184008"/>
                  <a:ext cx="174996" cy="89089"/>
                </a:xfrm>
                <a:custGeom>
                  <a:avLst/>
                  <a:gdLst>
                    <a:gd name="connsiteX0" fmla="*/ 174997 w 174996"/>
                    <a:gd name="connsiteY0" fmla="*/ 44544 h 89089"/>
                    <a:gd name="connsiteX1" fmla="*/ 87498 w 174996"/>
                    <a:gd name="connsiteY1" fmla="*/ 89089 h 89089"/>
                    <a:gd name="connsiteX2" fmla="*/ 0 w 174996"/>
                    <a:gd name="connsiteY2" fmla="*/ 44544 h 89089"/>
                    <a:gd name="connsiteX3" fmla="*/ 87498 w 174996"/>
                    <a:gd name="connsiteY3" fmla="*/ 0 h 89089"/>
                    <a:gd name="connsiteX4" fmla="*/ 174997 w 174996"/>
                    <a:gd name="connsiteY4" fmla="*/ 44544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174997" y="44544"/>
                      </a:moveTo>
                      <a:cubicBezTo>
                        <a:pt x="174997" y="68408"/>
                        <a:pt x="135225" y="89089"/>
                        <a:pt x="87498" y="89089"/>
                      </a:cubicBezTo>
                      <a:cubicBezTo>
                        <a:pt x="38181" y="89089"/>
                        <a:pt x="0" y="69999"/>
                        <a:pt x="0" y="44544"/>
                      </a:cubicBezTo>
                      <a:cubicBezTo>
                        <a:pt x="0" y="20681"/>
                        <a:pt x="39772" y="0"/>
                        <a:pt x="87498" y="0"/>
                      </a:cubicBezTo>
                      <a:cubicBezTo>
                        <a:pt x="136816" y="1591"/>
                        <a:pt x="174997" y="20681"/>
                        <a:pt x="174997" y="44544"/>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2" name="Freeform: Shape 1131">
                  <a:extLst>
                    <a:ext uri="{FF2B5EF4-FFF2-40B4-BE49-F238E27FC236}">
                      <a16:creationId xmlns:a16="http://schemas.microsoft.com/office/drawing/2014/main" id="{7FA7E903-624D-740C-8EED-6F6363ABC17D}"/>
                    </a:ext>
                  </a:extLst>
                </p:cNvPr>
                <p:cNvSpPr/>
                <p:nvPr/>
              </p:nvSpPr>
              <p:spPr>
                <a:xfrm>
                  <a:off x="9488491" y="1196735"/>
                  <a:ext cx="174996" cy="89089"/>
                </a:xfrm>
                <a:custGeom>
                  <a:avLst/>
                  <a:gdLst>
                    <a:gd name="connsiteX0" fmla="*/ 0 w 174996"/>
                    <a:gd name="connsiteY0" fmla="*/ 44545 h 89089"/>
                    <a:gd name="connsiteX1" fmla="*/ 87498 w 174996"/>
                    <a:gd name="connsiteY1" fmla="*/ 89089 h 89089"/>
                    <a:gd name="connsiteX2" fmla="*/ 174997 w 174996"/>
                    <a:gd name="connsiteY2" fmla="*/ 44545 h 89089"/>
                    <a:gd name="connsiteX3" fmla="*/ 87498 w 174996"/>
                    <a:gd name="connsiteY3" fmla="*/ 0 h 89089"/>
                    <a:gd name="connsiteX4" fmla="*/ 0 w 174996"/>
                    <a:gd name="connsiteY4" fmla="*/ 44545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0" y="44545"/>
                      </a:moveTo>
                      <a:cubicBezTo>
                        <a:pt x="0" y="68408"/>
                        <a:pt x="39772" y="89089"/>
                        <a:pt x="87498" y="89089"/>
                      </a:cubicBezTo>
                      <a:cubicBezTo>
                        <a:pt x="136816" y="89089"/>
                        <a:pt x="174997" y="69999"/>
                        <a:pt x="174997" y="44545"/>
                      </a:cubicBezTo>
                      <a:cubicBezTo>
                        <a:pt x="174997" y="20681"/>
                        <a:pt x="135225" y="0"/>
                        <a:pt x="87498" y="0"/>
                      </a:cubicBezTo>
                      <a:cubicBezTo>
                        <a:pt x="38181" y="0"/>
                        <a:pt x="0" y="19091"/>
                        <a:pt x="0" y="445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3" name="Freeform: Shape 1132">
                  <a:extLst>
                    <a:ext uri="{FF2B5EF4-FFF2-40B4-BE49-F238E27FC236}">
                      <a16:creationId xmlns:a16="http://schemas.microsoft.com/office/drawing/2014/main" id="{C2E6C4A6-7EF9-9B7E-1C76-736D7CFBEC42}"/>
                    </a:ext>
                  </a:extLst>
                </p:cNvPr>
                <p:cNvSpPr/>
                <p:nvPr/>
              </p:nvSpPr>
              <p:spPr>
                <a:xfrm>
                  <a:off x="9120998" y="1099691"/>
                  <a:ext cx="116133" cy="58862"/>
                </a:xfrm>
                <a:custGeom>
                  <a:avLst/>
                  <a:gdLst>
                    <a:gd name="connsiteX0" fmla="*/ 0 w 116133"/>
                    <a:gd name="connsiteY0" fmla="*/ 57271 h 58862"/>
                    <a:gd name="connsiteX1" fmla="*/ 58863 w 116133"/>
                    <a:gd name="connsiteY1" fmla="*/ 0 h 58862"/>
                    <a:gd name="connsiteX2" fmla="*/ 116134 w 116133"/>
                    <a:gd name="connsiteY2" fmla="*/ 58862 h 58862"/>
                  </a:gdLst>
                  <a:ahLst/>
                  <a:cxnLst>
                    <a:cxn ang="0">
                      <a:pos x="connsiteX0" y="connsiteY0"/>
                    </a:cxn>
                    <a:cxn ang="0">
                      <a:pos x="connsiteX1" y="connsiteY1"/>
                    </a:cxn>
                    <a:cxn ang="0">
                      <a:pos x="connsiteX2" y="connsiteY2"/>
                    </a:cxn>
                  </a:cxnLst>
                  <a:rect l="l" t="t" r="r" b="b"/>
                  <a:pathLst>
                    <a:path w="116133" h="58862">
                      <a:moveTo>
                        <a:pt x="0" y="57271"/>
                      </a:moveTo>
                      <a:cubicBezTo>
                        <a:pt x="0" y="25454"/>
                        <a:pt x="27045" y="0"/>
                        <a:pt x="58863" y="0"/>
                      </a:cubicBezTo>
                      <a:cubicBezTo>
                        <a:pt x="90680" y="0"/>
                        <a:pt x="116134" y="27045"/>
                        <a:pt x="116134" y="58862"/>
                      </a:cubicBezTo>
                    </a:path>
                  </a:pathLst>
                </a:custGeom>
                <a:noFill/>
                <a:ln w="25507"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1134" name="Freeform: Shape 1133">
                  <a:extLst>
                    <a:ext uri="{FF2B5EF4-FFF2-40B4-BE49-F238E27FC236}">
                      <a16:creationId xmlns:a16="http://schemas.microsoft.com/office/drawing/2014/main" id="{21141EC6-E0C6-4153-9AE7-5D76BB4878A9}"/>
                    </a:ext>
                  </a:extLst>
                </p:cNvPr>
                <p:cNvSpPr/>
                <p:nvPr/>
              </p:nvSpPr>
              <p:spPr>
                <a:xfrm>
                  <a:off x="9490082" y="1109236"/>
                  <a:ext cx="116133" cy="58862"/>
                </a:xfrm>
                <a:custGeom>
                  <a:avLst/>
                  <a:gdLst>
                    <a:gd name="connsiteX0" fmla="*/ 0 w 116133"/>
                    <a:gd name="connsiteY0" fmla="*/ 57272 h 58862"/>
                    <a:gd name="connsiteX1" fmla="*/ 58862 w 116133"/>
                    <a:gd name="connsiteY1" fmla="*/ 0 h 58862"/>
                    <a:gd name="connsiteX2" fmla="*/ 116134 w 116133"/>
                    <a:gd name="connsiteY2" fmla="*/ 58863 h 58862"/>
                  </a:gdLst>
                  <a:ahLst/>
                  <a:cxnLst>
                    <a:cxn ang="0">
                      <a:pos x="connsiteX0" y="connsiteY0"/>
                    </a:cxn>
                    <a:cxn ang="0">
                      <a:pos x="connsiteX1" y="connsiteY1"/>
                    </a:cxn>
                    <a:cxn ang="0">
                      <a:pos x="connsiteX2" y="connsiteY2"/>
                    </a:cxn>
                  </a:cxnLst>
                  <a:rect l="l" t="t" r="r" b="b"/>
                  <a:pathLst>
                    <a:path w="116133" h="58862">
                      <a:moveTo>
                        <a:pt x="0" y="57272"/>
                      </a:moveTo>
                      <a:cubicBezTo>
                        <a:pt x="0" y="25454"/>
                        <a:pt x="27045" y="0"/>
                        <a:pt x="58862" y="0"/>
                      </a:cubicBezTo>
                      <a:cubicBezTo>
                        <a:pt x="90680" y="0"/>
                        <a:pt x="116134" y="27045"/>
                        <a:pt x="116134" y="58863"/>
                      </a:cubicBezTo>
                    </a:path>
                  </a:pathLst>
                </a:custGeom>
                <a:noFill/>
                <a:ln w="25507"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sp>
            <p:nvSpPr>
              <p:cNvPr id="1130" name="Freeform: Shape 1129">
                <a:extLst>
                  <a:ext uri="{FF2B5EF4-FFF2-40B4-BE49-F238E27FC236}">
                    <a16:creationId xmlns:a16="http://schemas.microsoft.com/office/drawing/2014/main" id="{D2640774-1C58-5473-336A-2BF12D86F418}"/>
                  </a:ext>
                </a:extLst>
              </p:cNvPr>
              <p:cNvSpPr/>
              <p:nvPr/>
            </p:nvSpPr>
            <p:spPr>
              <a:xfrm>
                <a:off x="9276904" y="1158554"/>
                <a:ext cx="184541" cy="106588"/>
              </a:xfrm>
              <a:custGeom>
                <a:avLst/>
                <a:gdLst>
                  <a:gd name="connsiteX0" fmla="*/ 90680 w 184541"/>
                  <a:gd name="connsiteY0" fmla="*/ 106589 h 106588"/>
                  <a:gd name="connsiteX1" fmla="*/ 11136 w 184541"/>
                  <a:gd name="connsiteY1" fmla="*/ 58862 h 106588"/>
                  <a:gd name="connsiteX2" fmla="*/ 0 w 184541"/>
                  <a:gd name="connsiteY2" fmla="*/ 12727 h 106588"/>
                  <a:gd name="connsiteX3" fmla="*/ 12727 w 184541"/>
                  <a:gd name="connsiteY3" fmla="*/ 0 h 106588"/>
                  <a:gd name="connsiteX4" fmla="*/ 171815 w 184541"/>
                  <a:gd name="connsiteY4" fmla="*/ 3182 h 106588"/>
                  <a:gd name="connsiteX5" fmla="*/ 184542 w 184541"/>
                  <a:gd name="connsiteY5" fmla="*/ 15909 h 106588"/>
                  <a:gd name="connsiteX6" fmla="*/ 171815 w 184541"/>
                  <a:gd name="connsiteY6" fmla="*/ 60453 h 106588"/>
                  <a:gd name="connsiteX7" fmla="*/ 90680 w 184541"/>
                  <a:gd name="connsiteY7" fmla="*/ 106589 h 10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41" h="106588">
                    <a:moveTo>
                      <a:pt x="90680" y="106589"/>
                    </a:moveTo>
                    <a:cubicBezTo>
                      <a:pt x="57272" y="106589"/>
                      <a:pt x="27045" y="87498"/>
                      <a:pt x="11136" y="58862"/>
                    </a:cubicBezTo>
                    <a:cubicBezTo>
                      <a:pt x="3182" y="44545"/>
                      <a:pt x="0" y="28636"/>
                      <a:pt x="0" y="12727"/>
                    </a:cubicBezTo>
                    <a:cubicBezTo>
                      <a:pt x="0" y="6363"/>
                      <a:pt x="6364" y="0"/>
                      <a:pt x="12727" y="0"/>
                    </a:cubicBezTo>
                    <a:cubicBezTo>
                      <a:pt x="19091" y="0"/>
                      <a:pt x="163861" y="3182"/>
                      <a:pt x="171815" y="3182"/>
                    </a:cubicBezTo>
                    <a:cubicBezTo>
                      <a:pt x="178179" y="3182"/>
                      <a:pt x="184542" y="9545"/>
                      <a:pt x="184542" y="15909"/>
                    </a:cubicBezTo>
                    <a:cubicBezTo>
                      <a:pt x="184542" y="31818"/>
                      <a:pt x="179769" y="47726"/>
                      <a:pt x="171815" y="60453"/>
                    </a:cubicBezTo>
                    <a:cubicBezTo>
                      <a:pt x="154315" y="90680"/>
                      <a:pt x="124089" y="106589"/>
                      <a:pt x="90680" y="106589"/>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27" name="Freeform: Shape 1126">
              <a:extLst>
                <a:ext uri="{FF2B5EF4-FFF2-40B4-BE49-F238E27FC236}">
                  <a16:creationId xmlns:a16="http://schemas.microsoft.com/office/drawing/2014/main" id="{9D20575E-71B5-010C-2F5B-E9710E234443}"/>
                </a:ext>
              </a:extLst>
            </p:cNvPr>
            <p:cNvSpPr/>
            <p:nvPr/>
          </p:nvSpPr>
          <p:spPr>
            <a:xfrm>
              <a:off x="9299176" y="1351050"/>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4" y="127270"/>
                    <a:pt x="63635" y="127270"/>
                  </a:cubicBezTo>
                  <a:cubicBezTo>
                    <a:pt x="28636" y="127270"/>
                    <a:pt x="0" y="98634"/>
                    <a:pt x="0" y="63635"/>
                  </a:cubicBezTo>
                  <a:cubicBezTo>
                    <a:pt x="0" y="28636"/>
                    <a:pt x="28636" y="0"/>
                    <a:pt x="63635" y="0"/>
                  </a:cubicBezTo>
                  <a:cubicBezTo>
                    <a:pt x="98634" y="0"/>
                    <a:pt x="127270" y="28636"/>
                    <a:pt x="127270" y="63635"/>
                  </a:cubicBezTo>
                  <a:close/>
                </a:path>
              </a:pathLst>
            </a:custGeom>
            <a:solidFill>
              <a:srgbClr val="C8CCC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8" name="Freeform: Shape 1127">
              <a:extLst>
                <a:ext uri="{FF2B5EF4-FFF2-40B4-BE49-F238E27FC236}">
                  <a16:creationId xmlns:a16="http://schemas.microsoft.com/office/drawing/2014/main" id="{29F186A2-C62F-6EDC-3126-3564671F34ED}"/>
                </a:ext>
              </a:extLst>
            </p:cNvPr>
            <p:cNvSpPr/>
            <p:nvPr/>
          </p:nvSpPr>
          <p:spPr>
            <a:xfrm>
              <a:off x="9299176" y="1351050"/>
              <a:ext cx="101816" cy="101816"/>
            </a:xfrm>
            <a:custGeom>
              <a:avLst/>
              <a:gdLst>
                <a:gd name="connsiteX0" fmla="*/ 101816 w 101816"/>
                <a:gd name="connsiteY0" fmla="*/ 50908 h 101816"/>
                <a:gd name="connsiteX1" fmla="*/ 50908 w 101816"/>
                <a:gd name="connsiteY1" fmla="*/ 101816 h 101816"/>
                <a:gd name="connsiteX2" fmla="*/ 0 w 101816"/>
                <a:gd name="connsiteY2" fmla="*/ 50908 h 101816"/>
                <a:gd name="connsiteX3" fmla="*/ 50908 w 101816"/>
                <a:gd name="connsiteY3" fmla="*/ 0 h 101816"/>
                <a:gd name="connsiteX4" fmla="*/ 101816 w 101816"/>
                <a:gd name="connsiteY4" fmla="*/ 50908 h 101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16" h="101816">
                  <a:moveTo>
                    <a:pt x="101816" y="50908"/>
                  </a:moveTo>
                  <a:cubicBezTo>
                    <a:pt x="101816" y="79544"/>
                    <a:pt x="79544" y="101816"/>
                    <a:pt x="50908" y="101816"/>
                  </a:cubicBezTo>
                  <a:cubicBezTo>
                    <a:pt x="22272" y="101816"/>
                    <a:pt x="0" y="77953"/>
                    <a:pt x="0" y="50908"/>
                  </a:cubicBezTo>
                  <a:cubicBezTo>
                    <a:pt x="0" y="22272"/>
                    <a:pt x="23863" y="0"/>
                    <a:pt x="50908" y="0"/>
                  </a:cubicBezTo>
                  <a:cubicBezTo>
                    <a:pt x="79544" y="0"/>
                    <a:pt x="101816" y="23863"/>
                    <a:pt x="101816" y="50908"/>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38" name="Graphic 378">
            <a:extLst>
              <a:ext uri="{FF2B5EF4-FFF2-40B4-BE49-F238E27FC236}">
                <a16:creationId xmlns:a16="http://schemas.microsoft.com/office/drawing/2014/main" id="{EB4B5514-EFFD-B7CD-C160-228D92568098}"/>
              </a:ext>
            </a:extLst>
          </p:cNvPr>
          <p:cNvGrpSpPr/>
          <p:nvPr/>
        </p:nvGrpSpPr>
        <p:grpSpPr>
          <a:xfrm rot="17514568">
            <a:off x="7174355" y="7059529"/>
            <a:ext cx="1630823" cy="2021099"/>
            <a:chOff x="7874360" y="2090397"/>
            <a:chExt cx="2295286" cy="1849687"/>
          </a:xfrm>
        </p:grpSpPr>
        <p:sp>
          <p:nvSpPr>
            <p:cNvPr id="1139" name="Freeform: Shape 1138">
              <a:extLst>
                <a:ext uri="{FF2B5EF4-FFF2-40B4-BE49-F238E27FC236}">
                  <a16:creationId xmlns:a16="http://schemas.microsoft.com/office/drawing/2014/main" id="{85806B7B-6311-A0F5-7292-E3CA95B2E302}"/>
                </a:ext>
              </a:extLst>
            </p:cNvPr>
            <p:cNvSpPr/>
            <p:nvPr/>
          </p:nvSpPr>
          <p:spPr>
            <a:xfrm>
              <a:off x="7912541" y="2128578"/>
              <a:ext cx="2257105" cy="1811506"/>
            </a:xfrm>
            <a:custGeom>
              <a:avLst/>
              <a:gdLst>
                <a:gd name="connsiteX0" fmla="*/ 1583904 w 2257105"/>
                <a:gd name="connsiteY0" fmla="*/ 8365 h 1811506"/>
                <a:gd name="connsiteX1" fmla="*/ 4162 w 2257105"/>
                <a:gd name="connsiteY1" fmla="*/ 1005845 h 1811506"/>
                <a:gd name="connsiteX2" fmla="*/ 1747765 w 2257105"/>
                <a:gd name="connsiteY2" fmla="*/ 1732876 h 1811506"/>
                <a:gd name="connsiteX3" fmla="*/ 1913216 w 2257105"/>
                <a:gd name="connsiteY3" fmla="*/ 1249250 h 1811506"/>
                <a:gd name="connsiteX4" fmla="*/ 1835263 w 2257105"/>
                <a:gd name="connsiteY4" fmla="*/ 1083798 h 1811506"/>
                <a:gd name="connsiteX5" fmla="*/ 2252073 w 2257105"/>
                <a:gd name="connsiteY5" fmla="*/ 666988 h 1811506"/>
                <a:gd name="connsiteX6" fmla="*/ 1583904 w 2257105"/>
                <a:gd name="connsiteY6" fmla="*/ 8365 h 1811506"/>
                <a:gd name="connsiteX7" fmla="*/ 1553678 w 2257105"/>
                <a:gd name="connsiteY7" fmla="*/ 1153797 h 1811506"/>
                <a:gd name="connsiteX8" fmla="*/ 1313455 w 2257105"/>
                <a:gd name="connsiteY8" fmla="*/ 991527 h 1811506"/>
                <a:gd name="connsiteX9" fmla="*/ 1553678 w 2257105"/>
                <a:gd name="connsiteY9" fmla="*/ 829258 h 1811506"/>
                <a:gd name="connsiteX10" fmla="*/ 1793900 w 2257105"/>
                <a:gd name="connsiteY10" fmla="*/ 991527 h 1811506"/>
                <a:gd name="connsiteX11" fmla="*/ 1553678 w 2257105"/>
                <a:gd name="connsiteY11" fmla="*/ 1153797 h 181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7105" h="1811506">
                  <a:moveTo>
                    <a:pt x="1583904" y="8365"/>
                  </a:moveTo>
                  <a:cubicBezTo>
                    <a:pt x="1186185" y="-50497"/>
                    <a:pt x="-81745" y="192907"/>
                    <a:pt x="4162" y="1005845"/>
                  </a:cubicBezTo>
                  <a:cubicBezTo>
                    <a:pt x="91661" y="1820375"/>
                    <a:pt x="1370727" y="1915827"/>
                    <a:pt x="1747765" y="1732876"/>
                  </a:cubicBezTo>
                  <a:cubicBezTo>
                    <a:pt x="2124803" y="1548334"/>
                    <a:pt x="2057986" y="1296976"/>
                    <a:pt x="1913216" y="1249250"/>
                  </a:cubicBezTo>
                  <a:cubicBezTo>
                    <a:pt x="1768446" y="1201523"/>
                    <a:pt x="1800264" y="1114025"/>
                    <a:pt x="1835263" y="1083798"/>
                  </a:cubicBezTo>
                  <a:cubicBezTo>
                    <a:pt x="1946624" y="991527"/>
                    <a:pt x="2202756" y="977209"/>
                    <a:pt x="2252073" y="666988"/>
                  </a:cubicBezTo>
                  <a:cubicBezTo>
                    <a:pt x="2301390" y="356767"/>
                    <a:pt x="1981624" y="65637"/>
                    <a:pt x="1583904" y="8365"/>
                  </a:cubicBezTo>
                  <a:close/>
                  <a:moveTo>
                    <a:pt x="1553678" y="1153797"/>
                  </a:moveTo>
                  <a:cubicBezTo>
                    <a:pt x="1421635" y="1153797"/>
                    <a:pt x="1313455" y="1080616"/>
                    <a:pt x="1313455" y="991527"/>
                  </a:cubicBezTo>
                  <a:cubicBezTo>
                    <a:pt x="1313455" y="902438"/>
                    <a:pt x="1420044" y="829258"/>
                    <a:pt x="1553678" y="829258"/>
                  </a:cubicBezTo>
                  <a:cubicBezTo>
                    <a:pt x="1685720" y="829258"/>
                    <a:pt x="1793900" y="902438"/>
                    <a:pt x="1793900" y="991527"/>
                  </a:cubicBezTo>
                  <a:cubicBezTo>
                    <a:pt x="1792309" y="1082207"/>
                    <a:pt x="1685720" y="1153797"/>
                    <a:pt x="1553678" y="1153797"/>
                  </a:cubicBezTo>
                  <a:close/>
                </a:path>
              </a:pathLst>
            </a:custGeom>
            <a:solidFill>
              <a:srgbClr val="FF990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0" name="Graphic 378">
              <a:extLst>
                <a:ext uri="{FF2B5EF4-FFF2-40B4-BE49-F238E27FC236}">
                  <a16:creationId xmlns:a16="http://schemas.microsoft.com/office/drawing/2014/main" id="{5E5747D6-5A56-FC42-270B-490304316331}"/>
                </a:ext>
              </a:extLst>
            </p:cNvPr>
            <p:cNvGrpSpPr/>
            <p:nvPr/>
          </p:nvGrpSpPr>
          <p:grpSpPr>
            <a:xfrm>
              <a:off x="7874360" y="2090397"/>
              <a:ext cx="2255824" cy="1811736"/>
              <a:chOff x="7874360" y="2090397"/>
              <a:chExt cx="2255824" cy="1811736"/>
            </a:xfrm>
          </p:grpSpPr>
          <p:sp>
            <p:nvSpPr>
              <p:cNvPr id="1154" name="Freeform: Shape 1153">
                <a:extLst>
                  <a:ext uri="{FF2B5EF4-FFF2-40B4-BE49-F238E27FC236}">
                    <a16:creationId xmlns:a16="http://schemas.microsoft.com/office/drawing/2014/main" id="{D8A4B5B1-84C0-9037-D67A-1569396D3607}"/>
                  </a:ext>
                </a:extLst>
              </p:cNvPr>
              <p:cNvSpPr/>
              <p:nvPr/>
            </p:nvSpPr>
            <p:spPr>
              <a:xfrm>
                <a:off x="7874360" y="2090397"/>
                <a:ext cx="2255824" cy="1271784"/>
              </a:xfrm>
              <a:custGeom>
                <a:avLst/>
                <a:gdLst>
                  <a:gd name="connsiteX0" fmla="*/ 1583904 w 2255824"/>
                  <a:gd name="connsiteY0" fmla="*/ 8365 h 1271784"/>
                  <a:gd name="connsiteX1" fmla="*/ 4162 w 2255824"/>
                  <a:gd name="connsiteY1" fmla="*/ 1005845 h 1271784"/>
                  <a:gd name="connsiteX2" fmla="*/ 82115 w 2255824"/>
                  <a:gd name="connsiteY2" fmla="*/ 1266749 h 1271784"/>
                  <a:gd name="connsiteX3" fmla="*/ 1415271 w 2255824"/>
                  <a:gd name="connsiteY3" fmla="*/ 1126752 h 1271784"/>
                  <a:gd name="connsiteX4" fmla="*/ 1311864 w 2255824"/>
                  <a:gd name="connsiteY4" fmla="*/ 993118 h 1271784"/>
                  <a:gd name="connsiteX5" fmla="*/ 1552087 w 2255824"/>
                  <a:gd name="connsiteY5" fmla="*/ 830849 h 1271784"/>
                  <a:gd name="connsiteX6" fmla="*/ 1792309 w 2255824"/>
                  <a:gd name="connsiteY6" fmla="*/ 993118 h 1271784"/>
                  <a:gd name="connsiteX7" fmla="*/ 1789127 w 2255824"/>
                  <a:gd name="connsiteY7" fmla="*/ 1016981 h 1271784"/>
                  <a:gd name="connsiteX8" fmla="*/ 2159802 w 2255824"/>
                  <a:gd name="connsiteY8" fmla="*/ 878575 h 1271784"/>
                  <a:gd name="connsiteX9" fmla="*/ 2250482 w 2255824"/>
                  <a:gd name="connsiteY9" fmla="*/ 668579 h 1271784"/>
                  <a:gd name="connsiteX10" fmla="*/ 1583904 w 2255824"/>
                  <a:gd name="connsiteY10" fmla="*/ 8365 h 127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5824" h="1271784">
                    <a:moveTo>
                      <a:pt x="1583904" y="8365"/>
                    </a:moveTo>
                    <a:cubicBezTo>
                      <a:pt x="1186185" y="-50498"/>
                      <a:pt x="-81745" y="192907"/>
                      <a:pt x="4162" y="1005845"/>
                    </a:cubicBezTo>
                    <a:cubicBezTo>
                      <a:pt x="15299" y="1102889"/>
                      <a:pt x="42343" y="1188796"/>
                      <a:pt x="82115" y="1266749"/>
                    </a:cubicBezTo>
                    <a:cubicBezTo>
                      <a:pt x="532334" y="1289022"/>
                      <a:pt x="979371" y="1236522"/>
                      <a:pt x="1415271" y="1126752"/>
                    </a:cubicBezTo>
                    <a:cubicBezTo>
                      <a:pt x="1353227" y="1098116"/>
                      <a:pt x="1311864" y="1048799"/>
                      <a:pt x="1311864" y="993118"/>
                    </a:cubicBezTo>
                    <a:cubicBezTo>
                      <a:pt x="1311864" y="904029"/>
                      <a:pt x="1418453" y="830849"/>
                      <a:pt x="1552087" y="830849"/>
                    </a:cubicBezTo>
                    <a:cubicBezTo>
                      <a:pt x="1684129" y="830849"/>
                      <a:pt x="1792309" y="904029"/>
                      <a:pt x="1792309" y="993118"/>
                    </a:cubicBezTo>
                    <a:cubicBezTo>
                      <a:pt x="1792309" y="1001073"/>
                      <a:pt x="1790718" y="1009027"/>
                      <a:pt x="1789127" y="1016981"/>
                    </a:cubicBezTo>
                    <a:cubicBezTo>
                      <a:pt x="1914807" y="975618"/>
                      <a:pt x="2037304" y="927892"/>
                      <a:pt x="2159802" y="878575"/>
                    </a:cubicBezTo>
                    <a:cubicBezTo>
                      <a:pt x="2202756" y="829258"/>
                      <a:pt x="2236164" y="762441"/>
                      <a:pt x="2250482" y="668579"/>
                    </a:cubicBezTo>
                    <a:cubicBezTo>
                      <a:pt x="2301390" y="356767"/>
                      <a:pt x="1981624" y="65636"/>
                      <a:pt x="1583904" y="8365"/>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5" name="Freeform: Shape 1154">
                <a:extLst>
                  <a:ext uri="{FF2B5EF4-FFF2-40B4-BE49-F238E27FC236}">
                    <a16:creationId xmlns:a16="http://schemas.microsoft.com/office/drawing/2014/main" id="{B13A7865-A81A-EC6F-A58B-F3013912151A}"/>
                  </a:ext>
                </a:extLst>
              </p:cNvPr>
              <p:cNvSpPr/>
              <p:nvPr/>
            </p:nvSpPr>
            <p:spPr>
              <a:xfrm>
                <a:off x="7958066" y="2967381"/>
                <a:ext cx="2077686" cy="934752"/>
              </a:xfrm>
              <a:custGeom>
                <a:avLst/>
                <a:gdLst>
                  <a:gd name="connsiteX0" fmla="*/ 1469971 w 2077686"/>
                  <a:gd name="connsiteY0" fmla="*/ 278404 h 934752"/>
                  <a:gd name="connsiteX1" fmla="*/ 1333156 w 2077686"/>
                  <a:gd name="connsiteY1" fmla="*/ 249768 h 934752"/>
                  <a:gd name="connsiteX2" fmla="*/ 0 w 2077686"/>
                  <a:gd name="connsiteY2" fmla="*/ 389765 h 934752"/>
                  <a:gd name="connsiteX3" fmla="*/ 1665649 w 2077686"/>
                  <a:gd name="connsiteY3" fmla="*/ 855892 h 934752"/>
                  <a:gd name="connsiteX4" fmla="*/ 1831100 w 2077686"/>
                  <a:gd name="connsiteY4" fmla="*/ 372266 h 934752"/>
                  <a:gd name="connsiteX5" fmla="*/ 1753148 w 2077686"/>
                  <a:gd name="connsiteY5" fmla="*/ 206814 h 934752"/>
                  <a:gd name="connsiteX6" fmla="*/ 2077686 w 2077686"/>
                  <a:gd name="connsiteY6" fmla="*/ 0 h 934752"/>
                  <a:gd name="connsiteX7" fmla="*/ 1707012 w 2077686"/>
                  <a:gd name="connsiteY7" fmla="*/ 138406 h 934752"/>
                  <a:gd name="connsiteX8" fmla="*/ 1469971 w 2077686"/>
                  <a:gd name="connsiteY8" fmla="*/ 278404 h 9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686" h="934752">
                    <a:moveTo>
                      <a:pt x="1469971" y="278404"/>
                    </a:moveTo>
                    <a:cubicBezTo>
                      <a:pt x="1419063" y="278404"/>
                      <a:pt x="1372928" y="267268"/>
                      <a:pt x="1333156" y="249768"/>
                    </a:cubicBezTo>
                    <a:cubicBezTo>
                      <a:pt x="897255" y="361129"/>
                      <a:pt x="450219" y="412037"/>
                      <a:pt x="0" y="389765"/>
                    </a:cubicBezTo>
                    <a:cubicBezTo>
                      <a:pt x="300676" y="960890"/>
                      <a:pt x="1333156" y="1018162"/>
                      <a:pt x="1665649" y="855892"/>
                    </a:cubicBezTo>
                    <a:cubicBezTo>
                      <a:pt x="2044278" y="671350"/>
                      <a:pt x="1975870" y="419992"/>
                      <a:pt x="1831100" y="372266"/>
                    </a:cubicBezTo>
                    <a:cubicBezTo>
                      <a:pt x="1686330" y="324539"/>
                      <a:pt x="1718148" y="237041"/>
                      <a:pt x="1753148" y="206814"/>
                    </a:cubicBezTo>
                    <a:cubicBezTo>
                      <a:pt x="1831100" y="143179"/>
                      <a:pt x="1979052" y="116134"/>
                      <a:pt x="2077686" y="0"/>
                    </a:cubicBezTo>
                    <a:cubicBezTo>
                      <a:pt x="1955189" y="50908"/>
                      <a:pt x="1831100" y="97044"/>
                      <a:pt x="1707012" y="138406"/>
                    </a:cubicBezTo>
                    <a:cubicBezTo>
                      <a:pt x="1689512" y="217950"/>
                      <a:pt x="1590878" y="278404"/>
                      <a:pt x="1469971" y="278404"/>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41" name="Freeform: Shape 1140">
              <a:extLst>
                <a:ext uri="{FF2B5EF4-FFF2-40B4-BE49-F238E27FC236}">
                  <a16:creationId xmlns:a16="http://schemas.microsoft.com/office/drawing/2014/main" id="{1E9DB941-102F-282F-C22D-C34DF9F77D44}"/>
                </a:ext>
              </a:extLst>
            </p:cNvPr>
            <p:cNvSpPr/>
            <p:nvPr/>
          </p:nvSpPr>
          <p:spPr>
            <a:xfrm>
              <a:off x="7986702" y="2811449"/>
              <a:ext cx="343629" cy="318201"/>
            </a:xfrm>
            <a:custGeom>
              <a:avLst/>
              <a:gdLst>
                <a:gd name="connsiteX0" fmla="*/ 343629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29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29" y="159114"/>
                  </a:moveTo>
                  <a:cubicBezTo>
                    <a:pt x="343629" y="246612"/>
                    <a:pt x="267267" y="318202"/>
                    <a:pt x="171815" y="318202"/>
                  </a:cubicBezTo>
                  <a:cubicBezTo>
                    <a:pt x="76362" y="318202"/>
                    <a:pt x="0" y="246612"/>
                    <a:pt x="0" y="159114"/>
                  </a:cubicBezTo>
                  <a:cubicBezTo>
                    <a:pt x="0" y="71616"/>
                    <a:pt x="76362" y="26"/>
                    <a:pt x="171815" y="26"/>
                  </a:cubicBezTo>
                  <a:cubicBezTo>
                    <a:pt x="265676" y="-1565"/>
                    <a:pt x="343629" y="70025"/>
                    <a:pt x="343629" y="159114"/>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2" name="Freeform: Shape 1141">
              <a:extLst>
                <a:ext uri="{FF2B5EF4-FFF2-40B4-BE49-F238E27FC236}">
                  <a16:creationId xmlns:a16="http://schemas.microsoft.com/office/drawing/2014/main" id="{0C84B878-42CB-CA09-59E4-FC41FC65AEE0}"/>
                </a:ext>
              </a:extLst>
            </p:cNvPr>
            <p:cNvSpPr/>
            <p:nvPr/>
          </p:nvSpPr>
          <p:spPr>
            <a:xfrm>
              <a:off x="8214198" y="2448729"/>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6612"/>
                    <a:pt x="267267" y="318202"/>
                    <a:pt x="171815" y="318202"/>
                  </a:cubicBezTo>
                  <a:cubicBezTo>
                    <a:pt x="76362" y="318202"/>
                    <a:pt x="0" y="246612"/>
                    <a:pt x="0" y="159114"/>
                  </a:cubicBezTo>
                  <a:cubicBezTo>
                    <a:pt x="0" y="71616"/>
                    <a:pt x="76362" y="26"/>
                    <a:pt x="171815" y="26"/>
                  </a:cubicBezTo>
                  <a:cubicBezTo>
                    <a:pt x="265677" y="-1565"/>
                    <a:pt x="343630" y="70025"/>
                    <a:pt x="343630" y="159114"/>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3" name="Freeform: Shape 1142">
              <a:extLst>
                <a:ext uri="{FF2B5EF4-FFF2-40B4-BE49-F238E27FC236}">
                  <a16:creationId xmlns:a16="http://schemas.microsoft.com/office/drawing/2014/main" id="{AC399CDB-8CE9-629D-9F78-CA8C816A72D8}"/>
                </a:ext>
              </a:extLst>
            </p:cNvPr>
            <p:cNvSpPr/>
            <p:nvPr/>
          </p:nvSpPr>
          <p:spPr>
            <a:xfrm>
              <a:off x="8626235" y="2268960"/>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4" name="Freeform: Shape 1143">
              <a:extLst>
                <a:ext uri="{FF2B5EF4-FFF2-40B4-BE49-F238E27FC236}">
                  <a16:creationId xmlns:a16="http://schemas.microsoft.com/office/drawing/2014/main" id="{839D77DB-7771-B9D1-6C7C-6330567B14A9}"/>
                </a:ext>
              </a:extLst>
            </p:cNvPr>
            <p:cNvSpPr/>
            <p:nvPr/>
          </p:nvSpPr>
          <p:spPr>
            <a:xfrm>
              <a:off x="9100317" y="2186261"/>
              <a:ext cx="343629" cy="318175"/>
            </a:xfrm>
            <a:custGeom>
              <a:avLst/>
              <a:gdLst>
                <a:gd name="connsiteX0" fmla="*/ 343629 w 343629"/>
                <a:gd name="connsiteY0" fmla="*/ 159088 h 318175"/>
                <a:gd name="connsiteX1" fmla="*/ 171815 w 343629"/>
                <a:gd name="connsiteY1" fmla="*/ 318176 h 318175"/>
                <a:gd name="connsiteX2" fmla="*/ 0 w 343629"/>
                <a:gd name="connsiteY2" fmla="*/ 159088 h 318175"/>
                <a:gd name="connsiteX3" fmla="*/ 171815 w 343629"/>
                <a:gd name="connsiteY3" fmla="*/ 0 h 318175"/>
                <a:gd name="connsiteX4" fmla="*/ 343629 w 343629"/>
                <a:gd name="connsiteY4" fmla="*/ 159088 h 31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175">
                  <a:moveTo>
                    <a:pt x="343629" y="159088"/>
                  </a:moveTo>
                  <a:cubicBezTo>
                    <a:pt x="343629" y="246586"/>
                    <a:pt x="267267" y="318176"/>
                    <a:pt x="171815" y="318176"/>
                  </a:cubicBezTo>
                  <a:cubicBezTo>
                    <a:pt x="76362" y="318176"/>
                    <a:pt x="0" y="246586"/>
                    <a:pt x="0" y="159088"/>
                  </a:cubicBezTo>
                  <a:cubicBezTo>
                    <a:pt x="0" y="71589"/>
                    <a:pt x="76362" y="0"/>
                    <a:pt x="171815" y="0"/>
                  </a:cubicBezTo>
                  <a:cubicBezTo>
                    <a:pt x="265676" y="0"/>
                    <a:pt x="343629" y="71589"/>
                    <a:pt x="343629" y="159088"/>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5" name="Freeform: Shape 1144">
              <a:extLst>
                <a:ext uri="{FF2B5EF4-FFF2-40B4-BE49-F238E27FC236}">
                  <a16:creationId xmlns:a16="http://schemas.microsoft.com/office/drawing/2014/main" id="{9820F358-1206-6AC9-CA3C-2B198FB1B5FC}"/>
                </a:ext>
              </a:extLst>
            </p:cNvPr>
            <p:cNvSpPr/>
            <p:nvPr/>
          </p:nvSpPr>
          <p:spPr>
            <a:xfrm>
              <a:off x="9555307" y="2346913"/>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6" name="Graphic 378">
              <a:extLst>
                <a:ext uri="{FF2B5EF4-FFF2-40B4-BE49-F238E27FC236}">
                  <a16:creationId xmlns:a16="http://schemas.microsoft.com/office/drawing/2014/main" id="{CAD27572-E9FC-3219-BBC7-93D72B3CBE9E}"/>
                </a:ext>
              </a:extLst>
            </p:cNvPr>
            <p:cNvGrpSpPr/>
            <p:nvPr/>
          </p:nvGrpSpPr>
          <p:grpSpPr>
            <a:xfrm>
              <a:off x="8465527" y="3283966"/>
              <a:ext cx="1037281" cy="404082"/>
              <a:chOff x="8465527" y="3283966"/>
              <a:chExt cx="1037281" cy="404082"/>
            </a:xfrm>
          </p:grpSpPr>
          <p:sp>
            <p:nvSpPr>
              <p:cNvPr id="1147" name="Freeform: Shape 1146">
                <a:extLst>
                  <a:ext uri="{FF2B5EF4-FFF2-40B4-BE49-F238E27FC236}">
                    <a16:creationId xmlns:a16="http://schemas.microsoft.com/office/drawing/2014/main" id="{34DA7B19-08BE-39D7-862F-FA88299DCF6A}"/>
                  </a:ext>
                </a:extLst>
              </p:cNvPr>
              <p:cNvSpPr/>
              <p:nvPr/>
            </p:nvSpPr>
            <p:spPr>
              <a:xfrm>
                <a:off x="8465527" y="3540040"/>
                <a:ext cx="278432" cy="140111"/>
              </a:xfrm>
              <a:custGeom>
                <a:avLst/>
                <a:gdLst>
                  <a:gd name="connsiteX0" fmla="*/ 278433 w 278432"/>
                  <a:gd name="connsiteY0" fmla="*/ 71647 h 140111"/>
                  <a:gd name="connsiteX1" fmla="*/ 138436 w 278432"/>
                  <a:gd name="connsiteY1" fmla="*/ 140054 h 140111"/>
                  <a:gd name="connsiteX2" fmla="*/ 29 w 278432"/>
                  <a:gd name="connsiteY2" fmla="*/ 68465 h 140111"/>
                  <a:gd name="connsiteX3" fmla="*/ 140027 w 278432"/>
                  <a:gd name="connsiteY3" fmla="*/ 57 h 140111"/>
                  <a:gd name="connsiteX4" fmla="*/ 278433 w 278432"/>
                  <a:gd name="connsiteY4" fmla="*/ 71647 h 14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32" h="140111">
                    <a:moveTo>
                      <a:pt x="278433" y="71647"/>
                    </a:moveTo>
                    <a:cubicBezTo>
                      <a:pt x="278433" y="109828"/>
                      <a:pt x="214798" y="141645"/>
                      <a:pt x="138436" y="140054"/>
                    </a:cubicBezTo>
                    <a:cubicBezTo>
                      <a:pt x="62074" y="140054"/>
                      <a:pt x="-1561" y="108237"/>
                      <a:pt x="29" y="68465"/>
                    </a:cubicBezTo>
                    <a:cubicBezTo>
                      <a:pt x="29" y="30284"/>
                      <a:pt x="63664" y="-1534"/>
                      <a:pt x="140027" y="57"/>
                    </a:cubicBezTo>
                    <a:cubicBezTo>
                      <a:pt x="216389" y="57"/>
                      <a:pt x="278433" y="33465"/>
                      <a:pt x="278433" y="71647"/>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8" name="Freeform: Shape 1147">
                <a:extLst>
                  <a:ext uri="{FF2B5EF4-FFF2-40B4-BE49-F238E27FC236}">
                    <a16:creationId xmlns:a16="http://schemas.microsoft.com/office/drawing/2014/main" id="{19A1A0CE-59BB-5C5A-06E1-AA8161F9BAA8}"/>
                  </a:ext>
                </a:extLst>
              </p:cNvPr>
              <p:cNvSpPr/>
              <p:nvPr/>
            </p:nvSpPr>
            <p:spPr>
              <a:xfrm>
                <a:off x="9224405" y="3547992"/>
                <a:ext cx="278403" cy="140057"/>
              </a:xfrm>
              <a:custGeom>
                <a:avLst/>
                <a:gdLst>
                  <a:gd name="connsiteX0" fmla="*/ 0 w 278403"/>
                  <a:gd name="connsiteY0" fmla="*/ 68468 h 140057"/>
                  <a:gd name="connsiteX1" fmla="*/ 138407 w 278403"/>
                  <a:gd name="connsiteY1" fmla="*/ 140057 h 140057"/>
                  <a:gd name="connsiteX2" fmla="*/ 278404 w 278403"/>
                  <a:gd name="connsiteY2" fmla="*/ 71650 h 140057"/>
                  <a:gd name="connsiteX3" fmla="*/ 139997 w 278403"/>
                  <a:gd name="connsiteY3" fmla="*/ 60 h 140057"/>
                  <a:gd name="connsiteX4" fmla="*/ 0 w 278403"/>
                  <a:gd name="connsiteY4" fmla="*/ 68468 h 140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03" h="140057">
                    <a:moveTo>
                      <a:pt x="0" y="68468"/>
                    </a:moveTo>
                    <a:cubicBezTo>
                      <a:pt x="0" y="106649"/>
                      <a:pt x="62044" y="138466"/>
                      <a:pt x="138407" y="140057"/>
                    </a:cubicBezTo>
                    <a:cubicBezTo>
                      <a:pt x="214769" y="140057"/>
                      <a:pt x="278404" y="109830"/>
                      <a:pt x="278404" y="71650"/>
                    </a:cubicBezTo>
                    <a:cubicBezTo>
                      <a:pt x="278404" y="33468"/>
                      <a:pt x="216359" y="1651"/>
                      <a:pt x="139997" y="60"/>
                    </a:cubicBezTo>
                    <a:cubicBezTo>
                      <a:pt x="63635" y="-1531"/>
                      <a:pt x="0" y="28696"/>
                      <a:pt x="0" y="6846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9" name="Graphic 378">
                <a:extLst>
                  <a:ext uri="{FF2B5EF4-FFF2-40B4-BE49-F238E27FC236}">
                    <a16:creationId xmlns:a16="http://schemas.microsoft.com/office/drawing/2014/main" id="{1331931B-601A-184B-2D84-0731C194E375}"/>
                  </a:ext>
                </a:extLst>
              </p:cNvPr>
              <p:cNvGrpSpPr/>
              <p:nvPr/>
            </p:nvGrpSpPr>
            <p:grpSpPr>
              <a:xfrm>
                <a:off x="8809186" y="3390555"/>
                <a:ext cx="354766" cy="178178"/>
                <a:chOff x="8809186" y="3390555"/>
                <a:chExt cx="354766" cy="178178"/>
              </a:xfrm>
            </p:grpSpPr>
            <p:sp>
              <p:nvSpPr>
                <p:cNvPr id="1152" name="Freeform: Shape 1151">
                  <a:extLst>
                    <a:ext uri="{FF2B5EF4-FFF2-40B4-BE49-F238E27FC236}">
                      <a16:creationId xmlns:a16="http://schemas.microsoft.com/office/drawing/2014/main" id="{BD234965-B94B-7AF2-9130-F538AEC7FB22}"/>
                    </a:ext>
                  </a:extLst>
                </p:cNvPr>
                <p:cNvSpPr/>
                <p:nvPr/>
              </p:nvSpPr>
              <p:spPr>
                <a:xfrm>
                  <a:off x="8831458" y="3463735"/>
                  <a:ext cx="307039" cy="104998"/>
                </a:xfrm>
                <a:custGeom>
                  <a:avLst/>
                  <a:gdLst>
                    <a:gd name="connsiteX0" fmla="*/ 0 w 307039"/>
                    <a:gd name="connsiteY0" fmla="*/ 15909 h 104998"/>
                    <a:gd name="connsiteX1" fmla="*/ 152724 w 307039"/>
                    <a:gd name="connsiteY1" fmla="*/ 104998 h 104998"/>
                    <a:gd name="connsiteX2" fmla="*/ 307040 w 307039"/>
                    <a:gd name="connsiteY2" fmla="*/ 15909 h 104998"/>
                    <a:gd name="connsiteX3" fmla="*/ 152724 w 307039"/>
                    <a:gd name="connsiteY3" fmla="*/ 0 h 104998"/>
                    <a:gd name="connsiteX4" fmla="*/ 0 w 307039"/>
                    <a:gd name="connsiteY4" fmla="*/ 1590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39" h="104998">
                      <a:moveTo>
                        <a:pt x="0" y="15909"/>
                      </a:moveTo>
                      <a:cubicBezTo>
                        <a:pt x="30227" y="68408"/>
                        <a:pt x="87498" y="104998"/>
                        <a:pt x="152724" y="104998"/>
                      </a:cubicBezTo>
                      <a:cubicBezTo>
                        <a:pt x="219541" y="104998"/>
                        <a:pt x="276813" y="69999"/>
                        <a:pt x="307040" y="15909"/>
                      </a:cubicBezTo>
                      <a:cubicBezTo>
                        <a:pt x="270449" y="7954"/>
                        <a:pt x="221132" y="0"/>
                        <a:pt x="152724" y="0"/>
                      </a:cubicBezTo>
                      <a:cubicBezTo>
                        <a:pt x="81135" y="0"/>
                        <a:pt x="33409" y="7954"/>
                        <a:pt x="0" y="15909"/>
                      </a:cubicBezTo>
                      <a:close/>
                    </a:path>
                  </a:pathLst>
                </a:custGeom>
                <a:solidFill>
                  <a:srgbClr val="FFA4C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3" name="Freeform: Shape 1152">
                  <a:extLst>
                    <a:ext uri="{FF2B5EF4-FFF2-40B4-BE49-F238E27FC236}">
                      <a16:creationId xmlns:a16="http://schemas.microsoft.com/office/drawing/2014/main" id="{D6350A1B-AC66-9C58-E359-E3045B77A19C}"/>
                    </a:ext>
                  </a:extLst>
                </p:cNvPr>
                <p:cNvSpPr/>
                <p:nvPr/>
              </p:nvSpPr>
              <p:spPr>
                <a:xfrm>
                  <a:off x="8809186" y="3390555"/>
                  <a:ext cx="354766" cy="90680"/>
                </a:xfrm>
                <a:custGeom>
                  <a:avLst/>
                  <a:gdLst>
                    <a:gd name="connsiteX0" fmla="*/ 0 w 354766"/>
                    <a:gd name="connsiteY0" fmla="*/ 0 h 90680"/>
                    <a:gd name="connsiteX1" fmla="*/ 23863 w 354766"/>
                    <a:gd name="connsiteY1" fmla="*/ 89089 h 90680"/>
                    <a:gd name="connsiteX2" fmla="*/ 176588 w 354766"/>
                    <a:gd name="connsiteY2" fmla="*/ 74771 h 90680"/>
                    <a:gd name="connsiteX3" fmla="*/ 330903 w 354766"/>
                    <a:gd name="connsiteY3" fmla="*/ 90680 h 90680"/>
                    <a:gd name="connsiteX4" fmla="*/ 354766 w 354766"/>
                    <a:gd name="connsiteY4" fmla="*/ 3182 h 90680"/>
                    <a:gd name="connsiteX5" fmla="*/ 0 w 354766"/>
                    <a:gd name="connsiteY5" fmla="*/ 0 h 9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766" h="90680">
                      <a:moveTo>
                        <a:pt x="0" y="0"/>
                      </a:moveTo>
                      <a:cubicBezTo>
                        <a:pt x="0" y="31818"/>
                        <a:pt x="7954" y="62045"/>
                        <a:pt x="23863" y="89089"/>
                      </a:cubicBezTo>
                      <a:cubicBezTo>
                        <a:pt x="55681" y="81135"/>
                        <a:pt x="104998" y="73180"/>
                        <a:pt x="176588" y="74771"/>
                      </a:cubicBezTo>
                      <a:cubicBezTo>
                        <a:pt x="244995" y="74771"/>
                        <a:pt x="294312" y="82726"/>
                        <a:pt x="330903" y="90680"/>
                      </a:cubicBezTo>
                      <a:cubicBezTo>
                        <a:pt x="345221" y="65226"/>
                        <a:pt x="354766" y="35000"/>
                        <a:pt x="354766" y="3182"/>
                      </a:cubicBezTo>
                      <a:lnTo>
                        <a:pt x="0" y="0"/>
                      </a:ln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50" name="Freeform: Shape 1149">
                <a:extLst>
                  <a:ext uri="{FF2B5EF4-FFF2-40B4-BE49-F238E27FC236}">
                    <a16:creationId xmlns:a16="http://schemas.microsoft.com/office/drawing/2014/main" id="{CF861296-1A82-AF01-B699-CEB2AD676C65}"/>
                  </a:ext>
                </a:extLst>
              </p:cNvPr>
              <p:cNvSpPr/>
              <p:nvPr/>
            </p:nvSpPr>
            <p:spPr>
              <a:xfrm>
                <a:off x="8591236" y="3283966"/>
                <a:ext cx="154367" cy="154314"/>
              </a:xfrm>
              <a:custGeom>
                <a:avLst/>
                <a:gdLst>
                  <a:gd name="connsiteX0" fmla="*/ 154315 w 154367"/>
                  <a:gd name="connsiteY0" fmla="*/ 77953 h 154314"/>
                  <a:gd name="connsiteX1" fmla="*/ 76362 w 154367"/>
                  <a:gd name="connsiteY1" fmla="*/ 154315 h 154314"/>
                  <a:gd name="connsiteX2" fmla="*/ 0 w 154367"/>
                  <a:gd name="connsiteY2" fmla="*/ 76362 h 154314"/>
                  <a:gd name="connsiteX3" fmla="*/ 77953 w 154367"/>
                  <a:gd name="connsiteY3" fmla="*/ 0 h 154314"/>
                  <a:gd name="connsiteX4" fmla="*/ 154315 w 154367"/>
                  <a:gd name="connsiteY4" fmla="*/ 77953 h 154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67" h="154314">
                    <a:moveTo>
                      <a:pt x="154315" y="77953"/>
                    </a:moveTo>
                    <a:cubicBezTo>
                      <a:pt x="154315" y="120907"/>
                      <a:pt x="119316" y="154315"/>
                      <a:pt x="76362" y="154315"/>
                    </a:cubicBezTo>
                    <a:cubicBezTo>
                      <a:pt x="33408" y="154315"/>
                      <a:pt x="0" y="119316"/>
                      <a:pt x="0" y="76362"/>
                    </a:cubicBezTo>
                    <a:cubicBezTo>
                      <a:pt x="0" y="33409"/>
                      <a:pt x="34999" y="0"/>
                      <a:pt x="77953" y="0"/>
                    </a:cubicBezTo>
                    <a:cubicBezTo>
                      <a:pt x="120906" y="1591"/>
                      <a:pt x="155906" y="36590"/>
                      <a:pt x="154315" y="77953"/>
                    </a:cubicBez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1" name="Freeform: Shape 1150">
                <a:extLst>
                  <a:ext uri="{FF2B5EF4-FFF2-40B4-BE49-F238E27FC236}">
                    <a16:creationId xmlns:a16="http://schemas.microsoft.com/office/drawing/2014/main" id="{9EC0F54D-38BB-3095-928E-A82BD9B8F014}"/>
                  </a:ext>
                </a:extLst>
              </p:cNvPr>
              <p:cNvSpPr/>
              <p:nvPr/>
            </p:nvSpPr>
            <p:spPr>
              <a:xfrm>
                <a:off x="9225996" y="3290330"/>
                <a:ext cx="154314" cy="154315"/>
              </a:xfrm>
              <a:custGeom>
                <a:avLst/>
                <a:gdLst>
                  <a:gd name="connsiteX0" fmla="*/ 154315 w 154314"/>
                  <a:gd name="connsiteY0" fmla="*/ 77953 h 154315"/>
                  <a:gd name="connsiteX1" fmla="*/ 76362 w 154314"/>
                  <a:gd name="connsiteY1" fmla="*/ 154315 h 154315"/>
                  <a:gd name="connsiteX2" fmla="*/ 0 w 154314"/>
                  <a:gd name="connsiteY2" fmla="*/ 76362 h 154315"/>
                  <a:gd name="connsiteX3" fmla="*/ 77953 w 154314"/>
                  <a:gd name="connsiteY3" fmla="*/ 0 h 154315"/>
                  <a:gd name="connsiteX4" fmla="*/ 154315 w 154314"/>
                  <a:gd name="connsiteY4" fmla="*/ 77953 h 15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14" h="154315">
                    <a:moveTo>
                      <a:pt x="154315" y="77953"/>
                    </a:moveTo>
                    <a:cubicBezTo>
                      <a:pt x="154315" y="120907"/>
                      <a:pt x="119316" y="154315"/>
                      <a:pt x="76362" y="154315"/>
                    </a:cubicBezTo>
                    <a:cubicBezTo>
                      <a:pt x="33409" y="154315"/>
                      <a:pt x="0" y="119316"/>
                      <a:pt x="0" y="76362"/>
                    </a:cubicBezTo>
                    <a:cubicBezTo>
                      <a:pt x="0" y="33409"/>
                      <a:pt x="34999" y="0"/>
                      <a:pt x="77953" y="0"/>
                    </a:cubicBezTo>
                    <a:cubicBezTo>
                      <a:pt x="120907" y="1591"/>
                      <a:pt x="154315" y="36590"/>
                      <a:pt x="154315" y="77953"/>
                    </a:cubicBez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56" name="Group 1155">
            <a:extLst>
              <a:ext uri="{FF2B5EF4-FFF2-40B4-BE49-F238E27FC236}">
                <a16:creationId xmlns:a16="http://schemas.microsoft.com/office/drawing/2014/main" id="{ECB45265-A8BA-28D6-FFAC-5C5B931E0CE2}"/>
              </a:ext>
            </a:extLst>
          </p:cNvPr>
          <p:cNvGrpSpPr/>
          <p:nvPr/>
        </p:nvGrpSpPr>
        <p:grpSpPr>
          <a:xfrm>
            <a:off x="6167283" y="6608516"/>
            <a:ext cx="5332439" cy="3240449"/>
            <a:chOff x="-4572948" y="4374243"/>
            <a:chExt cx="3554959" cy="2160299"/>
          </a:xfrm>
        </p:grpSpPr>
        <p:sp>
          <p:nvSpPr>
            <p:cNvPr id="1157" name="Freeform: Shape 1156">
              <a:extLst>
                <a:ext uri="{FF2B5EF4-FFF2-40B4-BE49-F238E27FC236}">
                  <a16:creationId xmlns:a16="http://schemas.microsoft.com/office/drawing/2014/main" id="{9A9BEFD9-EF8E-707F-D3EF-F3E8C4AB9894}"/>
                </a:ext>
              </a:extLst>
            </p:cNvPr>
            <p:cNvSpPr/>
            <p:nvPr/>
          </p:nvSpPr>
          <p:spPr>
            <a:xfrm>
              <a:off x="-4572948" y="4414090"/>
              <a:ext cx="3554959" cy="2120452"/>
            </a:xfrm>
            <a:custGeom>
              <a:avLst/>
              <a:gdLst>
                <a:gd name="connsiteX0" fmla="*/ 0 w 3554959"/>
                <a:gd name="connsiteY0" fmla="*/ 0 h 2120452"/>
                <a:gd name="connsiteX1" fmla="*/ 3554960 w 3554959"/>
                <a:gd name="connsiteY1" fmla="*/ 0 h 2120452"/>
                <a:gd name="connsiteX2" fmla="*/ 3554960 w 3554959"/>
                <a:gd name="connsiteY2" fmla="*/ 2120452 h 2120452"/>
                <a:gd name="connsiteX3" fmla="*/ 0 w 3554959"/>
                <a:gd name="connsiteY3" fmla="*/ 2120452 h 2120452"/>
              </a:gdLst>
              <a:ahLst/>
              <a:cxnLst>
                <a:cxn ang="0">
                  <a:pos x="connsiteX0" y="connsiteY0"/>
                </a:cxn>
                <a:cxn ang="0">
                  <a:pos x="connsiteX1" y="connsiteY1"/>
                </a:cxn>
                <a:cxn ang="0">
                  <a:pos x="connsiteX2" y="connsiteY2"/>
                </a:cxn>
                <a:cxn ang="0">
                  <a:pos x="connsiteX3" y="connsiteY3"/>
                </a:cxn>
              </a:cxnLst>
              <a:rect l="l" t="t" r="r" b="b"/>
              <a:pathLst>
                <a:path w="3554959" h="2120452">
                  <a:moveTo>
                    <a:pt x="0" y="0"/>
                  </a:moveTo>
                  <a:lnTo>
                    <a:pt x="3554960" y="0"/>
                  </a:lnTo>
                  <a:lnTo>
                    <a:pt x="3554960" y="2120452"/>
                  </a:lnTo>
                  <a:lnTo>
                    <a:pt x="0" y="2120452"/>
                  </a:lnTo>
                  <a:close/>
                </a:path>
              </a:pathLst>
            </a:custGeom>
            <a:solidFill>
              <a:srgbClr val="FF98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58" name="Graphic 377">
              <a:extLst>
                <a:ext uri="{FF2B5EF4-FFF2-40B4-BE49-F238E27FC236}">
                  <a16:creationId xmlns:a16="http://schemas.microsoft.com/office/drawing/2014/main" id="{95C3621B-B93F-84D9-07A9-7C28175A1648}"/>
                </a:ext>
              </a:extLst>
            </p:cNvPr>
            <p:cNvGrpSpPr/>
            <p:nvPr/>
          </p:nvGrpSpPr>
          <p:grpSpPr>
            <a:xfrm>
              <a:off x="-4345249" y="4414090"/>
              <a:ext cx="3327260" cy="2120452"/>
              <a:chOff x="4544796" y="4414090"/>
              <a:chExt cx="3327260" cy="2120452"/>
            </a:xfrm>
            <a:solidFill>
              <a:srgbClr val="FF8200"/>
            </a:solidFill>
          </p:grpSpPr>
          <p:sp>
            <p:nvSpPr>
              <p:cNvPr id="1224" name="Freeform: Shape 1223">
                <a:extLst>
                  <a:ext uri="{FF2B5EF4-FFF2-40B4-BE49-F238E27FC236}">
                    <a16:creationId xmlns:a16="http://schemas.microsoft.com/office/drawing/2014/main" id="{677C9CF3-D259-57F0-8267-C740B07DAB71}"/>
                  </a:ext>
                </a:extLst>
              </p:cNvPr>
              <p:cNvSpPr/>
              <p:nvPr/>
            </p:nvSpPr>
            <p:spPr>
              <a:xfrm>
                <a:off x="4544796" y="4414090"/>
                <a:ext cx="3099560" cy="2120452"/>
              </a:xfrm>
              <a:custGeom>
                <a:avLst/>
                <a:gdLst>
                  <a:gd name="connsiteX0" fmla="*/ 3099561 w 3099560"/>
                  <a:gd name="connsiteY0" fmla="*/ 0 h 2120452"/>
                  <a:gd name="connsiteX1" fmla="*/ 1166960 w 3099560"/>
                  <a:gd name="connsiteY1" fmla="*/ 0 h 2120452"/>
                  <a:gd name="connsiteX2" fmla="*/ 0 w 3099560"/>
                  <a:gd name="connsiteY2" fmla="*/ 1166960 h 2120452"/>
                  <a:gd name="connsiteX3" fmla="*/ 0 w 3099560"/>
                  <a:gd name="connsiteY3" fmla="*/ 2120452 h 2120452"/>
                  <a:gd name="connsiteX4" fmla="*/ 979108 w 3099560"/>
                  <a:gd name="connsiteY4" fmla="*/ 2120452 h 2120452"/>
                  <a:gd name="connsiteX5" fmla="*/ 3099561 w 3099560"/>
                  <a:gd name="connsiteY5" fmla="*/ 0 h 21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9560" h="2120452">
                    <a:moveTo>
                      <a:pt x="3099561" y="0"/>
                    </a:moveTo>
                    <a:lnTo>
                      <a:pt x="1166960" y="0"/>
                    </a:lnTo>
                    <a:cubicBezTo>
                      <a:pt x="862412" y="301702"/>
                      <a:pt x="341549" y="822565"/>
                      <a:pt x="0" y="1166960"/>
                    </a:cubicBezTo>
                    <a:lnTo>
                      <a:pt x="0" y="2120452"/>
                    </a:lnTo>
                    <a:lnTo>
                      <a:pt x="979108" y="2120452"/>
                    </a:lnTo>
                    <a:lnTo>
                      <a:pt x="3099561" y="0"/>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5" name="Freeform: Shape 1224">
                <a:extLst>
                  <a:ext uri="{FF2B5EF4-FFF2-40B4-BE49-F238E27FC236}">
                    <a16:creationId xmlns:a16="http://schemas.microsoft.com/office/drawing/2014/main" id="{3257B398-FC36-6D32-546B-3BFF81AFD3E6}"/>
                  </a:ext>
                </a:extLst>
              </p:cNvPr>
              <p:cNvSpPr/>
              <p:nvPr/>
            </p:nvSpPr>
            <p:spPr>
              <a:xfrm>
                <a:off x="5606445" y="4414090"/>
                <a:ext cx="2265610" cy="2120452"/>
              </a:xfrm>
              <a:custGeom>
                <a:avLst/>
                <a:gdLst>
                  <a:gd name="connsiteX0" fmla="*/ 2265611 w 2265610"/>
                  <a:gd name="connsiteY0" fmla="*/ 182159 h 2120452"/>
                  <a:gd name="connsiteX1" fmla="*/ 2265611 w 2265610"/>
                  <a:gd name="connsiteY1" fmla="*/ 0 h 2120452"/>
                  <a:gd name="connsiteX2" fmla="*/ 2120453 w 2265610"/>
                  <a:gd name="connsiteY2" fmla="*/ 0 h 2120452"/>
                  <a:gd name="connsiteX3" fmla="*/ 0 w 2265610"/>
                  <a:gd name="connsiteY3" fmla="*/ 2120452 h 2120452"/>
                  <a:gd name="connsiteX4" fmla="*/ 330164 w 2265610"/>
                  <a:gd name="connsiteY4" fmla="*/ 2120452 h 212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610" h="2120452">
                    <a:moveTo>
                      <a:pt x="2265611" y="182159"/>
                    </a:moveTo>
                    <a:lnTo>
                      <a:pt x="2265611" y="0"/>
                    </a:lnTo>
                    <a:lnTo>
                      <a:pt x="2120453" y="0"/>
                    </a:lnTo>
                    <a:lnTo>
                      <a:pt x="0" y="2120452"/>
                    </a:lnTo>
                    <a:lnTo>
                      <a:pt x="330164" y="2120452"/>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6" name="Freeform: Shape 1225">
                <a:extLst>
                  <a:ext uri="{FF2B5EF4-FFF2-40B4-BE49-F238E27FC236}">
                    <a16:creationId xmlns:a16="http://schemas.microsoft.com/office/drawing/2014/main" id="{B6A86C87-FC53-A855-2EC6-411BCB0265E4}"/>
                  </a:ext>
                </a:extLst>
              </p:cNvPr>
              <p:cNvSpPr/>
              <p:nvPr/>
            </p:nvSpPr>
            <p:spPr>
              <a:xfrm>
                <a:off x="6429010" y="5091496"/>
                <a:ext cx="1443046" cy="1443046"/>
              </a:xfrm>
              <a:custGeom>
                <a:avLst/>
                <a:gdLst>
                  <a:gd name="connsiteX0" fmla="*/ 1443046 w 1443046"/>
                  <a:gd name="connsiteY0" fmla="*/ 111004 h 1443046"/>
                  <a:gd name="connsiteX1" fmla="*/ 1443046 w 1443046"/>
                  <a:gd name="connsiteY1" fmla="*/ 0 h 1443046"/>
                  <a:gd name="connsiteX2" fmla="*/ 0 w 1443046"/>
                  <a:gd name="connsiteY2" fmla="*/ 1443046 h 1443046"/>
                  <a:gd name="connsiteX3" fmla="*/ 111004 w 1443046"/>
                  <a:gd name="connsiteY3" fmla="*/ 1443046 h 1443046"/>
                </a:gdLst>
                <a:ahLst/>
                <a:cxnLst>
                  <a:cxn ang="0">
                    <a:pos x="connsiteX0" y="connsiteY0"/>
                  </a:cxn>
                  <a:cxn ang="0">
                    <a:pos x="connsiteX1" y="connsiteY1"/>
                  </a:cxn>
                  <a:cxn ang="0">
                    <a:pos x="connsiteX2" y="connsiteY2"/>
                  </a:cxn>
                  <a:cxn ang="0">
                    <a:pos x="connsiteX3" y="connsiteY3"/>
                  </a:cxn>
                </a:cxnLst>
                <a:rect l="l" t="t" r="r" b="b"/>
                <a:pathLst>
                  <a:path w="1443046" h="1443046">
                    <a:moveTo>
                      <a:pt x="1443046" y="111004"/>
                    </a:moveTo>
                    <a:lnTo>
                      <a:pt x="1443046" y="0"/>
                    </a:lnTo>
                    <a:lnTo>
                      <a:pt x="0" y="1443046"/>
                    </a:lnTo>
                    <a:lnTo>
                      <a:pt x="111004" y="1443046"/>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59" name="Freeform: Shape 1158">
              <a:extLst>
                <a:ext uri="{FF2B5EF4-FFF2-40B4-BE49-F238E27FC236}">
                  <a16:creationId xmlns:a16="http://schemas.microsoft.com/office/drawing/2014/main" id="{6F14C23F-6ACF-C227-03B9-0F0945BCABB3}"/>
                </a:ext>
              </a:extLst>
            </p:cNvPr>
            <p:cNvSpPr/>
            <p:nvPr/>
          </p:nvSpPr>
          <p:spPr>
            <a:xfrm>
              <a:off x="-4572948" y="4374243"/>
              <a:ext cx="3554959" cy="39847"/>
            </a:xfrm>
            <a:custGeom>
              <a:avLst/>
              <a:gdLst>
                <a:gd name="connsiteX0" fmla="*/ 0 w 3554959"/>
                <a:gd name="connsiteY0" fmla="*/ 0 h 39847"/>
                <a:gd name="connsiteX1" fmla="*/ 3554960 w 3554959"/>
                <a:gd name="connsiteY1" fmla="*/ 0 h 39847"/>
                <a:gd name="connsiteX2" fmla="*/ 3554960 w 3554959"/>
                <a:gd name="connsiteY2" fmla="*/ 39848 h 39847"/>
                <a:gd name="connsiteX3" fmla="*/ 0 w 3554959"/>
                <a:gd name="connsiteY3" fmla="*/ 39848 h 39847"/>
              </a:gdLst>
              <a:ahLst/>
              <a:cxnLst>
                <a:cxn ang="0">
                  <a:pos x="connsiteX0" y="connsiteY0"/>
                </a:cxn>
                <a:cxn ang="0">
                  <a:pos x="connsiteX1" y="connsiteY1"/>
                </a:cxn>
                <a:cxn ang="0">
                  <a:pos x="connsiteX2" y="connsiteY2"/>
                </a:cxn>
                <a:cxn ang="0">
                  <a:pos x="connsiteX3" y="connsiteY3"/>
                </a:cxn>
              </a:cxnLst>
              <a:rect l="l" t="t" r="r" b="b"/>
              <a:pathLst>
                <a:path w="3554959" h="39847">
                  <a:moveTo>
                    <a:pt x="0" y="0"/>
                  </a:moveTo>
                  <a:lnTo>
                    <a:pt x="3554960" y="0"/>
                  </a:lnTo>
                  <a:lnTo>
                    <a:pt x="3554960" y="39848"/>
                  </a:lnTo>
                  <a:lnTo>
                    <a:pt x="0" y="39848"/>
                  </a:ln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0" name="Freeform: Shape 1159">
              <a:extLst>
                <a:ext uri="{FF2B5EF4-FFF2-40B4-BE49-F238E27FC236}">
                  <a16:creationId xmlns:a16="http://schemas.microsoft.com/office/drawing/2014/main" id="{356CF597-C4DC-E693-B8B2-87621B8C9D24}"/>
                </a:ext>
              </a:extLst>
            </p:cNvPr>
            <p:cNvSpPr/>
            <p:nvPr/>
          </p:nvSpPr>
          <p:spPr>
            <a:xfrm>
              <a:off x="-4439175" y="4547864"/>
              <a:ext cx="3290258" cy="1864290"/>
            </a:xfrm>
            <a:custGeom>
              <a:avLst/>
              <a:gdLst>
                <a:gd name="connsiteX0" fmla="*/ 0 w 3290258"/>
                <a:gd name="connsiteY0" fmla="*/ 0 h 1864290"/>
                <a:gd name="connsiteX1" fmla="*/ 3290259 w 3290258"/>
                <a:gd name="connsiteY1" fmla="*/ 0 h 1864290"/>
                <a:gd name="connsiteX2" fmla="*/ 3290259 w 3290258"/>
                <a:gd name="connsiteY2" fmla="*/ 1864290 h 1864290"/>
                <a:gd name="connsiteX3" fmla="*/ 0 w 3290258"/>
                <a:gd name="connsiteY3" fmla="*/ 1864290 h 1864290"/>
              </a:gdLst>
              <a:ahLst/>
              <a:cxnLst>
                <a:cxn ang="0">
                  <a:pos x="connsiteX0" y="connsiteY0"/>
                </a:cxn>
                <a:cxn ang="0">
                  <a:pos x="connsiteX1" y="connsiteY1"/>
                </a:cxn>
                <a:cxn ang="0">
                  <a:pos x="connsiteX2" y="connsiteY2"/>
                </a:cxn>
                <a:cxn ang="0">
                  <a:pos x="connsiteX3" y="connsiteY3"/>
                </a:cxn>
              </a:cxnLst>
              <a:rect l="l" t="t" r="r" b="b"/>
              <a:pathLst>
                <a:path w="3290258" h="1864290">
                  <a:moveTo>
                    <a:pt x="0" y="0"/>
                  </a:moveTo>
                  <a:lnTo>
                    <a:pt x="3290259" y="0"/>
                  </a:lnTo>
                  <a:lnTo>
                    <a:pt x="3290259" y="1864290"/>
                  </a:lnTo>
                  <a:lnTo>
                    <a:pt x="0" y="186429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1" name="Freeform: Shape 1160">
              <a:extLst>
                <a:ext uri="{FF2B5EF4-FFF2-40B4-BE49-F238E27FC236}">
                  <a16:creationId xmlns:a16="http://schemas.microsoft.com/office/drawing/2014/main" id="{B86DD328-AE46-E73F-C206-421D48928D9C}"/>
                </a:ext>
              </a:extLst>
            </p:cNvPr>
            <p:cNvSpPr/>
            <p:nvPr/>
          </p:nvSpPr>
          <p:spPr>
            <a:xfrm>
              <a:off x="-4439175" y="4547864"/>
              <a:ext cx="3290258" cy="1855751"/>
            </a:xfrm>
            <a:custGeom>
              <a:avLst/>
              <a:gdLst>
                <a:gd name="connsiteX0" fmla="*/ 0 w 3290258"/>
                <a:gd name="connsiteY0" fmla="*/ 0 h 1855751"/>
                <a:gd name="connsiteX1" fmla="*/ 3290259 w 3290258"/>
                <a:gd name="connsiteY1" fmla="*/ 0 h 1855751"/>
                <a:gd name="connsiteX2" fmla="*/ 3290259 w 3290258"/>
                <a:gd name="connsiteY2" fmla="*/ 1855751 h 1855751"/>
                <a:gd name="connsiteX3" fmla="*/ 0 w 3290258"/>
                <a:gd name="connsiteY3" fmla="*/ 1855751 h 1855751"/>
              </a:gdLst>
              <a:ahLst/>
              <a:cxnLst>
                <a:cxn ang="0">
                  <a:pos x="connsiteX0" y="connsiteY0"/>
                </a:cxn>
                <a:cxn ang="0">
                  <a:pos x="connsiteX1" y="connsiteY1"/>
                </a:cxn>
                <a:cxn ang="0">
                  <a:pos x="connsiteX2" y="connsiteY2"/>
                </a:cxn>
                <a:cxn ang="0">
                  <a:pos x="connsiteX3" y="connsiteY3"/>
                </a:cxn>
              </a:cxnLst>
              <a:rect l="l" t="t" r="r" b="b"/>
              <a:pathLst>
                <a:path w="3290258" h="1855751">
                  <a:moveTo>
                    <a:pt x="0" y="0"/>
                  </a:moveTo>
                  <a:lnTo>
                    <a:pt x="3290259" y="0"/>
                  </a:lnTo>
                  <a:lnTo>
                    <a:pt x="3290259" y="1855751"/>
                  </a:lnTo>
                  <a:lnTo>
                    <a:pt x="0" y="1855751"/>
                  </a:lnTo>
                  <a:close/>
                </a:path>
              </a:pathLst>
            </a:custGeom>
            <a:solidFill>
              <a:srgbClr val="FF6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62" name="Graphic 377">
              <a:extLst>
                <a:ext uri="{FF2B5EF4-FFF2-40B4-BE49-F238E27FC236}">
                  <a16:creationId xmlns:a16="http://schemas.microsoft.com/office/drawing/2014/main" id="{0C815A53-CF47-26DF-2547-F6BB67DEB23B}"/>
                </a:ext>
              </a:extLst>
            </p:cNvPr>
            <p:cNvGrpSpPr/>
            <p:nvPr/>
          </p:nvGrpSpPr>
          <p:grpSpPr>
            <a:xfrm>
              <a:off x="-4387943" y="4596250"/>
              <a:ext cx="3185061" cy="1758979"/>
              <a:chOff x="4502102" y="4596250"/>
              <a:chExt cx="3185061" cy="1758979"/>
            </a:xfrm>
          </p:grpSpPr>
          <p:grpSp>
            <p:nvGrpSpPr>
              <p:cNvPr id="1198" name="Graphic 377">
                <a:extLst>
                  <a:ext uri="{FF2B5EF4-FFF2-40B4-BE49-F238E27FC236}">
                    <a16:creationId xmlns:a16="http://schemas.microsoft.com/office/drawing/2014/main" id="{4FB63E9F-97A7-966F-67E3-0E11CCF5DB0C}"/>
                  </a:ext>
                </a:extLst>
              </p:cNvPr>
              <p:cNvGrpSpPr/>
              <p:nvPr/>
            </p:nvGrpSpPr>
            <p:grpSpPr>
              <a:xfrm>
                <a:off x="4502102" y="5911215"/>
                <a:ext cx="3184947" cy="438321"/>
                <a:chOff x="4502102" y="5911215"/>
                <a:chExt cx="3184947" cy="438321"/>
              </a:xfrm>
            </p:grpSpPr>
            <p:sp>
              <p:nvSpPr>
                <p:cNvPr id="1219" name="Freeform: Shape 1218">
                  <a:extLst>
                    <a:ext uri="{FF2B5EF4-FFF2-40B4-BE49-F238E27FC236}">
                      <a16:creationId xmlns:a16="http://schemas.microsoft.com/office/drawing/2014/main" id="{FAD02EFA-985A-5EE7-5C39-CEE2E1A06B84}"/>
                    </a:ext>
                  </a:extLst>
                </p:cNvPr>
                <p:cNvSpPr/>
                <p:nvPr/>
              </p:nvSpPr>
              <p:spPr>
                <a:xfrm>
                  <a:off x="4502102" y="5911215"/>
                  <a:ext cx="3184947" cy="438321"/>
                </a:xfrm>
                <a:custGeom>
                  <a:avLst/>
                  <a:gdLst>
                    <a:gd name="connsiteX0" fmla="*/ 0 w 3184947"/>
                    <a:gd name="connsiteY0" fmla="*/ 0 h 438321"/>
                    <a:gd name="connsiteX1" fmla="*/ 3184948 w 3184947"/>
                    <a:gd name="connsiteY1" fmla="*/ 0 h 438321"/>
                    <a:gd name="connsiteX2" fmla="*/ 3184948 w 3184947"/>
                    <a:gd name="connsiteY2" fmla="*/ 438321 h 438321"/>
                    <a:gd name="connsiteX3" fmla="*/ 0 w 3184947"/>
                    <a:gd name="connsiteY3" fmla="*/ 438321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1"/>
                      </a:lnTo>
                      <a:lnTo>
                        <a:pt x="0" y="438321"/>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0" name="Freeform: Shape 1219">
                  <a:extLst>
                    <a:ext uri="{FF2B5EF4-FFF2-40B4-BE49-F238E27FC236}">
                      <a16:creationId xmlns:a16="http://schemas.microsoft.com/office/drawing/2014/main" id="{8A0EA964-2020-9A63-411E-2EF4883AD16F}"/>
                    </a:ext>
                  </a:extLst>
                </p:cNvPr>
                <p:cNvSpPr/>
                <p:nvPr/>
              </p:nvSpPr>
              <p:spPr>
                <a:xfrm>
                  <a:off x="4502102" y="591121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1" name="Freeform: Shape 1220">
                  <a:extLst>
                    <a:ext uri="{FF2B5EF4-FFF2-40B4-BE49-F238E27FC236}">
                      <a16:creationId xmlns:a16="http://schemas.microsoft.com/office/drawing/2014/main" id="{6E91CD8A-1E6F-B9C1-593C-FC35986BD0FA}"/>
                    </a:ext>
                  </a:extLst>
                </p:cNvPr>
                <p:cNvSpPr/>
                <p:nvPr/>
              </p:nvSpPr>
              <p:spPr>
                <a:xfrm>
                  <a:off x="4502102" y="631822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2" name="Freeform: Shape 1221">
                  <a:extLst>
                    <a:ext uri="{FF2B5EF4-FFF2-40B4-BE49-F238E27FC236}">
                      <a16:creationId xmlns:a16="http://schemas.microsoft.com/office/drawing/2014/main" id="{E561C74F-35EA-36E9-D135-1E727B969581}"/>
                    </a:ext>
                  </a:extLst>
                </p:cNvPr>
                <p:cNvSpPr/>
                <p:nvPr/>
              </p:nvSpPr>
              <p:spPr>
                <a:xfrm>
                  <a:off x="4599924" y="5977865"/>
                  <a:ext cx="3024508" cy="326131"/>
                </a:xfrm>
                <a:custGeom>
                  <a:avLst/>
                  <a:gdLst>
                    <a:gd name="connsiteX0" fmla="*/ 1407842 w 3024508"/>
                    <a:gd name="connsiteY0" fmla="*/ 252129 h 326131"/>
                    <a:gd name="connsiteX1" fmla="*/ 1407842 w 3024508"/>
                    <a:gd name="connsiteY1" fmla="*/ 286284 h 326131"/>
                    <a:gd name="connsiteX2" fmla="*/ 1407842 w 3024508"/>
                    <a:gd name="connsiteY2" fmla="*/ 252129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2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52129 h 326131"/>
                    <a:gd name="connsiteX25" fmla="*/ 16028 w 3024508"/>
                    <a:gd name="connsiteY25" fmla="*/ 252129 h 326131"/>
                    <a:gd name="connsiteX26" fmla="*/ 16028 w 3024508"/>
                    <a:gd name="connsiteY26" fmla="*/ 286284 h 326131"/>
                    <a:gd name="connsiteX27" fmla="*/ 978059 w 3024508"/>
                    <a:gd name="connsiteY27" fmla="*/ 286284 h 326131"/>
                    <a:gd name="connsiteX28" fmla="*/ 978059 w 3024508"/>
                    <a:gd name="connsiteY28" fmla="*/ 252129 h 326131"/>
                    <a:gd name="connsiteX29" fmla="*/ 1558693 w 3024508"/>
                    <a:gd name="connsiteY29" fmla="*/ 81355 h 326131"/>
                    <a:gd name="connsiteX30" fmla="*/ 1558693 w 3024508"/>
                    <a:gd name="connsiteY30" fmla="*/ 47199 h 326131"/>
                    <a:gd name="connsiteX31" fmla="*/ 1558693 w 3024508"/>
                    <a:gd name="connsiteY31" fmla="*/ 81355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5814 h 326131"/>
                    <a:gd name="connsiteX38" fmla="*/ 1920166 w 3024508"/>
                    <a:gd name="connsiteY38" fmla="*/ 183819 h 326131"/>
                    <a:gd name="connsiteX39" fmla="*/ 1937243 w 3024508"/>
                    <a:gd name="connsiteY39" fmla="*/ 212282 h 326131"/>
                    <a:gd name="connsiteX40" fmla="*/ 1914473 w 3024508"/>
                    <a:gd name="connsiteY40" fmla="*/ 4506 h 326131"/>
                    <a:gd name="connsiteX41" fmla="*/ 1905935 w 3024508"/>
                    <a:gd name="connsiteY41" fmla="*/ 35814 h 326131"/>
                    <a:gd name="connsiteX42" fmla="*/ 1251298 w 3024508"/>
                    <a:gd name="connsiteY42" fmla="*/ 252129 h 326131"/>
                    <a:gd name="connsiteX43" fmla="*/ 1060600 w 3024508"/>
                    <a:gd name="connsiteY43" fmla="*/ 252129 h 326131"/>
                    <a:gd name="connsiteX44" fmla="*/ 1060600 w 3024508"/>
                    <a:gd name="connsiteY44" fmla="*/ 286284 h 326131"/>
                    <a:gd name="connsiteX45" fmla="*/ 1251298 w 3024508"/>
                    <a:gd name="connsiteY45" fmla="*/ 286284 h 326131"/>
                    <a:gd name="connsiteX46" fmla="*/ 1251298 w 3024508"/>
                    <a:gd name="connsiteY46" fmla="*/ 252129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6 h 326131"/>
                    <a:gd name="connsiteX53" fmla="*/ 2680113 w 3024508"/>
                    <a:gd name="connsiteY53" fmla="*/ 186666 h 326131"/>
                    <a:gd name="connsiteX54" fmla="*/ 2680113 w 3024508"/>
                    <a:gd name="connsiteY54" fmla="*/ 220820 h 326131"/>
                    <a:gd name="connsiteX55" fmla="*/ 2793963 w 3024508"/>
                    <a:gd name="connsiteY55" fmla="*/ 220820 h 326131"/>
                    <a:gd name="connsiteX56" fmla="*/ 2793963 w 3024508"/>
                    <a:gd name="connsiteY56" fmla="*/ 186666 h 326131"/>
                    <a:gd name="connsiteX57" fmla="*/ 2762654 w 3024508"/>
                    <a:gd name="connsiteY57" fmla="*/ 257822 h 326131"/>
                    <a:gd name="connsiteX58" fmla="*/ 2762654 w 3024508"/>
                    <a:gd name="connsiteY58" fmla="*/ 291976 h 326131"/>
                    <a:gd name="connsiteX59" fmla="*/ 2762654 w 3024508"/>
                    <a:gd name="connsiteY59" fmla="*/ 257822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30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2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72053 h 326131"/>
                    <a:gd name="connsiteX90" fmla="*/ 2367026 w 3024508"/>
                    <a:gd name="connsiteY90" fmla="*/ 306208 h 326131"/>
                    <a:gd name="connsiteX91" fmla="*/ 2367026 w 3024508"/>
                    <a:gd name="connsiteY91" fmla="*/ 272053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52129"/>
                      </a:moveTo>
                      <a:cubicBezTo>
                        <a:pt x="1387918" y="252129"/>
                        <a:pt x="1385072" y="286284"/>
                        <a:pt x="1407842" y="286284"/>
                      </a:cubicBezTo>
                      <a:cubicBezTo>
                        <a:pt x="1430612" y="283438"/>
                        <a:pt x="1430612" y="252129"/>
                        <a:pt x="1407842" y="252129"/>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2"/>
                      </a:cubicBezTo>
                      <a:cubicBezTo>
                        <a:pt x="1860395" y="257822"/>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52129"/>
                      </a:moveTo>
                      <a:lnTo>
                        <a:pt x="16028" y="252129"/>
                      </a:lnTo>
                      <a:cubicBezTo>
                        <a:pt x="-3896" y="252129"/>
                        <a:pt x="-6742" y="286284"/>
                        <a:pt x="16028" y="286284"/>
                      </a:cubicBezTo>
                      <a:lnTo>
                        <a:pt x="978059" y="286284"/>
                      </a:lnTo>
                      <a:cubicBezTo>
                        <a:pt x="1000829" y="283438"/>
                        <a:pt x="1000829" y="252129"/>
                        <a:pt x="978059" y="252129"/>
                      </a:cubicBezTo>
                      <a:close/>
                      <a:moveTo>
                        <a:pt x="1558693" y="81355"/>
                      </a:moveTo>
                      <a:cubicBezTo>
                        <a:pt x="1578616" y="81355"/>
                        <a:pt x="1581463" y="47199"/>
                        <a:pt x="1558693" y="47199"/>
                      </a:cubicBezTo>
                      <a:cubicBezTo>
                        <a:pt x="1538769" y="50046"/>
                        <a:pt x="1538769" y="81355"/>
                        <a:pt x="1558693" y="81355"/>
                      </a:cubicBezTo>
                      <a:close/>
                      <a:moveTo>
                        <a:pt x="1385072" y="78508"/>
                      </a:moveTo>
                      <a:lnTo>
                        <a:pt x="1498921" y="78508"/>
                      </a:lnTo>
                      <a:cubicBezTo>
                        <a:pt x="1518845" y="78508"/>
                        <a:pt x="1521691" y="44353"/>
                        <a:pt x="1498921" y="44353"/>
                      </a:cubicBezTo>
                      <a:lnTo>
                        <a:pt x="1385072" y="44353"/>
                      </a:lnTo>
                      <a:cubicBezTo>
                        <a:pt x="1365148" y="47199"/>
                        <a:pt x="1365148" y="78508"/>
                        <a:pt x="1385072" y="78508"/>
                      </a:cubicBezTo>
                      <a:close/>
                      <a:moveTo>
                        <a:pt x="1905935" y="35814"/>
                      </a:moveTo>
                      <a:cubicBezTo>
                        <a:pt x="1962859" y="52892"/>
                        <a:pt x="1962859" y="149664"/>
                        <a:pt x="1920166" y="183819"/>
                      </a:cubicBezTo>
                      <a:cubicBezTo>
                        <a:pt x="1903088" y="195204"/>
                        <a:pt x="1920166" y="226513"/>
                        <a:pt x="1937243" y="212282"/>
                      </a:cubicBezTo>
                      <a:cubicBezTo>
                        <a:pt x="2005553" y="163895"/>
                        <a:pt x="2002707" y="30122"/>
                        <a:pt x="1914473" y="4506"/>
                      </a:cubicBezTo>
                      <a:cubicBezTo>
                        <a:pt x="1894550" y="-4033"/>
                        <a:pt x="1883164" y="27276"/>
                        <a:pt x="1905935" y="35814"/>
                      </a:cubicBezTo>
                      <a:close/>
                      <a:moveTo>
                        <a:pt x="1251298" y="252129"/>
                      </a:moveTo>
                      <a:lnTo>
                        <a:pt x="1060600" y="252129"/>
                      </a:lnTo>
                      <a:cubicBezTo>
                        <a:pt x="1040676" y="252129"/>
                        <a:pt x="1037830" y="286284"/>
                        <a:pt x="1060600" y="286284"/>
                      </a:cubicBezTo>
                      <a:lnTo>
                        <a:pt x="1251298" y="286284"/>
                      </a:lnTo>
                      <a:cubicBezTo>
                        <a:pt x="1271222" y="283438"/>
                        <a:pt x="1271222" y="252129"/>
                        <a:pt x="1251298" y="252129"/>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6"/>
                      </a:moveTo>
                      <a:lnTo>
                        <a:pt x="2680113" y="186666"/>
                      </a:lnTo>
                      <a:cubicBezTo>
                        <a:pt x="2660189" y="186666"/>
                        <a:pt x="2657343" y="220820"/>
                        <a:pt x="2680113" y="220820"/>
                      </a:cubicBezTo>
                      <a:lnTo>
                        <a:pt x="2793963" y="220820"/>
                      </a:lnTo>
                      <a:cubicBezTo>
                        <a:pt x="2813887" y="220820"/>
                        <a:pt x="2813887" y="186666"/>
                        <a:pt x="2793963" y="186666"/>
                      </a:cubicBezTo>
                      <a:close/>
                      <a:moveTo>
                        <a:pt x="2762654" y="257822"/>
                      </a:moveTo>
                      <a:cubicBezTo>
                        <a:pt x="2742731" y="257822"/>
                        <a:pt x="2739884" y="291976"/>
                        <a:pt x="2762654" y="291976"/>
                      </a:cubicBezTo>
                      <a:cubicBezTo>
                        <a:pt x="2782578" y="291976"/>
                        <a:pt x="2782578" y="257822"/>
                        <a:pt x="2762654" y="257822"/>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8203"/>
                        <a:pt x="2947660" y="124048"/>
                        <a:pt x="2924890" y="124048"/>
                      </a:cubicBezTo>
                      <a:close/>
                      <a:moveTo>
                        <a:pt x="1923012" y="92739"/>
                      </a:moveTo>
                      <a:cubicBezTo>
                        <a:pt x="1903088" y="61430"/>
                        <a:pt x="1851856" y="58585"/>
                        <a:pt x="1831932" y="92739"/>
                      </a:cubicBezTo>
                      <a:cubicBezTo>
                        <a:pt x="1820547" y="112663"/>
                        <a:pt x="1851856" y="129741"/>
                        <a:pt x="1860395" y="109817"/>
                      </a:cubicBezTo>
                      <a:cubicBezTo>
                        <a:pt x="1866087" y="101278"/>
                        <a:pt x="1880318" y="98432"/>
                        <a:pt x="1888857" y="104124"/>
                      </a:cubicBezTo>
                      <a:cubicBezTo>
                        <a:pt x="1903088" y="112663"/>
                        <a:pt x="1900242" y="129741"/>
                        <a:pt x="1891703" y="141125"/>
                      </a:cubicBezTo>
                      <a:cubicBezTo>
                        <a:pt x="1880318" y="161049"/>
                        <a:pt x="1851856" y="169588"/>
                        <a:pt x="1831932" y="161049"/>
                      </a:cubicBezTo>
                      <a:cubicBezTo>
                        <a:pt x="1777854" y="141125"/>
                        <a:pt x="1792085" y="72816"/>
                        <a:pt x="1837625" y="52892"/>
                      </a:cubicBezTo>
                      <a:cubicBezTo>
                        <a:pt x="1857548" y="44353"/>
                        <a:pt x="1840471" y="15891"/>
                        <a:pt x="1820547" y="24430"/>
                      </a:cubicBezTo>
                      <a:cubicBezTo>
                        <a:pt x="1777854" y="44353"/>
                        <a:pt x="1752237" y="95586"/>
                        <a:pt x="1769315" y="141125"/>
                      </a:cubicBezTo>
                      <a:cubicBezTo>
                        <a:pt x="1786392" y="183819"/>
                        <a:pt x="1831932" y="206589"/>
                        <a:pt x="1874626" y="192358"/>
                      </a:cubicBezTo>
                      <a:cubicBezTo>
                        <a:pt x="1917320" y="178127"/>
                        <a:pt x="1948628" y="132587"/>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2"/>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72053"/>
                      </a:moveTo>
                      <a:cubicBezTo>
                        <a:pt x="2347103" y="272053"/>
                        <a:pt x="2344256" y="306208"/>
                        <a:pt x="2367026" y="306208"/>
                      </a:cubicBezTo>
                      <a:cubicBezTo>
                        <a:pt x="2389796" y="303361"/>
                        <a:pt x="2389796" y="272053"/>
                        <a:pt x="2367026" y="272053"/>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3" name="Freeform: Shape 1222">
                  <a:extLst>
                    <a:ext uri="{FF2B5EF4-FFF2-40B4-BE49-F238E27FC236}">
                      <a16:creationId xmlns:a16="http://schemas.microsoft.com/office/drawing/2014/main" id="{9F8E7CEC-03A9-4996-35C9-74420C8A04E2}"/>
                    </a:ext>
                  </a:extLst>
                </p:cNvPr>
                <p:cNvSpPr/>
                <p:nvPr/>
              </p:nvSpPr>
              <p:spPr>
                <a:xfrm>
                  <a:off x="4599924" y="5975019"/>
                  <a:ext cx="3024508" cy="323284"/>
                </a:xfrm>
                <a:custGeom>
                  <a:avLst/>
                  <a:gdLst>
                    <a:gd name="connsiteX0" fmla="*/ 1407842 w 3024508"/>
                    <a:gd name="connsiteY0" fmla="*/ 249282 h 323284"/>
                    <a:gd name="connsiteX1" fmla="*/ 1407842 w 3024508"/>
                    <a:gd name="connsiteY1" fmla="*/ 283438 h 323284"/>
                    <a:gd name="connsiteX2" fmla="*/ 1407842 w 3024508"/>
                    <a:gd name="connsiteY2" fmla="*/ 249282 h 323284"/>
                    <a:gd name="connsiteX3" fmla="*/ 1339532 w 3024508"/>
                    <a:gd name="connsiteY3" fmla="*/ 243590 h 323284"/>
                    <a:gd name="connsiteX4" fmla="*/ 1339532 w 3024508"/>
                    <a:gd name="connsiteY4" fmla="*/ 277745 h 323284"/>
                    <a:gd name="connsiteX5" fmla="*/ 1339532 w 3024508"/>
                    <a:gd name="connsiteY5" fmla="*/ 243590 h 323284"/>
                    <a:gd name="connsiteX6" fmla="*/ 1840471 w 3024508"/>
                    <a:gd name="connsiteY6" fmla="*/ 223666 h 323284"/>
                    <a:gd name="connsiteX7" fmla="*/ 1763622 w 3024508"/>
                    <a:gd name="connsiteY7" fmla="*/ 27276 h 323284"/>
                    <a:gd name="connsiteX8" fmla="*/ 1740852 w 3024508"/>
                    <a:gd name="connsiteY8" fmla="*/ 4506 h 323284"/>
                    <a:gd name="connsiteX9" fmla="*/ 1840471 w 3024508"/>
                    <a:gd name="connsiteY9" fmla="*/ 257821 h 323284"/>
                    <a:gd name="connsiteX10" fmla="*/ 1840471 w 3024508"/>
                    <a:gd name="connsiteY10" fmla="*/ 223666 h 323284"/>
                    <a:gd name="connsiteX11" fmla="*/ 1863241 w 3024508"/>
                    <a:gd name="connsiteY11" fmla="*/ 289130 h 323284"/>
                    <a:gd name="connsiteX12" fmla="*/ 1863241 w 3024508"/>
                    <a:gd name="connsiteY12" fmla="*/ 323285 h 323284"/>
                    <a:gd name="connsiteX13" fmla="*/ 1863241 w 3024508"/>
                    <a:gd name="connsiteY13" fmla="*/ 289130 h 323284"/>
                    <a:gd name="connsiteX14" fmla="*/ 1646926 w 3024508"/>
                    <a:gd name="connsiteY14" fmla="*/ 141125 h 323284"/>
                    <a:gd name="connsiteX15" fmla="*/ 642202 w 3024508"/>
                    <a:gd name="connsiteY15" fmla="*/ 141125 h 323284"/>
                    <a:gd name="connsiteX16" fmla="*/ 642202 w 3024508"/>
                    <a:gd name="connsiteY16" fmla="*/ 175280 h 323284"/>
                    <a:gd name="connsiteX17" fmla="*/ 1646926 w 3024508"/>
                    <a:gd name="connsiteY17" fmla="*/ 175280 h 323284"/>
                    <a:gd name="connsiteX18" fmla="*/ 1646926 w 3024508"/>
                    <a:gd name="connsiteY18" fmla="*/ 141125 h 323284"/>
                    <a:gd name="connsiteX19" fmla="*/ 98569 w 3024508"/>
                    <a:gd name="connsiteY19" fmla="*/ 87047 h 323284"/>
                    <a:gd name="connsiteX20" fmla="*/ 1248452 w 3024508"/>
                    <a:gd name="connsiteY20" fmla="*/ 87047 h 323284"/>
                    <a:gd name="connsiteX21" fmla="*/ 1248452 w 3024508"/>
                    <a:gd name="connsiteY21" fmla="*/ 52892 h 323284"/>
                    <a:gd name="connsiteX22" fmla="*/ 98569 w 3024508"/>
                    <a:gd name="connsiteY22" fmla="*/ 52892 h 323284"/>
                    <a:gd name="connsiteX23" fmla="*/ 98569 w 3024508"/>
                    <a:gd name="connsiteY23" fmla="*/ 87047 h 323284"/>
                    <a:gd name="connsiteX24" fmla="*/ 978059 w 3024508"/>
                    <a:gd name="connsiteY24" fmla="*/ 249282 h 323284"/>
                    <a:gd name="connsiteX25" fmla="*/ 16028 w 3024508"/>
                    <a:gd name="connsiteY25" fmla="*/ 249282 h 323284"/>
                    <a:gd name="connsiteX26" fmla="*/ 16028 w 3024508"/>
                    <a:gd name="connsiteY26" fmla="*/ 283438 h 323284"/>
                    <a:gd name="connsiteX27" fmla="*/ 978059 w 3024508"/>
                    <a:gd name="connsiteY27" fmla="*/ 283438 h 323284"/>
                    <a:gd name="connsiteX28" fmla="*/ 978059 w 3024508"/>
                    <a:gd name="connsiteY28" fmla="*/ 249282 h 323284"/>
                    <a:gd name="connsiteX29" fmla="*/ 1558693 w 3024508"/>
                    <a:gd name="connsiteY29" fmla="*/ 81354 h 323284"/>
                    <a:gd name="connsiteX30" fmla="*/ 1558693 w 3024508"/>
                    <a:gd name="connsiteY30" fmla="*/ 47199 h 323284"/>
                    <a:gd name="connsiteX31" fmla="*/ 1558693 w 3024508"/>
                    <a:gd name="connsiteY31" fmla="*/ 81354 h 323284"/>
                    <a:gd name="connsiteX32" fmla="*/ 1385072 w 3024508"/>
                    <a:gd name="connsiteY32" fmla="*/ 78508 h 323284"/>
                    <a:gd name="connsiteX33" fmla="*/ 1498921 w 3024508"/>
                    <a:gd name="connsiteY33" fmla="*/ 78508 h 323284"/>
                    <a:gd name="connsiteX34" fmla="*/ 1498921 w 3024508"/>
                    <a:gd name="connsiteY34" fmla="*/ 44353 h 323284"/>
                    <a:gd name="connsiteX35" fmla="*/ 1385072 w 3024508"/>
                    <a:gd name="connsiteY35" fmla="*/ 44353 h 323284"/>
                    <a:gd name="connsiteX36" fmla="*/ 1385072 w 3024508"/>
                    <a:gd name="connsiteY36" fmla="*/ 78508 h 323284"/>
                    <a:gd name="connsiteX37" fmla="*/ 1905935 w 3024508"/>
                    <a:gd name="connsiteY37" fmla="*/ 32968 h 323284"/>
                    <a:gd name="connsiteX38" fmla="*/ 1920166 w 3024508"/>
                    <a:gd name="connsiteY38" fmla="*/ 178126 h 323284"/>
                    <a:gd name="connsiteX39" fmla="*/ 1937243 w 3024508"/>
                    <a:gd name="connsiteY39" fmla="*/ 206589 h 323284"/>
                    <a:gd name="connsiteX40" fmla="*/ 1914473 w 3024508"/>
                    <a:gd name="connsiteY40" fmla="*/ 1659 h 323284"/>
                    <a:gd name="connsiteX41" fmla="*/ 1905935 w 3024508"/>
                    <a:gd name="connsiteY41" fmla="*/ 32968 h 323284"/>
                    <a:gd name="connsiteX42" fmla="*/ 1251298 w 3024508"/>
                    <a:gd name="connsiteY42" fmla="*/ 249282 h 323284"/>
                    <a:gd name="connsiteX43" fmla="*/ 1060600 w 3024508"/>
                    <a:gd name="connsiteY43" fmla="*/ 249282 h 323284"/>
                    <a:gd name="connsiteX44" fmla="*/ 1060600 w 3024508"/>
                    <a:gd name="connsiteY44" fmla="*/ 283438 h 323284"/>
                    <a:gd name="connsiteX45" fmla="*/ 1251298 w 3024508"/>
                    <a:gd name="connsiteY45" fmla="*/ 283438 h 323284"/>
                    <a:gd name="connsiteX46" fmla="*/ 1251298 w 3024508"/>
                    <a:gd name="connsiteY46" fmla="*/ 249282 h 323284"/>
                    <a:gd name="connsiteX47" fmla="*/ 2495107 w 3024508"/>
                    <a:gd name="connsiteY47" fmla="*/ 212282 h 323284"/>
                    <a:gd name="connsiteX48" fmla="*/ 2495107 w 3024508"/>
                    <a:gd name="connsiteY48" fmla="*/ 212282 h 323284"/>
                    <a:gd name="connsiteX49" fmla="*/ 2492261 w 3024508"/>
                    <a:gd name="connsiteY49" fmla="*/ 246436 h 323284"/>
                    <a:gd name="connsiteX50" fmla="*/ 2495107 w 3024508"/>
                    <a:gd name="connsiteY50" fmla="*/ 246436 h 323284"/>
                    <a:gd name="connsiteX51" fmla="*/ 2495107 w 3024508"/>
                    <a:gd name="connsiteY51" fmla="*/ 212282 h 323284"/>
                    <a:gd name="connsiteX52" fmla="*/ 2793963 w 3024508"/>
                    <a:gd name="connsiteY52" fmla="*/ 186665 h 323284"/>
                    <a:gd name="connsiteX53" fmla="*/ 2680113 w 3024508"/>
                    <a:gd name="connsiteY53" fmla="*/ 186665 h 323284"/>
                    <a:gd name="connsiteX54" fmla="*/ 2680113 w 3024508"/>
                    <a:gd name="connsiteY54" fmla="*/ 220820 h 323284"/>
                    <a:gd name="connsiteX55" fmla="*/ 2793963 w 3024508"/>
                    <a:gd name="connsiteY55" fmla="*/ 220820 h 323284"/>
                    <a:gd name="connsiteX56" fmla="*/ 2793963 w 3024508"/>
                    <a:gd name="connsiteY56" fmla="*/ 186665 h 323284"/>
                    <a:gd name="connsiteX57" fmla="*/ 2762654 w 3024508"/>
                    <a:gd name="connsiteY57" fmla="*/ 254975 h 323284"/>
                    <a:gd name="connsiteX58" fmla="*/ 2762654 w 3024508"/>
                    <a:gd name="connsiteY58" fmla="*/ 289130 h 323284"/>
                    <a:gd name="connsiteX59" fmla="*/ 2762654 w 3024508"/>
                    <a:gd name="connsiteY59" fmla="*/ 254975 h 323284"/>
                    <a:gd name="connsiteX60" fmla="*/ 3007431 w 3024508"/>
                    <a:gd name="connsiteY60" fmla="*/ 41507 h 323284"/>
                    <a:gd name="connsiteX61" fmla="*/ 2179174 w 3024508"/>
                    <a:gd name="connsiteY61" fmla="*/ 41507 h 323284"/>
                    <a:gd name="connsiteX62" fmla="*/ 2179174 w 3024508"/>
                    <a:gd name="connsiteY62" fmla="*/ 75662 h 323284"/>
                    <a:gd name="connsiteX63" fmla="*/ 3007431 w 3024508"/>
                    <a:gd name="connsiteY63" fmla="*/ 75662 h 323284"/>
                    <a:gd name="connsiteX64" fmla="*/ 3007431 w 3024508"/>
                    <a:gd name="connsiteY64" fmla="*/ 41507 h 323284"/>
                    <a:gd name="connsiteX65" fmla="*/ 2924890 w 3024508"/>
                    <a:gd name="connsiteY65" fmla="*/ 121201 h 323284"/>
                    <a:gd name="connsiteX66" fmla="*/ 2563417 w 3024508"/>
                    <a:gd name="connsiteY66" fmla="*/ 121201 h 323284"/>
                    <a:gd name="connsiteX67" fmla="*/ 2563417 w 3024508"/>
                    <a:gd name="connsiteY67" fmla="*/ 155357 h 323284"/>
                    <a:gd name="connsiteX68" fmla="*/ 2924890 w 3024508"/>
                    <a:gd name="connsiteY68" fmla="*/ 155357 h 323284"/>
                    <a:gd name="connsiteX69" fmla="*/ 2924890 w 3024508"/>
                    <a:gd name="connsiteY69" fmla="*/ 121201 h 323284"/>
                    <a:gd name="connsiteX70" fmla="*/ 1923012 w 3024508"/>
                    <a:gd name="connsiteY70" fmla="*/ 92739 h 323284"/>
                    <a:gd name="connsiteX71" fmla="*/ 1831932 w 3024508"/>
                    <a:gd name="connsiteY71" fmla="*/ 92739 h 323284"/>
                    <a:gd name="connsiteX72" fmla="*/ 1860395 w 3024508"/>
                    <a:gd name="connsiteY72" fmla="*/ 109817 h 323284"/>
                    <a:gd name="connsiteX73" fmla="*/ 1888857 w 3024508"/>
                    <a:gd name="connsiteY73" fmla="*/ 104124 h 323284"/>
                    <a:gd name="connsiteX74" fmla="*/ 1891703 w 3024508"/>
                    <a:gd name="connsiteY74" fmla="*/ 138279 h 323284"/>
                    <a:gd name="connsiteX75" fmla="*/ 1831932 w 3024508"/>
                    <a:gd name="connsiteY75" fmla="*/ 158203 h 323284"/>
                    <a:gd name="connsiteX76" fmla="*/ 1837625 w 3024508"/>
                    <a:gd name="connsiteY76" fmla="*/ 50045 h 323284"/>
                    <a:gd name="connsiteX77" fmla="*/ 1820547 w 3024508"/>
                    <a:gd name="connsiteY77" fmla="*/ 21583 h 323284"/>
                    <a:gd name="connsiteX78" fmla="*/ 1769315 w 3024508"/>
                    <a:gd name="connsiteY78" fmla="*/ 138279 h 323284"/>
                    <a:gd name="connsiteX79" fmla="*/ 1874626 w 3024508"/>
                    <a:gd name="connsiteY79" fmla="*/ 189512 h 323284"/>
                    <a:gd name="connsiteX80" fmla="*/ 1923012 w 3024508"/>
                    <a:gd name="connsiteY80" fmla="*/ 92739 h 323284"/>
                    <a:gd name="connsiteX81" fmla="*/ 2048247 w 3024508"/>
                    <a:gd name="connsiteY81" fmla="*/ 84201 h 323284"/>
                    <a:gd name="connsiteX82" fmla="*/ 2048247 w 3024508"/>
                    <a:gd name="connsiteY82" fmla="*/ 118355 h 323284"/>
                    <a:gd name="connsiteX83" fmla="*/ 2048247 w 3024508"/>
                    <a:gd name="connsiteY83" fmla="*/ 84201 h 323284"/>
                    <a:gd name="connsiteX84" fmla="*/ 2014092 w 3024508"/>
                    <a:gd name="connsiteY84" fmla="*/ 158203 h 323284"/>
                    <a:gd name="connsiteX85" fmla="*/ 1920166 w 3024508"/>
                    <a:gd name="connsiteY85" fmla="*/ 252129 h 323284"/>
                    <a:gd name="connsiteX86" fmla="*/ 1928704 w 3024508"/>
                    <a:gd name="connsiteY86" fmla="*/ 283438 h 323284"/>
                    <a:gd name="connsiteX87" fmla="*/ 2042554 w 3024508"/>
                    <a:gd name="connsiteY87" fmla="*/ 172434 h 323284"/>
                    <a:gd name="connsiteX88" fmla="*/ 2014092 w 3024508"/>
                    <a:gd name="connsiteY88" fmla="*/ 158203 h 323284"/>
                    <a:gd name="connsiteX89" fmla="*/ 2367026 w 3024508"/>
                    <a:gd name="connsiteY89" fmla="*/ 269206 h 323284"/>
                    <a:gd name="connsiteX90" fmla="*/ 2367026 w 3024508"/>
                    <a:gd name="connsiteY90" fmla="*/ 303361 h 323284"/>
                    <a:gd name="connsiteX91" fmla="*/ 2367026 w 3024508"/>
                    <a:gd name="connsiteY91" fmla="*/ 269206 h 323284"/>
                    <a:gd name="connsiteX92" fmla="*/ 2489415 w 3024508"/>
                    <a:gd name="connsiteY92" fmla="*/ 149664 h 323284"/>
                    <a:gd name="connsiteX93" fmla="*/ 2489415 w 3024508"/>
                    <a:gd name="connsiteY93" fmla="*/ 115509 h 323284"/>
                    <a:gd name="connsiteX94" fmla="*/ 2307255 w 3024508"/>
                    <a:gd name="connsiteY94" fmla="*/ 115509 h 323284"/>
                    <a:gd name="connsiteX95" fmla="*/ 2307255 w 3024508"/>
                    <a:gd name="connsiteY95" fmla="*/ 149664 h 323284"/>
                    <a:gd name="connsiteX96" fmla="*/ 2489415 w 3024508"/>
                    <a:gd name="connsiteY96" fmla="*/ 149664 h 323284"/>
                    <a:gd name="connsiteX97" fmla="*/ 2412566 w 3024508"/>
                    <a:gd name="connsiteY97" fmla="*/ 215128 h 323284"/>
                    <a:gd name="connsiteX98" fmla="*/ 2110864 w 3024508"/>
                    <a:gd name="connsiteY98" fmla="*/ 215128 h 323284"/>
                    <a:gd name="connsiteX99" fmla="*/ 2110864 w 3024508"/>
                    <a:gd name="connsiteY99" fmla="*/ 249282 h 323284"/>
                    <a:gd name="connsiteX100" fmla="*/ 2412566 w 3024508"/>
                    <a:gd name="connsiteY100" fmla="*/ 249282 h 323284"/>
                    <a:gd name="connsiteX101" fmla="*/ 2412566 w 3024508"/>
                    <a:gd name="connsiteY101" fmla="*/ 215128 h 32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4">
                      <a:moveTo>
                        <a:pt x="1407842" y="249282"/>
                      </a:moveTo>
                      <a:cubicBezTo>
                        <a:pt x="1387918" y="249282"/>
                        <a:pt x="1385072" y="283438"/>
                        <a:pt x="1407842" y="283438"/>
                      </a:cubicBezTo>
                      <a:cubicBezTo>
                        <a:pt x="1430612" y="280591"/>
                        <a:pt x="1430612" y="249282"/>
                        <a:pt x="1407842" y="249282"/>
                      </a:cubicBezTo>
                      <a:close/>
                      <a:moveTo>
                        <a:pt x="1339532" y="243590"/>
                      </a:moveTo>
                      <a:cubicBezTo>
                        <a:pt x="1319608" y="243590"/>
                        <a:pt x="1316762" y="277745"/>
                        <a:pt x="1339532" y="277745"/>
                      </a:cubicBezTo>
                      <a:cubicBezTo>
                        <a:pt x="1359456" y="274899"/>
                        <a:pt x="1359456" y="243590"/>
                        <a:pt x="1339532" y="243590"/>
                      </a:cubicBezTo>
                      <a:close/>
                      <a:moveTo>
                        <a:pt x="1840471" y="223666"/>
                      </a:moveTo>
                      <a:cubicBezTo>
                        <a:pt x="1732314" y="226513"/>
                        <a:pt x="1683927" y="98432"/>
                        <a:pt x="1763622" y="27276"/>
                      </a:cubicBezTo>
                      <a:cubicBezTo>
                        <a:pt x="1780700" y="13044"/>
                        <a:pt x="1755083" y="-9726"/>
                        <a:pt x="1740852" y="4506"/>
                      </a:cubicBezTo>
                      <a:cubicBezTo>
                        <a:pt x="1638387" y="95585"/>
                        <a:pt x="1706697" y="257821"/>
                        <a:pt x="1840471" y="257821"/>
                      </a:cubicBezTo>
                      <a:cubicBezTo>
                        <a:pt x="1860395" y="254975"/>
                        <a:pt x="1860395" y="223666"/>
                        <a:pt x="1840471" y="223666"/>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2"/>
                      </a:moveTo>
                      <a:lnTo>
                        <a:pt x="16028" y="249282"/>
                      </a:lnTo>
                      <a:cubicBezTo>
                        <a:pt x="-3896" y="249282"/>
                        <a:pt x="-6742" y="283438"/>
                        <a:pt x="16028" y="283438"/>
                      </a:cubicBezTo>
                      <a:lnTo>
                        <a:pt x="978059" y="283438"/>
                      </a:lnTo>
                      <a:cubicBezTo>
                        <a:pt x="1000829" y="280591"/>
                        <a:pt x="1000829" y="249282"/>
                        <a:pt x="978059" y="249282"/>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2"/>
                      </a:moveTo>
                      <a:lnTo>
                        <a:pt x="1060600" y="249282"/>
                      </a:lnTo>
                      <a:cubicBezTo>
                        <a:pt x="1040676" y="249282"/>
                        <a:pt x="1037830" y="283438"/>
                        <a:pt x="1060600" y="283438"/>
                      </a:cubicBezTo>
                      <a:lnTo>
                        <a:pt x="1251298" y="283438"/>
                      </a:lnTo>
                      <a:cubicBezTo>
                        <a:pt x="1271222" y="280591"/>
                        <a:pt x="1271222" y="249282"/>
                        <a:pt x="1251298" y="249282"/>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6665"/>
                      </a:moveTo>
                      <a:lnTo>
                        <a:pt x="2680113" y="186665"/>
                      </a:lnTo>
                      <a:cubicBezTo>
                        <a:pt x="2660189" y="186665"/>
                        <a:pt x="2657343" y="220820"/>
                        <a:pt x="2680113" y="220820"/>
                      </a:cubicBezTo>
                      <a:lnTo>
                        <a:pt x="2793963" y="220820"/>
                      </a:lnTo>
                      <a:cubicBezTo>
                        <a:pt x="2813887" y="217974"/>
                        <a:pt x="2813887" y="186665"/>
                        <a:pt x="2793963" y="186665"/>
                      </a:cubicBezTo>
                      <a:close/>
                      <a:moveTo>
                        <a:pt x="2762654" y="254975"/>
                      </a:moveTo>
                      <a:cubicBezTo>
                        <a:pt x="2742731" y="254975"/>
                        <a:pt x="2739884" y="289130"/>
                        <a:pt x="2762654" y="289130"/>
                      </a:cubicBezTo>
                      <a:cubicBezTo>
                        <a:pt x="2782578" y="289130"/>
                        <a:pt x="2782578" y="254975"/>
                        <a:pt x="2762654" y="254975"/>
                      </a:cubicBezTo>
                      <a:close/>
                      <a:moveTo>
                        <a:pt x="3007431" y="41507"/>
                      </a:moveTo>
                      <a:lnTo>
                        <a:pt x="2179174" y="41507"/>
                      </a:lnTo>
                      <a:cubicBezTo>
                        <a:pt x="2159250" y="41507"/>
                        <a:pt x="2156404" y="75662"/>
                        <a:pt x="2179174" y="75662"/>
                      </a:cubicBezTo>
                      <a:lnTo>
                        <a:pt x="3007431" y="75662"/>
                      </a:lnTo>
                      <a:cubicBezTo>
                        <a:pt x="3030201" y="72815"/>
                        <a:pt x="3030201" y="41507"/>
                        <a:pt x="3007431" y="41507"/>
                      </a:cubicBezTo>
                      <a:close/>
                      <a:moveTo>
                        <a:pt x="2924890" y="121201"/>
                      </a:moveTo>
                      <a:lnTo>
                        <a:pt x="2563417" y="121201"/>
                      </a:lnTo>
                      <a:cubicBezTo>
                        <a:pt x="2543493" y="121201"/>
                        <a:pt x="2540647" y="155357"/>
                        <a:pt x="2563417" y="155357"/>
                      </a:cubicBezTo>
                      <a:lnTo>
                        <a:pt x="2924890" y="155357"/>
                      </a:lnTo>
                      <a:cubicBezTo>
                        <a:pt x="2947660" y="155357"/>
                        <a:pt x="2947660" y="121201"/>
                        <a:pt x="2924890" y="121201"/>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38279"/>
                      </a:cubicBezTo>
                      <a:cubicBezTo>
                        <a:pt x="1880318" y="158203"/>
                        <a:pt x="1851856" y="166741"/>
                        <a:pt x="1831932" y="158203"/>
                      </a:cubicBezTo>
                      <a:cubicBezTo>
                        <a:pt x="1777854" y="138279"/>
                        <a:pt x="1792085" y="69969"/>
                        <a:pt x="1837625" y="50045"/>
                      </a:cubicBezTo>
                      <a:cubicBezTo>
                        <a:pt x="1857548" y="41507"/>
                        <a:pt x="1840471" y="13044"/>
                        <a:pt x="1820547" y="21583"/>
                      </a:cubicBezTo>
                      <a:cubicBezTo>
                        <a:pt x="1777854" y="41507"/>
                        <a:pt x="1752237" y="92739"/>
                        <a:pt x="1769315" y="138279"/>
                      </a:cubicBezTo>
                      <a:cubicBezTo>
                        <a:pt x="1786392" y="180973"/>
                        <a:pt x="1831932" y="203743"/>
                        <a:pt x="1874626" y="189512"/>
                      </a:cubicBezTo>
                      <a:cubicBezTo>
                        <a:pt x="1917320" y="178126"/>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58203"/>
                      </a:moveTo>
                      <a:cubicBezTo>
                        <a:pt x="1994168" y="200896"/>
                        <a:pt x="1962859" y="235051"/>
                        <a:pt x="1920166" y="252129"/>
                      </a:cubicBezTo>
                      <a:cubicBezTo>
                        <a:pt x="1900242" y="260668"/>
                        <a:pt x="1908781" y="291976"/>
                        <a:pt x="1928704" y="283438"/>
                      </a:cubicBezTo>
                      <a:cubicBezTo>
                        <a:pt x="1979937" y="263514"/>
                        <a:pt x="2019784" y="223666"/>
                        <a:pt x="2042554" y="172434"/>
                      </a:cubicBezTo>
                      <a:cubicBezTo>
                        <a:pt x="2051093" y="155357"/>
                        <a:pt x="2022631" y="141125"/>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2"/>
                        <a:pt x="2110864" y="249282"/>
                      </a:cubicBezTo>
                      <a:lnTo>
                        <a:pt x="2412566" y="249282"/>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99" name="Graphic 377">
                <a:extLst>
                  <a:ext uri="{FF2B5EF4-FFF2-40B4-BE49-F238E27FC236}">
                    <a16:creationId xmlns:a16="http://schemas.microsoft.com/office/drawing/2014/main" id="{D04FD6F0-3549-881B-352B-12A624B7D0B2}"/>
                  </a:ext>
                </a:extLst>
              </p:cNvPr>
              <p:cNvGrpSpPr/>
              <p:nvPr/>
            </p:nvGrpSpPr>
            <p:grpSpPr>
              <a:xfrm>
                <a:off x="4502216" y="5473491"/>
                <a:ext cx="3184947" cy="438321"/>
                <a:chOff x="4502216" y="5473491"/>
                <a:chExt cx="3184947" cy="438321"/>
              </a:xfrm>
            </p:grpSpPr>
            <p:sp>
              <p:nvSpPr>
                <p:cNvPr id="1214" name="Freeform: Shape 1213">
                  <a:extLst>
                    <a:ext uri="{FF2B5EF4-FFF2-40B4-BE49-F238E27FC236}">
                      <a16:creationId xmlns:a16="http://schemas.microsoft.com/office/drawing/2014/main" id="{24ACF8E3-5BB5-FB61-0FD6-CBFBEE9052E8}"/>
                    </a:ext>
                  </a:extLst>
                </p:cNvPr>
                <p:cNvSpPr/>
                <p:nvPr/>
              </p:nvSpPr>
              <p:spPr>
                <a:xfrm rot="-10800000">
                  <a:off x="4502216" y="5473491"/>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5" name="Freeform: Shape 1214">
                  <a:extLst>
                    <a:ext uri="{FF2B5EF4-FFF2-40B4-BE49-F238E27FC236}">
                      <a16:creationId xmlns:a16="http://schemas.microsoft.com/office/drawing/2014/main" id="{4F33A22F-C049-8DF5-D23D-55298169C2D8}"/>
                    </a:ext>
                  </a:extLst>
                </p:cNvPr>
                <p:cNvSpPr/>
                <p:nvPr/>
              </p:nvSpPr>
              <p:spPr>
                <a:xfrm rot="-10800000">
                  <a:off x="4502216" y="5474402"/>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6" name="Freeform: Shape 1215">
                  <a:extLst>
                    <a:ext uri="{FF2B5EF4-FFF2-40B4-BE49-F238E27FC236}">
                      <a16:creationId xmlns:a16="http://schemas.microsoft.com/office/drawing/2014/main" id="{5FAE2D6D-DBF5-CD60-30E9-850265C00413}"/>
                    </a:ext>
                  </a:extLst>
                </p:cNvPr>
                <p:cNvSpPr/>
                <p:nvPr/>
              </p:nvSpPr>
              <p:spPr>
                <a:xfrm rot="-10800000">
                  <a:off x="4502216" y="587956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7" name="Freeform: Shape 1216">
                  <a:extLst>
                    <a:ext uri="{FF2B5EF4-FFF2-40B4-BE49-F238E27FC236}">
                      <a16:creationId xmlns:a16="http://schemas.microsoft.com/office/drawing/2014/main" id="{59D54CCB-ABB9-CC87-DD25-EA6D610B437A}"/>
                    </a:ext>
                  </a:extLst>
                </p:cNvPr>
                <p:cNvSpPr/>
                <p:nvPr/>
              </p:nvSpPr>
              <p:spPr>
                <a:xfrm>
                  <a:off x="4564720" y="5542390"/>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2434 h 323285"/>
                    <a:gd name="connsiteX15" fmla="*/ 2382307 w 3024508"/>
                    <a:gd name="connsiteY15" fmla="*/ 172434 h 323285"/>
                    <a:gd name="connsiteX16" fmla="*/ 2382307 w 3024508"/>
                    <a:gd name="connsiteY16" fmla="*/ 138279 h 323285"/>
                    <a:gd name="connsiteX17" fmla="*/ 1377583 w 3024508"/>
                    <a:gd name="connsiteY17" fmla="*/ 138279 h 323285"/>
                    <a:gd name="connsiteX18" fmla="*/ 1377583 w 3024508"/>
                    <a:gd name="connsiteY18" fmla="*/ 172434 h 323285"/>
                    <a:gd name="connsiteX19" fmla="*/ 2925940 w 3024508"/>
                    <a:gd name="connsiteY19" fmla="*/ 52892 h 323285"/>
                    <a:gd name="connsiteX20" fmla="*/ 1778903 w 3024508"/>
                    <a:gd name="connsiteY20" fmla="*/ 52892 h 323285"/>
                    <a:gd name="connsiteX21" fmla="*/ 1778903 w 3024508"/>
                    <a:gd name="connsiteY21" fmla="*/ 87047 h 323285"/>
                    <a:gd name="connsiteX22" fmla="*/ 2928786 w 3024508"/>
                    <a:gd name="connsiteY22" fmla="*/ 87047 h 323285"/>
                    <a:gd name="connsiteX23" fmla="*/ 2925940 w 3024508"/>
                    <a:gd name="connsiteY23" fmla="*/ 52892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47199 h 323285"/>
                    <a:gd name="connsiteX30" fmla="*/ 1465816 w 3024508"/>
                    <a:gd name="connsiteY30" fmla="*/ 81354 h 323285"/>
                    <a:gd name="connsiteX31" fmla="*/ 1465816 w 3024508"/>
                    <a:gd name="connsiteY31" fmla="*/ 47199 h 323285"/>
                    <a:gd name="connsiteX32" fmla="*/ 1639437 w 3024508"/>
                    <a:gd name="connsiteY32" fmla="*/ 44353 h 323285"/>
                    <a:gd name="connsiteX33" fmla="*/ 1525587 w 3024508"/>
                    <a:gd name="connsiteY33" fmla="*/ 44353 h 323285"/>
                    <a:gd name="connsiteX34" fmla="*/ 1525587 w 3024508"/>
                    <a:gd name="connsiteY34" fmla="*/ 78508 h 323285"/>
                    <a:gd name="connsiteX35" fmla="*/ 1639437 w 3024508"/>
                    <a:gd name="connsiteY35" fmla="*/ 78508 h 323285"/>
                    <a:gd name="connsiteX36" fmla="*/ 1639437 w 3024508"/>
                    <a:gd name="connsiteY36" fmla="*/ 44353 h 323285"/>
                    <a:gd name="connsiteX37" fmla="*/ 1110036 w 3024508"/>
                    <a:gd name="connsiteY37" fmla="*/ 1659 h 323285"/>
                    <a:gd name="connsiteX38" fmla="*/ 1087266 w 3024508"/>
                    <a:gd name="connsiteY38" fmla="*/ 209435 h 323285"/>
                    <a:gd name="connsiteX39" fmla="*/ 1104343 w 3024508"/>
                    <a:gd name="connsiteY39" fmla="*/ 180973 h 323285"/>
                    <a:gd name="connsiteX40" fmla="*/ 1118574 w 3024508"/>
                    <a:gd name="connsiteY40" fmla="*/ 32968 h 323285"/>
                    <a:gd name="connsiteX41" fmla="*/ 1110036 w 3024508"/>
                    <a:gd name="connsiteY41" fmla="*/ 1659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7 h 323285"/>
                    <a:gd name="connsiteX48" fmla="*/ 529402 w 3024508"/>
                    <a:gd name="connsiteY48" fmla="*/ 246437 h 323285"/>
                    <a:gd name="connsiteX49" fmla="*/ 532248 w 3024508"/>
                    <a:gd name="connsiteY49" fmla="*/ 212281 h 323285"/>
                    <a:gd name="connsiteX50" fmla="*/ 529402 w 3024508"/>
                    <a:gd name="connsiteY50" fmla="*/ 212281 h 323285"/>
                    <a:gd name="connsiteX51" fmla="*/ 529402 w 3024508"/>
                    <a:gd name="connsiteY51" fmla="*/ 246437 h 323285"/>
                    <a:gd name="connsiteX52" fmla="*/ 230546 w 3024508"/>
                    <a:gd name="connsiteY52" fmla="*/ 217974 h 323285"/>
                    <a:gd name="connsiteX53" fmla="*/ 344396 w 3024508"/>
                    <a:gd name="connsiteY53" fmla="*/ 217974 h 323285"/>
                    <a:gd name="connsiteX54" fmla="*/ 344396 w 3024508"/>
                    <a:gd name="connsiteY54" fmla="*/ 183819 h 323285"/>
                    <a:gd name="connsiteX55" fmla="*/ 230546 w 3024508"/>
                    <a:gd name="connsiteY55" fmla="*/ 183819 h 323285"/>
                    <a:gd name="connsiteX56" fmla="*/ 230546 w 3024508"/>
                    <a:gd name="connsiteY56" fmla="*/ 217974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89512 h 323285"/>
                    <a:gd name="connsiteX71" fmla="*/ 1252348 w 3024508"/>
                    <a:gd name="connsiteY71" fmla="*/ 138279 h 323285"/>
                    <a:gd name="connsiteX72" fmla="*/ 1201115 w 3024508"/>
                    <a:gd name="connsiteY72" fmla="*/ 21583 h 323285"/>
                    <a:gd name="connsiteX73" fmla="*/ 1184038 w 3024508"/>
                    <a:gd name="connsiteY73" fmla="*/ 50045 h 323285"/>
                    <a:gd name="connsiteX74" fmla="*/ 1189730 w 3024508"/>
                    <a:gd name="connsiteY74" fmla="*/ 158203 h 323285"/>
                    <a:gd name="connsiteX75" fmla="*/ 1129959 w 3024508"/>
                    <a:gd name="connsiteY75" fmla="*/ 138279 h 323285"/>
                    <a:gd name="connsiteX76" fmla="*/ 1132805 w 3024508"/>
                    <a:gd name="connsiteY76" fmla="*/ 101278 h 323285"/>
                    <a:gd name="connsiteX77" fmla="*/ 1161268 w 3024508"/>
                    <a:gd name="connsiteY77" fmla="*/ 106970 h 323285"/>
                    <a:gd name="connsiteX78" fmla="*/ 1189730 w 3024508"/>
                    <a:gd name="connsiteY78" fmla="*/ 89893 h 323285"/>
                    <a:gd name="connsiteX79" fmla="*/ 1098651 w 3024508"/>
                    <a:gd name="connsiteY79" fmla="*/ 89893 h 323285"/>
                    <a:gd name="connsiteX80" fmla="*/ 1147037 w 3024508"/>
                    <a:gd name="connsiteY80" fmla="*/ 189512 h 323285"/>
                    <a:gd name="connsiteX81" fmla="*/ 976262 w 3024508"/>
                    <a:gd name="connsiteY81" fmla="*/ 115509 h 323285"/>
                    <a:gd name="connsiteX82" fmla="*/ 976262 w 3024508"/>
                    <a:gd name="connsiteY82" fmla="*/ 81354 h 323285"/>
                    <a:gd name="connsiteX83" fmla="*/ 976262 w 3024508"/>
                    <a:gd name="connsiteY83" fmla="*/ 115509 h 323285"/>
                    <a:gd name="connsiteX84" fmla="*/ 981955 w 3024508"/>
                    <a:gd name="connsiteY84" fmla="*/ 175281 h 323285"/>
                    <a:gd name="connsiteX85" fmla="*/ 1095804 w 3024508"/>
                    <a:gd name="connsiteY85" fmla="*/ 286284 h 323285"/>
                    <a:gd name="connsiteX86" fmla="*/ 1104343 w 3024508"/>
                    <a:gd name="connsiteY86" fmla="*/ 254975 h 323285"/>
                    <a:gd name="connsiteX87" fmla="*/ 1010417 w 3024508"/>
                    <a:gd name="connsiteY87" fmla="*/ 158203 h 323285"/>
                    <a:gd name="connsiteX88" fmla="*/ 981955 w 3024508"/>
                    <a:gd name="connsiteY88" fmla="*/ 175281 h 323285"/>
                    <a:gd name="connsiteX89" fmla="*/ 657483 w 3024508"/>
                    <a:gd name="connsiteY89" fmla="*/ 303362 h 323285"/>
                    <a:gd name="connsiteX90" fmla="*/ 657483 w 3024508"/>
                    <a:gd name="connsiteY90" fmla="*/ 269206 h 323285"/>
                    <a:gd name="connsiteX91" fmla="*/ 657483 w 3024508"/>
                    <a:gd name="connsiteY91" fmla="*/ 303362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5586"/>
                        <a:pt x="1283656" y="4506"/>
                      </a:cubicBezTo>
                      <a:cubicBezTo>
                        <a:pt x="1266579" y="-9726"/>
                        <a:pt x="1243809" y="13044"/>
                        <a:pt x="1260887" y="27276"/>
                      </a:cubicBezTo>
                      <a:cubicBezTo>
                        <a:pt x="1340581" y="98432"/>
                        <a:pt x="1292195" y="226513"/>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2434"/>
                      </a:moveTo>
                      <a:lnTo>
                        <a:pt x="2382307" y="172434"/>
                      </a:lnTo>
                      <a:cubicBezTo>
                        <a:pt x="2405077" y="172434"/>
                        <a:pt x="2402231" y="138279"/>
                        <a:pt x="2382307" y="138279"/>
                      </a:cubicBezTo>
                      <a:lnTo>
                        <a:pt x="1377583" y="138279"/>
                      </a:lnTo>
                      <a:cubicBezTo>
                        <a:pt x="1354813" y="141125"/>
                        <a:pt x="1354813" y="172434"/>
                        <a:pt x="1377583" y="172434"/>
                      </a:cubicBezTo>
                      <a:close/>
                      <a:moveTo>
                        <a:pt x="2925940" y="52892"/>
                      </a:moveTo>
                      <a:lnTo>
                        <a:pt x="1778903" y="52892"/>
                      </a:lnTo>
                      <a:cubicBezTo>
                        <a:pt x="1756133" y="52892"/>
                        <a:pt x="1758979" y="87047"/>
                        <a:pt x="1778903" y="87047"/>
                      </a:cubicBezTo>
                      <a:lnTo>
                        <a:pt x="2928786" y="87047"/>
                      </a:lnTo>
                      <a:cubicBezTo>
                        <a:pt x="2948710" y="87047"/>
                        <a:pt x="2948710" y="52892"/>
                        <a:pt x="2925940" y="52892"/>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47199"/>
                      </a:moveTo>
                      <a:cubicBezTo>
                        <a:pt x="1443046" y="47199"/>
                        <a:pt x="1445892" y="81354"/>
                        <a:pt x="1465816" y="81354"/>
                      </a:cubicBezTo>
                      <a:cubicBezTo>
                        <a:pt x="1488586" y="81354"/>
                        <a:pt x="1488586" y="47199"/>
                        <a:pt x="1465816" y="47199"/>
                      </a:cubicBezTo>
                      <a:close/>
                      <a:moveTo>
                        <a:pt x="1639437" y="44353"/>
                      </a:moveTo>
                      <a:lnTo>
                        <a:pt x="1525587" y="44353"/>
                      </a:lnTo>
                      <a:cubicBezTo>
                        <a:pt x="1502817" y="44353"/>
                        <a:pt x="1505664" y="78508"/>
                        <a:pt x="1525587" y="78508"/>
                      </a:cubicBezTo>
                      <a:lnTo>
                        <a:pt x="1639437" y="78508"/>
                      </a:lnTo>
                      <a:cubicBezTo>
                        <a:pt x="1662207" y="78508"/>
                        <a:pt x="1659361" y="44353"/>
                        <a:pt x="1639437" y="44353"/>
                      </a:cubicBezTo>
                      <a:close/>
                      <a:moveTo>
                        <a:pt x="1110036" y="1659"/>
                      </a:moveTo>
                      <a:cubicBezTo>
                        <a:pt x="1021802" y="27276"/>
                        <a:pt x="1021802" y="161049"/>
                        <a:pt x="1087266" y="209435"/>
                      </a:cubicBezTo>
                      <a:cubicBezTo>
                        <a:pt x="1104343" y="220820"/>
                        <a:pt x="1121420" y="192358"/>
                        <a:pt x="1104343" y="180973"/>
                      </a:cubicBezTo>
                      <a:cubicBezTo>
                        <a:pt x="1061649" y="149664"/>
                        <a:pt x="1061649" y="52892"/>
                        <a:pt x="1118574" y="32968"/>
                      </a:cubicBezTo>
                      <a:cubicBezTo>
                        <a:pt x="1141344" y="27276"/>
                        <a:pt x="1132805" y="-6879"/>
                        <a:pt x="1110036" y="1659"/>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7"/>
                      </a:moveTo>
                      <a:lnTo>
                        <a:pt x="529402" y="246437"/>
                      </a:lnTo>
                      <a:cubicBezTo>
                        <a:pt x="552172" y="246437"/>
                        <a:pt x="552172" y="212281"/>
                        <a:pt x="532248" y="212281"/>
                      </a:cubicBezTo>
                      <a:lnTo>
                        <a:pt x="529402" y="212281"/>
                      </a:lnTo>
                      <a:cubicBezTo>
                        <a:pt x="506632" y="212281"/>
                        <a:pt x="506632" y="246437"/>
                        <a:pt x="529402" y="246437"/>
                      </a:cubicBezTo>
                      <a:close/>
                      <a:moveTo>
                        <a:pt x="230546" y="217974"/>
                      </a:moveTo>
                      <a:lnTo>
                        <a:pt x="344396" y="217974"/>
                      </a:lnTo>
                      <a:cubicBezTo>
                        <a:pt x="367166" y="217974"/>
                        <a:pt x="364319" y="183819"/>
                        <a:pt x="344396" y="183819"/>
                      </a:cubicBezTo>
                      <a:lnTo>
                        <a:pt x="230546" y="183819"/>
                      </a:lnTo>
                      <a:cubicBezTo>
                        <a:pt x="210622" y="186665"/>
                        <a:pt x="210622" y="217974"/>
                        <a:pt x="230546" y="217974"/>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38661"/>
                        <a:pt x="-5692" y="72816"/>
                        <a:pt x="17077" y="72816"/>
                      </a:cubicBezTo>
                      <a:close/>
                      <a:moveTo>
                        <a:pt x="99619" y="155357"/>
                      </a:moveTo>
                      <a:lnTo>
                        <a:pt x="461092" y="155357"/>
                      </a:lnTo>
                      <a:cubicBezTo>
                        <a:pt x="483862" y="155357"/>
                        <a:pt x="481015" y="121202"/>
                        <a:pt x="461092" y="121202"/>
                      </a:cubicBezTo>
                      <a:lnTo>
                        <a:pt x="99619" y="121202"/>
                      </a:lnTo>
                      <a:cubicBezTo>
                        <a:pt x="76849" y="121202"/>
                        <a:pt x="76849" y="155357"/>
                        <a:pt x="99619" y="155357"/>
                      </a:cubicBezTo>
                      <a:close/>
                      <a:moveTo>
                        <a:pt x="1147037" y="189512"/>
                      </a:moveTo>
                      <a:cubicBezTo>
                        <a:pt x="1189730" y="203743"/>
                        <a:pt x="1238117" y="180973"/>
                        <a:pt x="1252348" y="138279"/>
                      </a:cubicBezTo>
                      <a:cubicBezTo>
                        <a:pt x="1269425" y="92739"/>
                        <a:pt x="1243809" y="41507"/>
                        <a:pt x="1201115" y="21583"/>
                      </a:cubicBezTo>
                      <a:cubicBezTo>
                        <a:pt x="1181192" y="13044"/>
                        <a:pt x="1164114" y="41507"/>
                        <a:pt x="1184038" y="50045"/>
                      </a:cubicBezTo>
                      <a:cubicBezTo>
                        <a:pt x="1229578" y="69969"/>
                        <a:pt x="1243809" y="138279"/>
                        <a:pt x="1189730" y="158203"/>
                      </a:cubicBezTo>
                      <a:cubicBezTo>
                        <a:pt x="1169807" y="166742"/>
                        <a:pt x="1141344" y="158203"/>
                        <a:pt x="1129959" y="138279"/>
                      </a:cubicBezTo>
                      <a:cubicBezTo>
                        <a:pt x="1124267" y="126894"/>
                        <a:pt x="1121420" y="109817"/>
                        <a:pt x="1132805" y="101278"/>
                      </a:cubicBezTo>
                      <a:cubicBezTo>
                        <a:pt x="1141344" y="95586"/>
                        <a:pt x="1155575" y="98432"/>
                        <a:pt x="1161268" y="106970"/>
                      </a:cubicBezTo>
                      <a:cubicBezTo>
                        <a:pt x="1172653" y="126894"/>
                        <a:pt x="1201115" y="109817"/>
                        <a:pt x="1189730" y="89893"/>
                      </a:cubicBezTo>
                      <a:cubicBezTo>
                        <a:pt x="1172653" y="55738"/>
                        <a:pt x="1118574" y="58584"/>
                        <a:pt x="1098651" y="89893"/>
                      </a:cubicBezTo>
                      <a:cubicBezTo>
                        <a:pt x="1075881" y="129740"/>
                        <a:pt x="1107189" y="178126"/>
                        <a:pt x="1147037" y="189512"/>
                      </a:cubicBezTo>
                      <a:close/>
                      <a:moveTo>
                        <a:pt x="976262" y="115509"/>
                      </a:moveTo>
                      <a:cubicBezTo>
                        <a:pt x="999032" y="115509"/>
                        <a:pt x="996186" y="81354"/>
                        <a:pt x="976262" y="81354"/>
                      </a:cubicBezTo>
                      <a:cubicBezTo>
                        <a:pt x="956338" y="84201"/>
                        <a:pt x="956338" y="115509"/>
                        <a:pt x="976262" y="115509"/>
                      </a:cubicBezTo>
                      <a:close/>
                      <a:moveTo>
                        <a:pt x="981955" y="175281"/>
                      </a:moveTo>
                      <a:cubicBezTo>
                        <a:pt x="1004724" y="226513"/>
                        <a:pt x="1044572" y="266360"/>
                        <a:pt x="1095804" y="286284"/>
                      </a:cubicBezTo>
                      <a:cubicBezTo>
                        <a:pt x="1115728" y="294823"/>
                        <a:pt x="1124267" y="263514"/>
                        <a:pt x="1104343" y="254975"/>
                      </a:cubicBezTo>
                      <a:cubicBezTo>
                        <a:pt x="1061649" y="237898"/>
                        <a:pt x="1027494" y="203743"/>
                        <a:pt x="1010417" y="158203"/>
                      </a:cubicBezTo>
                      <a:cubicBezTo>
                        <a:pt x="1001878" y="138279"/>
                        <a:pt x="973416" y="155357"/>
                        <a:pt x="981955" y="175281"/>
                      </a:cubicBezTo>
                      <a:close/>
                      <a:moveTo>
                        <a:pt x="657483" y="303362"/>
                      </a:moveTo>
                      <a:cubicBezTo>
                        <a:pt x="680252" y="303362"/>
                        <a:pt x="677406" y="269206"/>
                        <a:pt x="657483" y="269206"/>
                      </a:cubicBezTo>
                      <a:cubicBezTo>
                        <a:pt x="634713" y="269206"/>
                        <a:pt x="634713" y="303362"/>
                        <a:pt x="657483" y="303362"/>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8" name="Freeform: Shape 1217">
                  <a:extLst>
                    <a:ext uri="{FF2B5EF4-FFF2-40B4-BE49-F238E27FC236}">
                      <a16:creationId xmlns:a16="http://schemas.microsoft.com/office/drawing/2014/main" id="{AADC8796-561D-67BE-CAC0-C04368C1FB83}"/>
                    </a:ext>
                  </a:extLst>
                </p:cNvPr>
                <p:cNvSpPr/>
                <p:nvPr/>
              </p:nvSpPr>
              <p:spPr>
                <a:xfrm>
                  <a:off x="4564720" y="5536697"/>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5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50046 h 323285"/>
                    <a:gd name="connsiteX30" fmla="*/ 1465816 w 3024508"/>
                    <a:gd name="connsiteY30" fmla="*/ 84200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4506 h 323285"/>
                    <a:gd name="connsiteX38" fmla="*/ 1087266 w 3024508"/>
                    <a:gd name="connsiteY38" fmla="*/ 209435 h 323285"/>
                    <a:gd name="connsiteX39" fmla="*/ 1104343 w 3024508"/>
                    <a:gd name="connsiteY39" fmla="*/ 180973 h 323285"/>
                    <a:gd name="connsiteX40" fmla="*/ 1118574 w 3024508"/>
                    <a:gd name="connsiteY40" fmla="*/ 35814 h 323285"/>
                    <a:gd name="connsiteX41" fmla="*/ 1110036 w 3024508"/>
                    <a:gd name="connsiteY41" fmla="*/ 4506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6 h 323285"/>
                    <a:gd name="connsiteX48" fmla="*/ 529402 w 3024508"/>
                    <a:gd name="connsiteY48" fmla="*/ 246436 h 323285"/>
                    <a:gd name="connsiteX49" fmla="*/ 532248 w 3024508"/>
                    <a:gd name="connsiteY49" fmla="*/ 212281 h 323285"/>
                    <a:gd name="connsiteX50" fmla="*/ 529402 w 3024508"/>
                    <a:gd name="connsiteY50" fmla="*/ 212281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5662 h 323285"/>
                    <a:gd name="connsiteX61" fmla="*/ 845335 w 3024508"/>
                    <a:gd name="connsiteY61" fmla="*/ 75662 h 323285"/>
                    <a:gd name="connsiteX62" fmla="*/ 845335 w 3024508"/>
                    <a:gd name="connsiteY62" fmla="*/ 41507 h 323285"/>
                    <a:gd name="connsiteX63" fmla="*/ 17077 w 3024508"/>
                    <a:gd name="connsiteY63" fmla="*/ 41507 h 323285"/>
                    <a:gd name="connsiteX64" fmla="*/ 17077 w 3024508"/>
                    <a:gd name="connsiteY64" fmla="*/ 75662 h 323285"/>
                    <a:gd name="connsiteX65" fmla="*/ 99619 w 3024508"/>
                    <a:gd name="connsiteY65" fmla="*/ 155356 h 323285"/>
                    <a:gd name="connsiteX66" fmla="*/ 461092 w 3024508"/>
                    <a:gd name="connsiteY66" fmla="*/ 155356 h 323285"/>
                    <a:gd name="connsiteX67" fmla="*/ 461092 w 3024508"/>
                    <a:gd name="connsiteY67" fmla="*/ 121202 h 323285"/>
                    <a:gd name="connsiteX68" fmla="*/ 99619 w 3024508"/>
                    <a:gd name="connsiteY68" fmla="*/ 121202 h 323285"/>
                    <a:gd name="connsiteX69" fmla="*/ 99619 w 3024508"/>
                    <a:gd name="connsiteY69" fmla="*/ 155356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0 h 323285"/>
                    <a:gd name="connsiteX77" fmla="*/ 1161268 w 3024508"/>
                    <a:gd name="connsiteY77" fmla="*/ 112663 h 323285"/>
                    <a:gd name="connsiteX78" fmla="*/ 1189730 w 3024508"/>
                    <a:gd name="connsiteY78" fmla="*/ 95585 h 323285"/>
                    <a:gd name="connsiteX79" fmla="*/ 1098651 w 3024508"/>
                    <a:gd name="connsiteY79" fmla="*/ 95585 h 323285"/>
                    <a:gd name="connsiteX80" fmla="*/ 1147037 w 3024508"/>
                    <a:gd name="connsiteY80" fmla="*/ 192358 h 323285"/>
                    <a:gd name="connsiteX81" fmla="*/ 976262 w 3024508"/>
                    <a:gd name="connsiteY81" fmla="*/ 118355 h 323285"/>
                    <a:gd name="connsiteX82" fmla="*/ 976262 w 3024508"/>
                    <a:gd name="connsiteY82" fmla="*/ 84200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7"/>
                        <a:pt x="1386121" y="98432"/>
                        <a:pt x="1283656" y="4506"/>
                      </a:cubicBezTo>
                      <a:cubicBezTo>
                        <a:pt x="1266579" y="-9726"/>
                        <a:pt x="1243809" y="13044"/>
                        <a:pt x="1260887" y="27275"/>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50046"/>
                      </a:moveTo>
                      <a:cubicBezTo>
                        <a:pt x="1443046" y="50046"/>
                        <a:pt x="1445892" y="84200"/>
                        <a:pt x="1465816" y="84200"/>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4506"/>
                      </a:moveTo>
                      <a:cubicBezTo>
                        <a:pt x="1021802" y="30122"/>
                        <a:pt x="1021802" y="161049"/>
                        <a:pt x="1087266" y="209435"/>
                      </a:cubicBezTo>
                      <a:cubicBezTo>
                        <a:pt x="1104343" y="220820"/>
                        <a:pt x="1121420" y="192358"/>
                        <a:pt x="1104343" y="180973"/>
                      </a:cubicBezTo>
                      <a:cubicBezTo>
                        <a:pt x="1061649" y="149664"/>
                        <a:pt x="1061649" y="52892"/>
                        <a:pt x="1118574" y="35814"/>
                      </a:cubicBezTo>
                      <a:cubicBezTo>
                        <a:pt x="1141344" y="30122"/>
                        <a:pt x="1132805" y="-4033"/>
                        <a:pt x="1110036" y="4506"/>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6"/>
                      </a:moveTo>
                      <a:lnTo>
                        <a:pt x="529402" y="246436"/>
                      </a:lnTo>
                      <a:cubicBezTo>
                        <a:pt x="552172" y="246436"/>
                        <a:pt x="552172" y="212281"/>
                        <a:pt x="532248" y="212281"/>
                      </a:cubicBezTo>
                      <a:lnTo>
                        <a:pt x="529402" y="212281"/>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5356"/>
                      </a:moveTo>
                      <a:lnTo>
                        <a:pt x="461092" y="155356"/>
                      </a:lnTo>
                      <a:cubicBezTo>
                        <a:pt x="483862" y="155356"/>
                        <a:pt x="481015" y="121202"/>
                        <a:pt x="461092" y="121202"/>
                      </a:cubicBezTo>
                      <a:lnTo>
                        <a:pt x="99619" y="121202"/>
                      </a:lnTo>
                      <a:cubicBezTo>
                        <a:pt x="76849" y="124048"/>
                        <a:pt x="76849" y="155356"/>
                        <a:pt x="99619" y="155356"/>
                      </a:cubicBezTo>
                      <a:close/>
                      <a:moveTo>
                        <a:pt x="1147037" y="192358"/>
                      </a:moveTo>
                      <a:cubicBezTo>
                        <a:pt x="1189730" y="206589"/>
                        <a:pt x="1238117" y="183819"/>
                        <a:pt x="1252348" y="141125"/>
                      </a:cubicBezTo>
                      <a:cubicBezTo>
                        <a:pt x="1269425" y="95585"/>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0"/>
                      </a:cubicBezTo>
                      <a:cubicBezTo>
                        <a:pt x="1141344" y="101278"/>
                        <a:pt x="1155575" y="104124"/>
                        <a:pt x="1161268" y="112663"/>
                      </a:cubicBezTo>
                      <a:cubicBezTo>
                        <a:pt x="1172653" y="132587"/>
                        <a:pt x="1201115" y="115509"/>
                        <a:pt x="1189730" y="95585"/>
                      </a:cubicBezTo>
                      <a:cubicBezTo>
                        <a:pt x="1172653" y="61431"/>
                        <a:pt x="1118574" y="64277"/>
                        <a:pt x="1098651" y="95585"/>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200" name="Graphic 377">
                <a:extLst>
                  <a:ext uri="{FF2B5EF4-FFF2-40B4-BE49-F238E27FC236}">
                    <a16:creationId xmlns:a16="http://schemas.microsoft.com/office/drawing/2014/main" id="{06646D27-F439-5711-BAEB-BC499670D8CC}"/>
                  </a:ext>
                </a:extLst>
              </p:cNvPr>
              <p:cNvGrpSpPr/>
              <p:nvPr/>
            </p:nvGrpSpPr>
            <p:grpSpPr>
              <a:xfrm>
                <a:off x="4502102" y="5037418"/>
                <a:ext cx="3184947" cy="438321"/>
                <a:chOff x="4502102" y="5037418"/>
                <a:chExt cx="3184947" cy="438321"/>
              </a:xfrm>
            </p:grpSpPr>
            <p:sp>
              <p:nvSpPr>
                <p:cNvPr id="1209" name="Freeform: Shape 1208">
                  <a:extLst>
                    <a:ext uri="{FF2B5EF4-FFF2-40B4-BE49-F238E27FC236}">
                      <a16:creationId xmlns:a16="http://schemas.microsoft.com/office/drawing/2014/main" id="{68415554-62E9-263C-3A5F-033447F1B80D}"/>
                    </a:ext>
                  </a:extLst>
                </p:cNvPr>
                <p:cNvSpPr/>
                <p:nvPr/>
              </p:nvSpPr>
              <p:spPr>
                <a:xfrm>
                  <a:off x="4502102" y="5037418"/>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0" name="Freeform: Shape 1209">
                  <a:extLst>
                    <a:ext uri="{FF2B5EF4-FFF2-40B4-BE49-F238E27FC236}">
                      <a16:creationId xmlns:a16="http://schemas.microsoft.com/office/drawing/2014/main" id="{024243B4-C6E8-EAA5-D295-7C8BE50078E8}"/>
                    </a:ext>
                  </a:extLst>
                </p:cNvPr>
                <p:cNvSpPr/>
                <p:nvPr/>
              </p:nvSpPr>
              <p:spPr>
                <a:xfrm>
                  <a:off x="4502102" y="503741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1" name="Freeform: Shape 1210">
                  <a:extLst>
                    <a:ext uri="{FF2B5EF4-FFF2-40B4-BE49-F238E27FC236}">
                      <a16:creationId xmlns:a16="http://schemas.microsoft.com/office/drawing/2014/main" id="{B23550A4-4B37-CEC4-D8EA-E818E531980D}"/>
                    </a:ext>
                  </a:extLst>
                </p:cNvPr>
                <p:cNvSpPr/>
                <p:nvPr/>
              </p:nvSpPr>
              <p:spPr>
                <a:xfrm>
                  <a:off x="4502102" y="544158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2" name="Freeform: Shape 1211">
                  <a:extLst>
                    <a:ext uri="{FF2B5EF4-FFF2-40B4-BE49-F238E27FC236}">
                      <a16:creationId xmlns:a16="http://schemas.microsoft.com/office/drawing/2014/main" id="{A644C585-45B5-5498-D64B-3F9216462AF1}"/>
                    </a:ext>
                  </a:extLst>
                </p:cNvPr>
                <p:cNvSpPr/>
                <p:nvPr/>
              </p:nvSpPr>
              <p:spPr>
                <a:xfrm>
                  <a:off x="4599924" y="5104068"/>
                  <a:ext cx="3024508" cy="326131"/>
                </a:xfrm>
                <a:custGeom>
                  <a:avLst/>
                  <a:gdLst>
                    <a:gd name="connsiteX0" fmla="*/ 1407842 w 3024508"/>
                    <a:gd name="connsiteY0" fmla="*/ 249283 h 326131"/>
                    <a:gd name="connsiteX1" fmla="*/ 1407842 w 3024508"/>
                    <a:gd name="connsiteY1" fmla="*/ 283438 h 326131"/>
                    <a:gd name="connsiteX2" fmla="*/ 1407842 w 3024508"/>
                    <a:gd name="connsiteY2" fmla="*/ 249283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1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49283 h 326131"/>
                    <a:gd name="connsiteX25" fmla="*/ 16028 w 3024508"/>
                    <a:gd name="connsiteY25" fmla="*/ 249283 h 326131"/>
                    <a:gd name="connsiteX26" fmla="*/ 16028 w 3024508"/>
                    <a:gd name="connsiteY26" fmla="*/ 283438 h 326131"/>
                    <a:gd name="connsiteX27" fmla="*/ 978059 w 3024508"/>
                    <a:gd name="connsiteY27" fmla="*/ 283438 h 326131"/>
                    <a:gd name="connsiteX28" fmla="*/ 978059 w 3024508"/>
                    <a:gd name="connsiteY28" fmla="*/ 249283 h 326131"/>
                    <a:gd name="connsiteX29" fmla="*/ 1558693 w 3024508"/>
                    <a:gd name="connsiteY29" fmla="*/ 81354 h 326131"/>
                    <a:gd name="connsiteX30" fmla="*/ 1558693 w 3024508"/>
                    <a:gd name="connsiteY30" fmla="*/ 47199 h 326131"/>
                    <a:gd name="connsiteX31" fmla="*/ 1558693 w 3024508"/>
                    <a:gd name="connsiteY31" fmla="*/ 81354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2968 h 326131"/>
                    <a:gd name="connsiteX38" fmla="*/ 1920166 w 3024508"/>
                    <a:gd name="connsiteY38" fmla="*/ 180973 h 326131"/>
                    <a:gd name="connsiteX39" fmla="*/ 1937243 w 3024508"/>
                    <a:gd name="connsiteY39" fmla="*/ 209435 h 326131"/>
                    <a:gd name="connsiteX40" fmla="*/ 1914473 w 3024508"/>
                    <a:gd name="connsiteY40" fmla="*/ 1659 h 326131"/>
                    <a:gd name="connsiteX41" fmla="*/ 1905935 w 3024508"/>
                    <a:gd name="connsiteY41" fmla="*/ 32968 h 326131"/>
                    <a:gd name="connsiteX42" fmla="*/ 1251298 w 3024508"/>
                    <a:gd name="connsiteY42" fmla="*/ 249283 h 326131"/>
                    <a:gd name="connsiteX43" fmla="*/ 1060600 w 3024508"/>
                    <a:gd name="connsiteY43" fmla="*/ 249283 h 326131"/>
                    <a:gd name="connsiteX44" fmla="*/ 1060600 w 3024508"/>
                    <a:gd name="connsiteY44" fmla="*/ 283438 h 326131"/>
                    <a:gd name="connsiteX45" fmla="*/ 1251298 w 3024508"/>
                    <a:gd name="connsiteY45" fmla="*/ 283438 h 326131"/>
                    <a:gd name="connsiteX46" fmla="*/ 1251298 w 3024508"/>
                    <a:gd name="connsiteY46" fmla="*/ 249283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5 h 326131"/>
                    <a:gd name="connsiteX53" fmla="*/ 2680113 w 3024508"/>
                    <a:gd name="connsiteY53" fmla="*/ 186665 h 326131"/>
                    <a:gd name="connsiteX54" fmla="*/ 2680113 w 3024508"/>
                    <a:gd name="connsiteY54" fmla="*/ 220820 h 326131"/>
                    <a:gd name="connsiteX55" fmla="*/ 2793963 w 3024508"/>
                    <a:gd name="connsiteY55" fmla="*/ 220820 h 326131"/>
                    <a:gd name="connsiteX56" fmla="*/ 2793963 w 3024508"/>
                    <a:gd name="connsiteY56" fmla="*/ 186665 h 326131"/>
                    <a:gd name="connsiteX57" fmla="*/ 2762654 w 3024508"/>
                    <a:gd name="connsiteY57" fmla="*/ 257821 h 326131"/>
                    <a:gd name="connsiteX58" fmla="*/ 2762654 w 3024508"/>
                    <a:gd name="connsiteY58" fmla="*/ 291976 h 326131"/>
                    <a:gd name="connsiteX59" fmla="*/ 2762654 w 3024508"/>
                    <a:gd name="connsiteY59" fmla="*/ 257821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29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1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69206 h 326131"/>
                    <a:gd name="connsiteX90" fmla="*/ 2367026 w 3024508"/>
                    <a:gd name="connsiteY90" fmla="*/ 303361 h 326131"/>
                    <a:gd name="connsiteX91" fmla="*/ 2367026 w 3024508"/>
                    <a:gd name="connsiteY91" fmla="*/ 269206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49283"/>
                      </a:moveTo>
                      <a:cubicBezTo>
                        <a:pt x="1387918" y="249283"/>
                        <a:pt x="1385072" y="283438"/>
                        <a:pt x="1407842" y="283438"/>
                      </a:cubicBezTo>
                      <a:cubicBezTo>
                        <a:pt x="1430612" y="283438"/>
                        <a:pt x="1430612" y="249283"/>
                        <a:pt x="1407842" y="249283"/>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1"/>
                      </a:cubicBezTo>
                      <a:cubicBezTo>
                        <a:pt x="1860395" y="257821"/>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3438"/>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6"/>
                        <a:pt x="1962859" y="146818"/>
                        <a:pt x="1920166" y="180973"/>
                      </a:cubicBezTo>
                      <a:cubicBezTo>
                        <a:pt x="1903088" y="192358"/>
                        <a:pt x="1920166" y="223667"/>
                        <a:pt x="1937243" y="209435"/>
                      </a:cubicBezTo>
                      <a:cubicBezTo>
                        <a:pt x="2005553" y="161049"/>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3438"/>
                        <a:pt x="1271222" y="249283"/>
                        <a:pt x="1251298" y="249283"/>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5"/>
                      </a:moveTo>
                      <a:lnTo>
                        <a:pt x="2680113" y="186665"/>
                      </a:lnTo>
                      <a:cubicBezTo>
                        <a:pt x="2660189" y="186665"/>
                        <a:pt x="2657343" y="220820"/>
                        <a:pt x="2680113" y="220820"/>
                      </a:cubicBezTo>
                      <a:lnTo>
                        <a:pt x="2793963" y="220820"/>
                      </a:lnTo>
                      <a:cubicBezTo>
                        <a:pt x="2813887" y="220820"/>
                        <a:pt x="2813887" y="186665"/>
                        <a:pt x="2793963" y="186665"/>
                      </a:cubicBezTo>
                      <a:close/>
                      <a:moveTo>
                        <a:pt x="2762654" y="257821"/>
                      </a:moveTo>
                      <a:cubicBezTo>
                        <a:pt x="2742731" y="257821"/>
                        <a:pt x="2739884" y="291976"/>
                        <a:pt x="2762654" y="291976"/>
                      </a:cubicBezTo>
                      <a:cubicBezTo>
                        <a:pt x="2782578" y="289130"/>
                        <a:pt x="2782578" y="257821"/>
                        <a:pt x="2762654" y="257821"/>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5357"/>
                        <a:pt x="2947660" y="124048"/>
                        <a:pt x="2924890" y="124048"/>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41125"/>
                      </a:cubicBezTo>
                      <a:cubicBezTo>
                        <a:pt x="1880318" y="161049"/>
                        <a:pt x="1851856" y="169588"/>
                        <a:pt x="1831932" y="161049"/>
                      </a:cubicBezTo>
                      <a:cubicBezTo>
                        <a:pt x="1777854" y="141125"/>
                        <a:pt x="1792085" y="72816"/>
                        <a:pt x="1837625" y="52892"/>
                      </a:cubicBezTo>
                      <a:cubicBezTo>
                        <a:pt x="1857548" y="44353"/>
                        <a:pt x="1840471" y="15891"/>
                        <a:pt x="1820547" y="24429"/>
                      </a:cubicBezTo>
                      <a:cubicBezTo>
                        <a:pt x="1777854" y="44353"/>
                        <a:pt x="1752237" y="95586"/>
                        <a:pt x="1769315" y="141125"/>
                      </a:cubicBezTo>
                      <a:cubicBezTo>
                        <a:pt x="1786392" y="183819"/>
                        <a:pt x="1831932" y="206589"/>
                        <a:pt x="1874626" y="192358"/>
                      </a:cubicBezTo>
                      <a:cubicBezTo>
                        <a:pt x="1917320" y="178127"/>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1"/>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69206"/>
                      </a:moveTo>
                      <a:cubicBezTo>
                        <a:pt x="2347103" y="269206"/>
                        <a:pt x="2344256" y="303361"/>
                        <a:pt x="2367026" y="303361"/>
                      </a:cubicBezTo>
                      <a:cubicBezTo>
                        <a:pt x="2389796" y="303361"/>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3" name="Freeform: Shape 1212">
                  <a:extLst>
                    <a:ext uri="{FF2B5EF4-FFF2-40B4-BE49-F238E27FC236}">
                      <a16:creationId xmlns:a16="http://schemas.microsoft.com/office/drawing/2014/main" id="{B04D2163-97E0-429E-5111-E023D95275B1}"/>
                    </a:ext>
                  </a:extLst>
                </p:cNvPr>
                <p:cNvSpPr/>
                <p:nvPr/>
              </p:nvSpPr>
              <p:spPr>
                <a:xfrm>
                  <a:off x="4599924" y="5101222"/>
                  <a:ext cx="3024508" cy="323285"/>
                </a:xfrm>
                <a:custGeom>
                  <a:avLst/>
                  <a:gdLst>
                    <a:gd name="connsiteX0" fmla="*/ 1407842 w 3024508"/>
                    <a:gd name="connsiteY0" fmla="*/ 249283 h 323285"/>
                    <a:gd name="connsiteX1" fmla="*/ 1407842 w 3024508"/>
                    <a:gd name="connsiteY1" fmla="*/ 283438 h 323285"/>
                    <a:gd name="connsiteX2" fmla="*/ 1407842 w 3024508"/>
                    <a:gd name="connsiteY2" fmla="*/ 249283 h 323285"/>
                    <a:gd name="connsiteX3" fmla="*/ 1339532 w 3024508"/>
                    <a:gd name="connsiteY3" fmla="*/ 240744 h 323285"/>
                    <a:gd name="connsiteX4" fmla="*/ 1339532 w 3024508"/>
                    <a:gd name="connsiteY4" fmla="*/ 274899 h 323285"/>
                    <a:gd name="connsiteX5" fmla="*/ 1339532 w 3024508"/>
                    <a:gd name="connsiteY5" fmla="*/ 240744 h 323285"/>
                    <a:gd name="connsiteX6" fmla="*/ 1840471 w 3024508"/>
                    <a:gd name="connsiteY6" fmla="*/ 223667 h 323285"/>
                    <a:gd name="connsiteX7" fmla="*/ 1763622 w 3024508"/>
                    <a:gd name="connsiteY7" fmla="*/ 27276 h 323285"/>
                    <a:gd name="connsiteX8" fmla="*/ 1740852 w 3024508"/>
                    <a:gd name="connsiteY8" fmla="*/ 4506 h 323285"/>
                    <a:gd name="connsiteX9" fmla="*/ 1840471 w 3024508"/>
                    <a:gd name="connsiteY9" fmla="*/ 257821 h 323285"/>
                    <a:gd name="connsiteX10" fmla="*/ 1840471 w 3024508"/>
                    <a:gd name="connsiteY10" fmla="*/ 223667 h 323285"/>
                    <a:gd name="connsiteX11" fmla="*/ 1863241 w 3024508"/>
                    <a:gd name="connsiteY11" fmla="*/ 289130 h 323285"/>
                    <a:gd name="connsiteX12" fmla="*/ 1863241 w 3024508"/>
                    <a:gd name="connsiteY12" fmla="*/ 323285 h 323285"/>
                    <a:gd name="connsiteX13" fmla="*/ 1863241 w 3024508"/>
                    <a:gd name="connsiteY13" fmla="*/ 289130 h 323285"/>
                    <a:gd name="connsiteX14" fmla="*/ 1646926 w 3024508"/>
                    <a:gd name="connsiteY14" fmla="*/ 141125 h 323285"/>
                    <a:gd name="connsiteX15" fmla="*/ 642202 w 3024508"/>
                    <a:gd name="connsiteY15" fmla="*/ 141125 h 323285"/>
                    <a:gd name="connsiteX16" fmla="*/ 642202 w 3024508"/>
                    <a:gd name="connsiteY16" fmla="*/ 175280 h 323285"/>
                    <a:gd name="connsiteX17" fmla="*/ 1646926 w 3024508"/>
                    <a:gd name="connsiteY17" fmla="*/ 175280 h 323285"/>
                    <a:gd name="connsiteX18" fmla="*/ 1646926 w 3024508"/>
                    <a:gd name="connsiteY18" fmla="*/ 141125 h 323285"/>
                    <a:gd name="connsiteX19" fmla="*/ 98569 w 3024508"/>
                    <a:gd name="connsiteY19" fmla="*/ 87047 h 323285"/>
                    <a:gd name="connsiteX20" fmla="*/ 1248452 w 3024508"/>
                    <a:gd name="connsiteY20" fmla="*/ 87047 h 323285"/>
                    <a:gd name="connsiteX21" fmla="*/ 1248452 w 3024508"/>
                    <a:gd name="connsiteY21" fmla="*/ 52892 h 323285"/>
                    <a:gd name="connsiteX22" fmla="*/ 98569 w 3024508"/>
                    <a:gd name="connsiteY22" fmla="*/ 52892 h 323285"/>
                    <a:gd name="connsiteX23" fmla="*/ 98569 w 3024508"/>
                    <a:gd name="connsiteY23" fmla="*/ 87047 h 323285"/>
                    <a:gd name="connsiteX24" fmla="*/ 978059 w 3024508"/>
                    <a:gd name="connsiteY24" fmla="*/ 249283 h 323285"/>
                    <a:gd name="connsiteX25" fmla="*/ 16028 w 3024508"/>
                    <a:gd name="connsiteY25" fmla="*/ 249283 h 323285"/>
                    <a:gd name="connsiteX26" fmla="*/ 16028 w 3024508"/>
                    <a:gd name="connsiteY26" fmla="*/ 283438 h 323285"/>
                    <a:gd name="connsiteX27" fmla="*/ 978059 w 3024508"/>
                    <a:gd name="connsiteY27" fmla="*/ 283438 h 323285"/>
                    <a:gd name="connsiteX28" fmla="*/ 978059 w 3024508"/>
                    <a:gd name="connsiteY28" fmla="*/ 249283 h 323285"/>
                    <a:gd name="connsiteX29" fmla="*/ 1558693 w 3024508"/>
                    <a:gd name="connsiteY29" fmla="*/ 81354 h 323285"/>
                    <a:gd name="connsiteX30" fmla="*/ 1558693 w 3024508"/>
                    <a:gd name="connsiteY30" fmla="*/ 47199 h 323285"/>
                    <a:gd name="connsiteX31" fmla="*/ 1558693 w 3024508"/>
                    <a:gd name="connsiteY31" fmla="*/ 81354 h 323285"/>
                    <a:gd name="connsiteX32" fmla="*/ 1385072 w 3024508"/>
                    <a:gd name="connsiteY32" fmla="*/ 78508 h 323285"/>
                    <a:gd name="connsiteX33" fmla="*/ 1498921 w 3024508"/>
                    <a:gd name="connsiteY33" fmla="*/ 78508 h 323285"/>
                    <a:gd name="connsiteX34" fmla="*/ 1498921 w 3024508"/>
                    <a:gd name="connsiteY34" fmla="*/ 44353 h 323285"/>
                    <a:gd name="connsiteX35" fmla="*/ 1385072 w 3024508"/>
                    <a:gd name="connsiteY35" fmla="*/ 44353 h 323285"/>
                    <a:gd name="connsiteX36" fmla="*/ 1385072 w 3024508"/>
                    <a:gd name="connsiteY36" fmla="*/ 78508 h 323285"/>
                    <a:gd name="connsiteX37" fmla="*/ 1905935 w 3024508"/>
                    <a:gd name="connsiteY37" fmla="*/ 32968 h 323285"/>
                    <a:gd name="connsiteX38" fmla="*/ 1920166 w 3024508"/>
                    <a:gd name="connsiteY38" fmla="*/ 178126 h 323285"/>
                    <a:gd name="connsiteX39" fmla="*/ 1937243 w 3024508"/>
                    <a:gd name="connsiteY39" fmla="*/ 206589 h 323285"/>
                    <a:gd name="connsiteX40" fmla="*/ 1914473 w 3024508"/>
                    <a:gd name="connsiteY40" fmla="*/ 1659 h 323285"/>
                    <a:gd name="connsiteX41" fmla="*/ 1905935 w 3024508"/>
                    <a:gd name="connsiteY41" fmla="*/ 32968 h 323285"/>
                    <a:gd name="connsiteX42" fmla="*/ 1251298 w 3024508"/>
                    <a:gd name="connsiteY42" fmla="*/ 249283 h 323285"/>
                    <a:gd name="connsiteX43" fmla="*/ 1060600 w 3024508"/>
                    <a:gd name="connsiteY43" fmla="*/ 249283 h 323285"/>
                    <a:gd name="connsiteX44" fmla="*/ 1060600 w 3024508"/>
                    <a:gd name="connsiteY44" fmla="*/ 283438 h 323285"/>
                    <a:gd name="connsiteX45" fmla="*/ 1251298 w 3024508"/>
                    <a:gd name="connsiteY45" fmla="*/ 283438 h 323285"/>
                    <a:gd name="connsiteX46" fmla="*/ 1251298 w 3024508"/>
                    <a:gd name="connsiteY46" fmla="*/ 249283 h 323285"/>
                    <a:gd name="connsiteX47" fmla="*/ 2495107 w 3024508"/>
                    <a:gd name="connsiteY47" fmla="*/ 212282 h 323285"/>
                    <a:gd name="connsiteX48" fmla="*/ 2495107 w 3024508"/>
                    <a:gd name="connsiteY48" fmla="*/ 212282 h 323285"/>
                    <a:gd name="connsiteX49" fmla="*/ 2492261 w 3024508"/>
                    <a:gd name="connsiteY49" fmla="*/ 246436 h 323285"/>
                    <a:gd name="connsiteX50" fmla="*/ 2495107 w 3024508"/>
                    <a:gd name="connsiteY50" fmla="*/ 246436 h 323285"/>
                    <a:gd name="connsiteX51" fmla="*/ 2495107 w 3024508"/>
                    <a:gd name="connsiteY51" fmla="*/ 212282 h 323285"/>
                    <a:gd name="connsiteX52" fmla="*/ 2793963 w 3024508"/>
                    <a:gd name="connsiteY52" fmla="*/ 183819 h 323285"/>
                    <a:gd name="connsiteX53" fmla="*/ 2680113 w 3024508"/>
                    <a:gd name="connsiteY53" fmla="*/ 183819 h 323285"/>
                    <a:gd name="connsiteX54" fmla="*/ 2680113 w 3024508"/>
                    <a:gd name="connsiteY54" fmla="*/ 217974 h 323285"/>
                    <a:gd name="connsiteX55" fmla="*/ 2793963 w 3024508"/>
                    <a:gd name="connsiteY55" fmla="*/ 217974 h 323285"/>
                    <a:gd name="connsiteX56" fmla="*/ 2793963 w 3024508"/>
                    <a:gd name="connsiteY56" fmla="*/ 183819 h 323285"/>
                    <a:gd name="connsiteX57" fmla="*/ 2762654 w 3024508"/>
                    <a:gd name="connsiteY57" fmla="*/ 254975 h 323285"/>
                    <a:gd name="connsiteX58" fmla="*/ 2762654 w 3024508"/>
                    <a:gd name="connsiteY58" fmla="*/ 289130 h 323285"/>
                    <a:gd name="connsiteX59" fmla="*/ 2762654 w 3024508"/>
                    <a:gd name="connsiteY59" fmla="*/ 254975 h 323285"/>
                    <a:gd name="connsiteX60" fmla="*/ 3007431 w 3024508"/>
                    <a:gd name="connsiteY60" fmla="*/ 38661 h 323285"/>
                    <a:gd name="connsiteX61" fmla="*/ 2179174 w 3024508"/>
                    <a:gd name="connsiteY61" fmla="*/ 38661 h 323285"/>
                    <a:gd name="connsiteX62" fmla="*/ 2179174 w 3024508"/>
                    <a:gd name="connsiteY62" fmla="*/ 72816 h 323285"/>
                    <a:gd name="connsiteX63" fmla="*/ 3007431 w 3024508"/>
                    <a:gd name="connsiteY63" fmla="*/ 72816 h 323285"/>
                    <a:gd name="connsiteX64" fmla="*/ 3007431 w 3024508"/>
                    <a:gd name="connsiteY64" fmla="*/ 38661 h 323285"/>
                    <a:gd name="connsiteX65" fmla="*/ 2924890 w 3024508"/>
                    <a:gd name="connsiteY65" fmla="*/ 121202 h 323285"/>
                    <a:gd name="connsiteX66" fmla="*/ 2563417 w 3024508"/>
                    <a:gd name="connsiteY66" fmla="*/ 121202 h 323285"/>
                    <a:gd name="connsiteX67" fmla="*/ 2563417 w 3024508"/>
                    <a:gd name="connsiteY67" fmla="*/ 155357 h 323285"/>
                    <a:gd name="connsiteX68" fmla="*/ 2924890 w 3024508"/>
                    <a:gd name="connsiteY68" fmla="*/ 155357 h 323285"/>
                    <a:gd name="connsiteX69" fmla="*/ 2924890 w 3024508"/>
                    <a:gd name="connsiteY69" fmla="*/ 121202 h 323285"/>
                    <a:gd name="connsiteX70" fmla="*/ 1923012 w 3024508"/>
                    <a:gd name="connsiteY70" fmla="*/ 89893 h 323285"/>
                    <a:gd name="connsiteX71" fmla="*/ 1831932 w 3024508"/>
                    <a:gd name="connsiteY71" fmla="*/ 89893 h 323285"/>
                    <a:gd name="connsiteX72" fmla="*/ 1860395 w 3024508"/>
                    <a:gd name="connsiteY72" fmla="*/ 106970 h 323285"/>
                    <a:gd name="connsiteX73" fmla="*/ 1888857 w 3024508"/>
                    <a:gd name="connsiteY73" fmla="*/ 101278 h 323285"/>
                    <a:gd name="connsiteX74" fmla="*/ 1891703 w 3024508"/>
                    <a:gd name="connsiteY74" fmla="*/ 135433 h 323285"/>
                    <a:gd name="connsiteX75" fmla="*/ 1831932 w 3024508"/>
                    <a:gd name="connsiteY75" fmla="*/ 155357 h 323285"/>
                    <a:gd name="connsiteX76" fmla="*/ 1837625 w 3024508"/>
                    <a:gd name="connsiteY76" fmla="*/ 47199 h 323285"/>
                    <a:gd name="connsiteX77" fmla="*/ 1820547 w 3024508"/>
                    <a:gd name="connsiteY77" fmla="*/ 18737 h 323285"/>
                    <a:gd name="connsiteX78" fmla="*/ 1769315 w 3024508"/>
                    <a:gd name="connsiteY78" fmla="*/ 135433 h 323285"/>
                    <a:gd name="connsiteX79" fmla="*/ 1874626 w 3024508"/>
                    <a:gd name="connsiteY79" fmla="*/ 186665 h 323285"/>
                    <a:gd name="connsiteX80" fmla="*/ 1923012 w 3024508"/>
                    <a:gd name="connsiteY80" fmla="*/ 89893 h 323285"/>
                    <a:gd name="connsiteX81" fmla="*/ 2048247 w 3024508"/>
                    <a:gd name="connsiteY81" fmla="*/ 84201 h 323285"/>
                    <a:gd name="connsiteX82" fmla="*/ 2048247 w 3024508"/>
                    <a:gd name="connsiteY82" fmla="*/ 118355 h 323285"/>
                    <a:gd name="connsiteX83" fmla="*/ 2048247 w 3024508"/>
                    <a:gd name="connsiteY83" fmla="*/ 84201 h 323285"/>
                    <a:gd name="connsiteX84" fmla="*/ 2014092 w 3024508"/>
                    <a:gd name="connsiteY84" fmla="*/ 158203 h 323285"/>
                    <a:gd name="connsiteX85" fmla="*/ 1920166 w 3024508"/>
                    <a:gd name="connsiteY85" fmla="*/ 252129 h 323285"/>
                    <a:gd name="connsiteX86" fmla="*/ 1928704 w 3024508"/>
                    <a:gd name="connsiteY86" fmla="*/ 283438 h 323285"/>
                    <a:gd name="connsiteX87" fmla="*/ 2042554 w 3024508"/>
                    <a:gd name="connsiteY87" fmla="*/ 172434 h 323285"/>
                    <a:gd name="connsiteX88" fmla="*/ 2014092 w 3024508"/>
                    <a:gd name="connsiteY88" fmla="*/ 158203 h 323285"/>
                    <a:gd name="connsiteX89" fmla="*/ 2367026 w 3024508"/>
                    <a:gd name="connsiteY89" fmla="*/ 269206 h 323285"/>
                    <a:gd name="connsiteX90" fmla="*/ 2367026 w 3024508"/>
                    <a:gd name="connsiteY90" fmla="*/ 303361 h 323285"/>
                    <a:gd name="connsiteX91" fmla="*/ 2367026 w 3024508"/>
                    <a:gd name="connsiteY91" fmla="*/ 269206 h 323285"/>
                    <a:gd name="connsiteX92" fmla="*/ 2489415 w 3024508"/>
                    <a:gd name="connsiteY92" fmla="*/ 149664 h 323285"/>
                    <a:gd name="connsiteX93" fmla="*/ 2489415 w 3024508"/>
                    <a:gd name="connsiteY93" fmla="*/ 115509 h 323285"/>
                    <a:gd name="connsiteX94" fmla="*/ 2307255 w 3024508"/>
                    <a:gd name="connsiteY94" fmla="*/ 115509 h 323285"/>
                    <a:gd name="connsiteX95" fmla="*/ 2307255 w 3024508"/>
                    <a:gd name="connsiteY95" fmla="*/ 149664 h 323285"/>
                    <a:gd name="connsiteX96" fmla="*/ 2489415 w 3024508"/>
                    <a:gd name="connsiteY96" fmla="*/ 149664 h 323285"/>
                    <a:gd name="connsiteX97" fmla="*/ 2412566 w 3024508"/>
                    <a:gd name="connsiteY97" fmla="*/ 215128 h 323285"/>
                    <a:gd name="connsiteX98" fmla="*/ 2110864 w 3024508"/>
                    <a:gd name="connsiteY98" fmla="*/ 215128 h 323285"/>
                    <a:gd name="connsiteX99" fmla="*/ 2110864 w 3024508"/>
                    <a:gd name="connsiteY99" fmla="*/ 249283 h 323285"/>
                    <a:gd name="connsiteX100" fmla="*/ 2412566 w 3024508"/>
                    <a:gd name="connsiteY100" fmla="*/ 249283 h 323285"/>
                    <a:gd name="connsiteX101" fmla="*/ 2412566 w 3024508"/>
                    <a:gd name="connsiteY101" fmla="*/ 215128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407842" y="249283"/>
                      </a:moveTo>
                      <a:cubicBezTo>
                        <a:pt x="1387918" y="249283"/>
                        <a:pt x="1385072" y="283438"/>
                        <a:pt x="1407842" y="283438"/>
                      </a:cubicBezTo>
                      <a:cubicBezTo>
                        <a:pt x="1430612" y="280591"/>
                        <a:pt x="1430612" y="249283"/>
                        <a:pt x="1407842" y="249283"/>
                      </a:cubicBezTo>
                      <a:close/>
                      <a:moveTo>
                        <a:pt x="1339532" y="240744"/>
                      </a:moveTo>
                      <a:cubicBezTo>
                        <a:pt x="1319608" y="240744"/>
                        <a:pt x="1316762" y="274899"/>
                        <a:pt x="1339532" y="274899"/>
                      </a:cubicBezTo>
                      <a:cubicBezTo>
                        <a:pt x="1359456" y="274899"/>
                        <a:pt x="1359456" y="240744"/>
                        <a:pt x="1339532" y="240744"/>
                      </a:cubicBezTo>
                      <a:close/>
                      <a:moveTo>
                        <a:pt x="1840471" y="223667"/>
                      </a:moveTo>
                      <a:cubicBezTo>
                        <a:pt x="1732314" y="226513"/>
                        <a:pt x="1683927" y="98432"/>
                        <a:pt x="1763622" y="27276"/>
                      </a:cubicBezTo>
                      <a:cubicBezTo>
                        <a:pt x="1780700" y="13044"/>
                        <a:pt x="1755083" y="-9726"/>
                        <a:pt x="1740852" y="4506"/>
                      </a:cubicBezTo>
                      <a:cubicBezTo>
                        <a:pt x="1638387" y="95586"/>
                        <a:pt x="1706697" y="257821"/>
                        <a:pt x="1840471" y="257821"/>
                      </a:cubicBezTo>
                      <a:cubicBezTo>
                        <a:pt x="1860395" y="254975"/>
                        <a:pt x="1860395" y="223667"/>
                        <a:pt x="1840471" y="223667"/>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0591"/>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0591"/>
                        <a:pt x="1271222" y="249283"/>
                        <a:pt x="1251298" y="249283"/>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3819"/>
                      </a:moveTo>
                      <a:lnTo>
                        <a:pt x="2680113" y="183819"/>
                      </a:lnTo>
                      <a:cubicBezTo>
                        <a:pt x="2660189" y="183819"/>
                        <a:pt x="2657343" y="217974"/>
                        <a:pt x="2680113" y="217974"/>
                      </a:cubicBezTo>
                      <a:lnTo>
                        <a:pt x="2793963" y="217974"/>
                      </a:lnTo>
                      <a:cubicBezTo>
                        <a:pt x="2813887" y="217974"/>
                        <a:pt x="2813887" y="183819"/>
                        <a:pt x="2793963" y="183819"/>
                      </a:cubicBezTo>
                      <a:close/>
                      <a:moveTo>
                        <a:pt x="2762654" y="254975"/>
                      </a:moveTo>
                      <a:cubicBezTo>
                        <a:pt x="2742731" y="254975"/>
                        <a:pt x="2739884" y="289130"/>
                        <a:pt x="2762654" y="289130"/>
                      </a:cubicBezTo>
                      <a:cubicBezTo>
                        <a:pt x="2782578" y="289130"/>
                        <a:pt x="2782578" y="254975"/>
                        <a:pt x="2762654" y="254975"/>
                      </a:cubicBezTo>
                      <a:close/>
                      <a:moveTo>
                        <a:pt x="3007431" y="38661"/>
                      </a:moveTo>
                      <a:lnTo>
                        <a:pt x="2179174" y="38661"/>
                      </a:lnTo>
                      <a:cubicBezTo>
                        <a:pt x="2159250" y="38661"/>
                        <a:pt x="2156404" y="72816"/>
                        <a:pt x="2179174" y="72816"/>
                      </a:cubicBezTo>
                      <a:lnTo>
                        <a:pt x="3007431" y="72816"/>
                      </a:lnTo>
                      <a:cubicBezTo>
                        <a:pt x="3030201" y="72816"/>
                        <a:pt x="3030201" y="38661"/>
                        <a:pt x="3007431" y="38661"/>
                      </a:cubicBezTo>
                      <a:close/>
                      <a:moveTo>
                        <a:pt x="2924890" y="121202"/>
                      </a:moveTo>
                      <a:lnTo>
                        <a:pt x="2563417" y="121202"/>
                      </a:lnTo>
                      <a:cubicBezTo>
                        <a:pt x="2543493" y="121202"/>
                        <a:pt x="2540647" y="155357"/>
                        <a:pt x="2563417" y="155357"/>
                      </a:cubicBezTo>
                      <a:lnTo>
                        <a:pt x="2924890" y="155357"/>
                      </a:lnTo>
                      <a:cubicBezTo>
                        <a:pt x="2947660" y="155357"/>
                        <a:pt x="2947660" y="121202"/>
                        <a:pt x="2924890" y="121202"/>
                      </a:cubicBezTo>
                      <a:close/>
                      <a:moveTo>
                        <a:pt x="1923012" y="89893"/>
                      </a:moveTo>
                      <a:cubicBezTo>
                        <a:pt x="1903088" y="58584"/>
                        <a:pt x="1851856" y="55738"/>
                        <a:pt x="1831932" y="89893"/>
                      </a:cubicBezTo>
                      <a:cubicBezTo>
                        <a:pt x="1820547" y="109817"/>
                        <a:pt x="1851856" y="126894"/>
                        <a:pt x="1860395" y="106970"/>
                      </a:cubicBezTo>
                      <a:cubicBezTo>
                        <a:pt x="1866087" y="98432"/>
                        <a:pt x="1880318" y="95586"/>
                        <a:pt x="1888857" y="101278"/>
                      </a:cubicBezTo>
                      <a:cubicBezTo>
                        <a:pt x="1903088" y="109817"/>
                        <a:pt x="1900242" y="126894"/>
                        <a:pt x="1891703" y="135433"/>
                      </a:cubicBezTo>
                      <a:cubicBezTo>
                        <a:pt x="1880318" y="155357"/>
                        <a:pt x="1851856" y="163895"/>
                        <a:pt x="1831932" y="155357"/>
                      </a:cubicBezTo>
                      <a:cubicBezTo>
                        <a:pt x="1777854" y="135433"/>
                        <a:pt x="1792085" y="67123"/>
                        <a:pt x="1837625" y="47199"/>
                      </a:cubicBezTo>
                      <a:cubicBezTo>
                        <a:pt x="1857548" y="38661"/>
                        <a:pt x="1840471" y="10198"/>
                        <a:pt x="1820547" y="18737"/>
                      </a:cubicBezTo>
                      <a:cubicBezTo>
                        <a:pt x="1777854" y="38661"/>
                        <a:pt x="1752237" y="89893"/>
                        <a:pt x="1769315" y="135433"/>
                      </a:cubicBezTo>
                      <a:cubicBezTo>
                        <a:pt x="1786392" y="178126"/>
                        <a:pt x="1831932" y="200897"/>
                        <a:pt x="1874626" y="186665"/>
                      </a:cubicBezTo>
                      <a:cubicBezTo>
                        <a:pt x="1917320" y="178126"/>
                        <a:pt x="1948628" y="129740"/>
                        <a:pt x="1923012" y="89893"/>
                      </a:cubicBezTo>
                      <a:close/>
                      <a:moveTo>
                        <a:pt x="2048247" y="84201"/>
                      </a:moveTo>
                      <a:cubicBezTo>
                        <a:pt x="2028323" y="84201"/>
                        <a:pt x="2025477" y="118355"/>
                        <a:pt x="2048247" y="118355"/>
                      </a:cubicBezTo>
                      <a:cubicBezTo>
                        <a:pt x="2068170" y="115509"/>
                        <a:pt x="2068170" y="84201"/>
                        <a:pt x="2048247" y="84201"/>
                      </a:cubicBezTo>
                      <a:close/>
                      <a:moveTo>
                        <a:pt x="2014092" y="158203"/>
                      </a:moveTo>
                      <a:cubicBezTo>
                        <a:pt x="1994168" y="200897"/>
                        <a:pt x="1962859" y="235051"/>
                        <a:pt x="1920166" y="252129"/>
                      </a:cubicBezTo>
                      <a:cubicBezTo>
                        <a:pt x="1900242" y="260668"/>
                        <a:pt x="1908781" y="291976"/>
                        <a:pt x="1928704" y="283438"/>
                      </a:cubicBezTo>
                      <a:cubicBezTo>
                        <a:pt x="1979937" y="263514"/>
                        <a:pt x="2019784" y="223667"/>
                        <a:pt x="2042554" y="172434"/>
                      </a:cubicBezTo>
                      <a:cubicBezTo>
                        <a:pt x="2051093" y="155357"/>
                        <a:pt x="2022631" y="138279"/>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201" name="Graphic 377">
                <a:extLst>
                  <a:ext uri="{FF2B5EF4-FFF2-40B4-BE49-F238E27FC236}">
                    <a16:creationId xmlns:a16="http://schemas.microsoft.com/office/drawing/2014/main" id="{886CAE18-BA21-CFCF-94EA-73B5132F5C03}"/>
                  </a:ext>
                </a:extLst>
              </p:cNvPr>
              <p:cNvGrpSpPr/>
              <p:nvPr/>
            </p:nvGrpSpPr>
            <p:grpSpPr>
              <a:xfrm>
                <a:off x="4502216" y="4598783"/>
                <a:ext cx="3184947" cy="438321"/>
                <a:chOff x="4502216" y="4598783"/>
                <a:chExt cx="3184947" cy="438321"/>
              </a:xfrm>
            </p:grpSpPr>
            <p:sp>
              <p:nvSpPr>
                <p:cNvPr id="1204" name="Freeform: Shape 1203">
                  <a:extLst>
                    <a:ext uri="{FF2B5EF4-FFF2-40B4-BE49-F238E27FC236}">
                      <a16:creationId xmlns:a16="http://schemas.microsoft.com/office/drawing/2014/main" id="{3A53614C-7A88-FB47-5E1A-3F8FDC14076B}"/>
                    </a:ext>
                  </a:extLst>
                </p:cNvPr>
                <p:cNvSpPr/>
                <p:nvPr/>
              </p:nvSpPr>
              <p:spPr>
                <a:xfrm rot="-10800000">
                  <a:off x="4502216" y="4598783"/>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5" name="Freeform: Shape 1204">
                  <a:extLst>
                    <a:ext uri="{FF2B5EF4-FFF2-40B4-BE49-F238E27FC236}">
                      <a16:creationId xmlns:a16="http://schemas.microsoft.com/office/drawing/2014/main" id="{62CB623D-0A9C-F897-37E7-5A69190BA779}"/>
                    </a:ext>
                  </a:extLst>
                </p:cNvPr>
                <p:cNvSpPr/>
                <p:nvPr/>
              </p:nvSpPr>
              <p:spPr>
                <a:xfrm rot="-10800000">
                  <a:off x="4502216" y="459969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6" name="Freeform: Shape 1205">
                  <a:extLst>
                    <a:ext uri="{FF2B5EF4-FFF2-40B4-BE49-F238E27FC236}">
                      <a16:creationId xmlns:a16="http://schemas.microsoft.com/office/drawing/2014/main" id="{853DE1D6-DC09-F8B3-BCCD-31828635EA31}"/>
                    </a:ext>
                  </a:extLst>
                </p:cNvPr>
                <p:cNvSpPr/>
                <p:nvPr/>
              </p:nvSpPr>
              <p:spPr>
                <a:xfrm rot="-10800000">
                  <a:off x="4502216" y="500488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7" name="Freeform: Shape 1206">
                  <a:extLst>
                    <a:ext uri="{FF2B5EF4-FFF2-40B4-BE49-F238E27FC236}">
                      <a16:creationId xmlns:a16="http://schemas.microsoft.com/office/drawing/2014/main" id="{CE62639B-7654-D893-D186-6AA5DA3E714A}"/>
                    </a:ext>
                  </a:extLst>
                </p:cNvPr>
                <p:cNvSpPr/>
                <p:nvPr/>
              </p:nvSpPr>
              <p:spPr>
                <a:xfrm>
                  <a:off x="4564720" y="4665746"/>
                  <a:ext cx="3024508" cy="326131"/>
                </a:xfrm>
                <a:custGeom>
                  <a:avLst/>
                  <a:gdLst>
                    <a:gd name="connsiteX0" fmla="*/ 1616667 w 3024508"/>
                    <a:gd name="connsiteY0" fmla="*/ 286284 h 326131"/>
                    <a:gd name="connsiteX1" fmla="*/ 1616667 w 3024508"/>
                    <a:gd name="connsiteY1" fmla="*/ 252129 h 326131"/>
                    <a:gd name="connsiteX2" fmla="*/ 1616667 w 3024508"/>
                    <a:gd name="connsiteY2" fmla="*/ 286284 h 326131"/>
                    <a:gd name="connsiteX3" fmla="*/ 1684977 w 3024508"/>
                    <a:gd name="connsiteY3" fmla="*/ 277745 h 326131"/>
                    <a:gd name="connsiteX4" fmla="*/ 1684977 w 3024508"/>
                    <a:gd name="connsiteY4" fmla="*/ 243590 h 326131"/>
                    <a:gd name="connsiteX5" fmla="*/ 1684977 w 3024508"/>
                    <a:gd name="connsiteY5" fmla="*/ 277745 h 326131"/>
                    <a:gd name="connsiteX6" fmla="*/ 1184038 w 3024508"/>
                    <a:gd name="connsiteY6" fmla="*/ 257821 h 326131"/>
                    <a:gd name="connsiteX7" fmla="*/ 1283656 w 3024508"/>
                    <a:gd name="connsiteY7" fmla="*/ 4506 h 326131"/>
                    <a:gd name="connsiteX8" fmla="*/ 1260887 w 3024508"/>
                    <a:gd name="connsiteY8" fmla="*/ 27275 h 326131"/>
                    <a:gd name="connsiteX9" fmla="*/ 1184038 w 3024508"/>
                    <a:gd name="connsiteY9" fmla="*/ 223666 h 326131"/>
                    <a:gd name="connsiteX10" fmla="*/ 1184038 w 3024508"/>
                    <a:gd name="connsiteY10" fmla="*/ 257821 h 326131"/>
                    <a:gd name="connsiteX11" fmla="*/ 1161268 w 3024508"/>
                    <a:gd name="connsiteY11" fmla="*/ 326131 h 326131"/>
                    <a:gd name="connsiteX12" fmla="*/ 1161268 w 3024508"/>
                    <a:gd name="connsiteY12" fmla="*/ 291976 h 326131"/>
                    <a:gd name="connsiteX13" fmla="*/ 1161268 w 3024508"/>
                    <a:gd name="connsiteY13" fmla="*/ 326131 h 326131"/>
                    <a:gd name="connsiteX14" fmla="*/ 1377583 w 3024508"/>
                    <a:gd name="connsiteY14" fmla="*/ 175280 h 326131"/>
                    <a:gd name="connsiteX15" fmla="*/ 2382307 w 3024508"/>
                    <a:gd name="connsiteY15" fmla="*/ 175280 h 326131"/>
                    <a:gd name="connsiteX16" fmla="*/ 2382307 w 3024508"/>
                    <a:gd name="connsiteY16" fmla="*/ 141125 h 326131"/>
                    <a:gd name="connsiteX17" fmla="*/ 1377583 w 3024508"/>
                    <a:gd name="connsiteY17" fmla="*/ 141125 h 326131"/>
                    <a:gd name="connsiteX18" fmla="*/ 1377583 w 3024508"/>
                    <a:gd name="connsiteY18" fmla="*/ 175280 h 326131"/>
                    <a:gd name="connsiteX19" fmla="*/ 2925940 w 3024508"/>
                    <a:gd name="connsiteY19" fmla="*/ 55738 h 326131"/>
                    <a:gd name="connsiteX20" fmla="*/ 1778903 w 3024508"/>
                    <a:gd name="connsiteY20" fmla="*/ 55738 h 326131"/>
                    <a:gd name="connsiteX21" fmla="*/ 1778903 w 3024508"/>
                    <a:gd name="connsiteY21" fmla="*/ 89893 h 326131"/>
                    <a:gd name="connsiteX22" fmla="*/ 2928786 w 3024508"/>
                    <a:gd name="connsiteY22" fmla="*/ 89893 h 326131"/>
                    <a:gd name="connsiteX23" fmla="*/ 2925940 w 3024508"/>
                    <a:gd name="connsiteY23" fmla="*/ 55738 h 326131"/>
                    <a:gd name="connsiteX24" fmla="*/ 2046450 w 3024508"/>
                    <a:gd name="connsiteY24" fmla="*/ 286284 h 326131"/>
                    <a:gd name="connsiteX25" fmla="*/ 3008481 w 3024508"/>
                    <a:gd name="connsiteY25" fmla="*/ 286284 h 326131"/>
                    <a:gd name="connsiteX26" fmla="*/ 3008481 w 3024508"/>
                    <a:gd name="connsiteY26" fmla="*/ 252129 h 326131"/>
                    <a:gd name="connsiteX27" fmla="*/ 2046450 w 3024508"/>
                    <a:gd name="connsiteY27" fmla="*/ 252129 h 326131"/>
                    <a:gd name="connsiteX28" fmla="*/ 2046450 w 3024508"/>
                    <a:gd name="connsiteY28" fmla="*/ 286284 h 326131"/>
                    <a:gd name="connsiteX29" fmla="*/ 1465816 w 3024508"/>
                    <a:gd name="connsiteY29" fmla="*/ 50046 h 326131"/>
                    <a:gd name="connsiteX30" fmla="*/ 1465816 w 3024508"/>
                    <a:gd name="connsiteY30" fmla="*/ 84200 h 326131"/>
                    <a:gd name="connsiteX31" fmla="*/ 1465816 w 3024508"/>
                    <a:gd name="connsiteY31" fmla="*/ 50046 h 326131"/>
                    <a:gd name="connsiteX32" fmla="*/ 1639437 w 3024508"/>
                    <a:gd name="connsiteY32" fmla="*/ 47199 h 326131"/>
                    <a:gd name="connsiteX33" fmla="*/ 1525587 w 3024508"/>
                    <a:gd name="connsiteY33" fmla="*/ 47199 h 326131"/>
                    <a:gd name="connsiteX34" fmla="*/ 1525587 w 3024508"/>
                    <a:gd name="connsiteY34" fmla="*/ 81354 h 326131"/>
                    <a:gd name="connsiteX35" fmla="*/ 1639437 w 3024508"/>
                    <a:gd name="connsiteY35" fmla="*/ 81354 h 326131"/>
                    <a:gd name="connsiteX36" fmla="*/ 1639437 w 3024508"/>
                    <a:gd name="connsiteY36" fmla="*/ 47199 h 326131"/>
                    <a:gd name="connsiteX37" fmla="*/ 1110036 w 3024508"/>
                    <a:gd name="connsiteY37" fmla="*/ 4506 h 326131"/>
                    <a:gd name="connsiteX38" fmla="*/ 1087266 w 3024508"/>
                    <a:gd name="connsiteY38" fmla="*/ 212281 h 326131"/>
                    <a:gd name="connsiteX39" fmla="*/ 1104343 w 3024508"/>
                    <a:gd name="connsiteY39" fmla="*/ 183819 h 326131"/>
                    <a:gd name="connsiteX40" fmla="*/ 1118574 w 3024508"/>
                    <a:gd name="connsiteY40" fmla="*/ 35814 h 326131"/>
                    <a:gd name="connsiteX41" fmla="*/ 1110036 w 3024508"/>
                    <a:gd name="connsiteY41" fmla="*/ 4506 h 326131"/>
                    <a:gd name="connsiteX42" fmla="*/ 1773211 w 3024508"/>
                    <a:gd name="connsiteY42" fmla="*/ 286284 h 326131"/>
                    <a:gd name="connsiteX43" fmla="*/ 1963909 w 3024508"/>
                    <a:gd name="connsiteY43" fmla="*/ 286284 h 326131"/>
                    <a:gd name="connsiteX44" fmla="*/ 1963909 w 3024508"/>
                    <a:gd name="connsiteY44" fmla="*/ 252129 h 326131"/>
                    <a:gd name="connsiteX45" fmla="*/ 1773211 w 3024508"/>
                    <a:gd name="connsiteY45" fmla="*/ 252129 h 326131"/>
                    <a:gd name="connsiteX46" fmla="*/ 1773211 w 3024508"/>
                    <a:gd name="connsiteY46" fmla="*/ 286284 h 326131"/>
                    <a:gd name="connsiteX47" fmla="*/ 529402 w 3024508"/>
                    <a:gd name="connsiteY47" fmla="*/ 249283 h 326131"/>
                    <a:gd name="connsiteX48" fmla="*/ 529402 w 3024508"/>
                    <a:gd name="connsiteY48" fmla="*/ 249283 h 326131"/>
                    <a:gd name="connsiteX49" fmla="*/ 532248 w 3024508"/>
                    <a:gd name="connsiteY49" fmla="*/ 215128 h 326131"/>
                    <a:gd name="connsiteX50" fmla="*/ 529402 w 3024508"/>
                    <a:gd name="connsiteY50" fmla="*/ 215128 h 326131"/>
                    <a:gd name="connsiteX51" fmla="*/ 529402 w 3024508"/>
                    <a:gd name="connsiteY51" fmla="*/ 249283 h 326131"/>
                    <a:gd name="connsiteX52" fmla="*/ 230546 w 3024508"/>
                    <a:gd name="connsiteY52" fmla="*/ 220820 h 326131"/>
                    <a:gd name="connsiteX53" fmla="*/ 344396 w 3024508"/>
                    <a:gd name="connsiteY53" fmla="*/ 220820 h 326131"/>
                    <a:gd name="connsiteX54" fmla="*/ 344396 w 3024508"/>
                    <a:gd name="connsiteY54" fmla="*/ 186665 h 326131"/>
                    <a:gd name="connsiteX55" fmla="*/ 230546 w 3024508"/>
                    <a:gd name="connsiteY55" fmla="*/ 186665 h 326131"/>
                    <a:gd name="connsiteX56" fmla="*/ 230546 w 3024508"/>
                    <a:gd name="connsiteY56" fmla="*/ 220820 h 326131"/>
                    <a:gd name="connsiteX57" fmla="*/ 264701 w 3024508"/>
                    <a:gd name="connsiteY57" fmla="*/ 291976 h 326131"/>
                    <a:gd name="connsiteX58" fmla="*/ 264701 w 3024508"/>
                    <a:gd name="connsiteY58" fmla="*/ 257821 h 326131"/>
                    <a:gd name="connsiteX59" fmla="*/ 264701 w 3024508"/>
                    <a:gd name="connsiteY59" fmla="*/ 291976 h 326131"/>
                    <a:gd name="connsiteX60" fmla="*/ 17077 w 3024508"/>
                    <a:gd name="connsiteY60" fmla="*/ 75662 h 326131"/>
                    <a:gd name="connsiteX61" fmla="*/ 845335 w 3024508"/>
                    <a:gd name="connsiteY61" fmla="*/ 75662 h 326131"/>
                    <a:gd name="connsiteX62" fmla="*/ 845335 w 3024508"/>
                    <a:gd name="connsiteY62" fmla="*/ 41507 h 326131"/>
                    <a:gd name="connsiteX63" fmla="*/ 17077 w 3024508"/>
                    <a:gd name="connsiteY63" fmla="*/ 41507 h 326131"/>
                    <a:gd name="connsiteX64" fmla="*/ 17077 w 3024508"/>
                    <a:gd name="connsiteY64" fmla="*/ 75662 h 326131"/>
                    <a:gd name="connsiteX65" fmla="*/ 99619 w 3024508"/>
                    <a:gd name="connsiteY65" fmla="*/ 158203 h 326131"/>
                    <a:gd name="connsiteX66" fmla="*/ 461092 w 3024508"/>
                    <a:gd name="connsiteY66" fmla="*/ 158203 h 326131"/>
                    <a:gd name="connsiteX67" fmla="*/ 461092 w 3024508"/>
                    <a:gd name="connsiteY67" fmla="*/ 124048 h 326131"/>
                    <a:gd name="connsiteX68" fmla="*/ 99619 w 3024508"/>
                    <a:gd name="connsiteY68" fmla="*/ 124048 h 326131"/>
                    <a:gd name="connsiteX69" fmla="*/ 99619 w 3024508"/>
                    <a:gd name="connsiteY69" fmla="*/ 158203 h 326131"/>
                    <a:gd name="connsiteX70" fmla="*/ 1147037 w 3024508"/>
                    <a:gd name="connsiteY70" fmla="*/ 192358 h 326131"/>
                    <a:gd name="connsiteX71" fmla="*/ 1252348 w 3024508"/>
                    <a:gd name="connsiteY71" fmla="*/ 141125 h 326131"/>
                    <a:gd name="connsiteX72" fmla="*/ 1201115 w 3024508"/>
                    <a:gd name="connsiteY72" fmla="*/ 24429 h 326131"/>
                    <a:gd name="connsiteX73" fmla="*/ 1184038 w 3024508"/>
                    <a:gd name="connsiteY73" fmla="*/ 52892 h 326131"/>
                    <a:gd name="connsiteX74" fmla="*/ 1189730 w 3024508"/>
                    <a:gd name="connsiteY74" fmla="*/ 161049 h 326131"/>
                    <a:gd name="connsiteX75" fmla="*/ 1129959 w 3024508"/>
                    <a:gd name="connsiteY75" fmla="*/ 141125 h 326131"/>
                    <a:gd name="connsiteX76" fmla="*/ 1132805 w 3024508"/>
                    <a:gd name="connsiteY76" fmla="*/ 104124 h 326131"/>
                    <a:gd name="connsiteX77" fmla="*/ 1161268 w 3024508"/>
                    <a:gd name="connsiteY77" fmla="*/ 109817 h 326131"/>
                    <a:gd name="connsiteX78" fmla="*/ 1189730 w 3024508"/>
                    <a:gd name="connsiteY78" fmla="*/ 92739 h 326131"/>
                    <a:gd name="connsiteX79" fmla="*/ 1098651 w 3024508"/>
                    <a:gd name="connsiteY79" fmla="*/ 92739 h 326131"/>
                    <a:gd name="connsiteX80" fmla="*/ 1147037 w 3024508"/>
                    <a:gd name="connsiteY80" fmla="*/ 192358 h 326131"/>
                    <a:gd name="connsiteX81" fmla="*/ 976262 w 3024508"/>
                    <a:gd name="connsiteY81" fmla="*/ 118355 h 326131"/>
                    <a:gd name="connsiteX82" fmla="*/ 976262 w 3024508"/>
                    <a:gd name="connsiteY82" fmla="*/ 84200 h 326131"/>
                    <a:gd name="connsiteX83" fmla="*/ 976262 w 3024508"/>
                    <a:gd name="connsiteY83" fmla="*/ 118355 h 326131"/>
                    <a:gd name="connsiteX84" fmla="*/ 981955 w 3024508"/>
                    <a:gd name="connsiteY84" fmla="*/ 178127 h 326131"/>
                    <a:gd name="connsiteX85" fmla="*/ 1095804 w 3024508"/>
                    <a:gd name="connsiteY85" fmla="*/ 289130 h 326131"/>
                    <a:gd name="connsiteX86" fmla="*/ 1104343 w 3024508"/>
                    <a:gd name="connsiteY86" fmla="*/ 257821 h 326131"/>
                    <a:gd name="connsiteX87" fmla="*/ 1010417 w 3024508"/>
                    <a:gd name="connsiteY87" fmla="*/ 161049 h 326131"/>
                    <a:gd name="connsiteX88" fmla="*/ 981955 w 3024508"/>
                    <a:gd name="connsiteY88" fmla="*/ 178127 h 326131"/>
                    <a:gd name="connsiteX89" fmla="*/ 657483 w 3024508"/>
                    <a:gd name="connsiteY89" fmla="*/ 306208 h 326131"/>
                    <a:gd name="connsiteX90" fmla="*/ 657483 w 3024508"/>
                    <a:gd name="connsiteY90" fmla="*/ 272052 h 326131"/>
                    <a:gd name="connsiteX91" fmla="*/ 657483 w 3024508"/>
                    <a:gd name="connsiteY91" fmla="*/ 306208 h 326131"/>
                    <a:gd name="connsiteX92" fmla="*/ 717254 w 3024508"/>
                    <a:gd name="connsiteY92" fmla="*/ 152510 h 326131"/>
                    <a:gd name="connsiteX93" fmla="*/ 717254 w 3024508"/>
                    <a:gd name="connsiteY93" fmla="*/ 118355 h 326131"/>
                    <a:gd name="connsiteX94" fmla="*/ 535094 w 3024508"/>
                    <a:gd name="connsiteY94" fmla="*/ 118355 h 326131"/>
                    <a:gd name="connsiteX95" fmla="*/ 535094 w 3024508"/>
                    <a:gd name="connsiteY95" fmla="*/ 152510 h 326131"/>
                    <a:gd name="connsiteX96" fmla="*/ 717254 w 3024508"/>
                    <a:gd name="connsiteY96" fmla="*/ 152510 h 326131"/>
                    <a:gd name="connsiteX97" fmla="*/ 611943 w 3024508"/>
                    <a:gd name="connsiteY97" fmla="*/ 249283 h 326131"/>
                    <a:gd name="connsiteX98" fmla="*/ 913645 w 3024508"/>
                    <a:gd name="connsiteY98" fmla="*/ 249283 h 326131"/>
                    <a:gd name="connsiteX99" fmla="*/ 913645 w 3024508"/>
                    <a:gd name="connsiteY99" fmla="*/ 215128 h 326131"/>
                    <a:gd name="connsiteX100" fmla="*/ 611943 w 3024508"/>
                    <a:gd name="connsiteY100" fmla="*/ 215128 h 326131"/>
                    <a:gd name="connsiteX101" fmla="*/ 611943 w 3024508"/>
                    <a:gd name="connsiteY101" fmla="*/ 249283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616667" y="286284"/>
                      </a:moveTo>
                      <a:cubicBezTo>
                        <a:pt x="1639437" y="286284"/>
                        <a:pt x="1636591" y="252129"/>
                        <a:pt x="1616667" y="252129"/>
                      </a:cubicBezTo>
                      <a:cubicBezTo>
                        <a:pt x="1593897" y="252129"/>
                        <a:pt x="1593897" y="286284"/>
                        <a:pt x="1616667" y="286284"/>
                      </a:cubicBezTo>
                      <a:close/>
                      <a:moveTo>
                        <a:pt x="1684977" y="277745"/>
                      </a:moveTo>
                      <a:cubicBezTo>
                        <a:pt x="1707747" y="277745"/>
                        <a:pt x="1704901" y="243590"/>
                        <a:pt x="1684977" y="243590"/>
                      </a:cubicBezTo>
                      <a:cubicBezTo>
                        <a:pt x="1665053" y="246436"/>
                        <a:pt x="1665053" y="277745"/>
                        <a:pt x="1684977" y="277745"/>
                      </a:cubicBezTo>
                      <a:close/>
                      <a:moveTo>
                        <a:pt x="1184038" y="257821"/>
                      </a:moveTo>
                      <a:cubicBezTo>
                        <a:pt x="1320658" y="260668"/>
                        <a:pt x="1386121" y="95585"/>
                        <a:pt x="1283656" y="4506"/>
                      </a:cubicBezTo>
                      <a:cubicBezTo>
                        <a:pt x="1266579" y="-9726"/>
                        <a:pt x="1243809" y="13044"/>
                        <a:pt x="1260887" y="27275"/>
                      </a:cubicBezTo>
                      <a:cubicBezTo>
                        <a:pt x="1340581" y="98432"/>
                        <a:pt x="1292195" y="226513"/>
                        <a:pt x="1184038" y="223666"/>
                      </a:cubicBezTo>
                      <a:cubicBezTo>
                        <a:pt x="1164114" y="226513"/>
                        <a:pt x="1164114" y="257821"/>
                        <a:pt x="1184038" y="257821"/>
                      </a:cubicBezTo>
                      <a:close/>
                      <a:moveTo>
                        <a:pt x="1161268" y="326131"/>
                      </a:moveTo>
                      <a:cubicBezTo>
                        <a:pt x="1184038" y="326131"/>
                        <a:pt x="1181192" y="291976"/>
                        <a:pt x="1161268" y="291976"/>
                      </a:cubicBezTo>
                      <a:cubicBezTo>
                        <a:pt x="1138498" y="291976"/>
                        <a:pt x="1138498" y="326131"/>
                        <a:pt x="1161268" y="326131"/>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6284"/>
                      </a:moveTo>
                      <a:lnTo>
                        <a:pt x="3008481" y="286284"/>
                      </a:lnTo>
                      <a:cubicBezTo>
                        <a:pt x="3031251" y="286284"/>
                        <a:pt x="3028405" y="252129"/>
                        <a:pt x="3008481" y="252129"/>
                      </a:cubicBezTo>
                      <a:lnTo>
                        <a:pt x="2046450" y="252129"/>
                      </a:lnTo>
                      <a:cubicBezTo>
                        <a:pt x="2026526" y="252129"/>
                        <a:pt x="2026526" y="286284"/>
                        <a:pt x="2046450" y="286284"/>
                      </a:cubicBezTo>
                      <a:close/>
                      <a:moveTo>
                        <a:pt x="1465816" y="50046"/>
                      </a:moveTo>
                      <a:cubicBezTo>
                        <a:pt x="1443046" y="50046"/>
                        <a:pt x="1445892" y="84200"/>
                        <a:pt x="1465816" y="84200"/>
                      </a:cubicBezTo>
                      <a:cubicBezTo>
                        <a:pt x="1488586" y="84200"/>
                        <a:pt x="1488586" y="50046"/>
                        <a:pt x="1465816" y="50046"/>
                      </a:cubicBezTo>
                      <a:close/>
                      <a:moveTo>
                        <a:pt x="1639437" y="47199"/>
                      </a:moveTo>
                      <a:lnTo>
                        <a:pt x="1525587" y="47199"/>
                      </a:lnTo>
                      <a:cubicBezTo>
                        <a:pt x="1502817" y="47199"/>
                        <a:pt x="1505664" y="81354"/>
                        <a:pt x="1525587" y="81354"/>
                      </a:cubicBezTo>
                      <a:lnTo>
                        <a:pt x="1639437" y="81354"/>
                      </a:lnTo>
                      <a:cubicBezTo>
                        <a:pt x="1662207" y="81354"/>
                        <a:pt x="1659361" y="47199"/>
                        <a:pt x="1639437" y="47199"/>
                      </a:cubicBezTo>
                      <a:close/>
                      <a:moveTo>
                        <a:pt x="1110036" y="4506"/>
                      </a:moveTo>
                      <a:cubicBezTo>
                        <a:pt x="1021802" y="30122"/>
                        <a:pt x="1021802" y="163895"/>
                        <a:pt x="1087266" y="212281"/>
                      </a:cubicBezTo>
                      <a:cubicBezTo>
                        <a:pt x="1104343" y="223666"/>
                        <a:pt x="1121420" y="195204"/>
                        <a:pt x="1104343" y="183819"/>
                      </a:cubicBezTo>
                      <a:cubicBezTo>
                        <a:pt x="1061649" y="149664"/>
                        <a:pt x="1061649" y="52892"/>
                        <a:pt x="1118574" y="35814"/>
                      </a:cubicBezTo>
                      <a:cubicBezTo>
                        <a:pt x="1141344" y="30122"/>
                        <a:pt x="1132805" y="-4033"/>
                        <a:pt x="1110036" y="4506"/>
                      </a:cubicBezTo>
                      <a:close/>
                      <a:moveTo>
                        <a:pt x="1773211" y="286284"/>
                      </a:moveTo>
                      <a:lnTo>
                        <a:pt x="1963909" y="286284"/>
                      </a:lnTo>
                      <a:cubicBezTo>
                        <a:pt x="1986679" y="286284"/>
                        <a:pt x="1983833" y="252129"/>
                        <a:pt x="1963909" y="252129"/>
                      </a:cubicBezTo>
                      <a:lnTo>
                        <a:pt x="1773211" y="252129"/>
                      </a:lnTo>
                      <a:cubicBezTo>
                        <a:pt x="1753287" y="252129"/>
                        <a:pt x="1753287" y="286284"/>
                        <a:pt x="1773211" y="286284"/>
                      </a:cubicBezTo>
                      <a:close/>
                      <a:moveTo>
                        <a:pt x="529402" y="249283"/>
                      </a:moveTo>
                      <a:lnTo>
                        <a:pt x="529402" y="249283"/>
                      </a:lnTo>
                      <a:cubicBezTo>
                        <a:pt x="552172" y="249283"/>
                        <a:pt x="552172" y="215128"/>
                        <a:pt x="532248" y="215128"/>
                      </a:cubicBezTo>
                      <a:lnTo>
                        <a:pt x="529402" y="215128"/>
                      </a:lnTo>
                      <a:cubicBezTo>
                        <a:pt x="506632" y="215128"/>
                        <a:pt x="506632" y="249283"/>
                        <a:pt x="529402" y="249283"/>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91976"/>
                      </a:moveTo>
                      <a:cubicBezTo>
                        <a:pt x="287471" y="291976"/>
                        <a:pt x="284625" y="257821"/>
                        <a:pt x="264701" y="257821"/>
                      </a:cubicBezTo>
                      <a:cubicBezTo>
                        <a:pt x="241931" y="257821"/>
                        <a:pt x="241931" y="291976"/>
                        <a:pt x="264701" y="291976"/>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8203"/>
                      </a:moveTo>
                      <a:lnTo>
                        <a:pt x="461092" y="158203"/>
                      </a:lnTo>
                      <a:cubicBezTo>
                        <a:pt x="483862" y="158203"/>
                        <a:pt x="481015" y="124048"/>
                        <a:pt x="461092" y="124048"/>
                      </a:cubicBezTo>
                      <a:lnTo>
                        <a:pt x="99619" y="124048"/>
                      </a:lnTo>
                      <a:cubicBezTo>
                        <a:pt x="76849" y="124048"/>
                        <a:pt x="76849" y="158203"/>
                        <a:pt x="99619" y="158203"/>
                      </a:cubicBezTo>
                      <a:close/>
                      <a:moveTo>
                        <a:pt x="1147037" y="192358"/>
                      </a:moveTo>
                      <a:cubicBezTo>
                        <a:pt x="1189730" y="206589"/>
                        <a:pt x="1238117" y="183819"/>
                        <a:pt x="1252348" y="141125"/>
                      </a:cubicBezTo>
                      <a:cubicBezTo>
                        <a:pt x="1269425" y="95585"/>
                        <a:pt x="1243809" y="44353"/>
                        <a:pt x="1201115" y="24429"/>
                      </a:cubicBezTo>
                      <a:cubicBezTo>
                        <a:pt x="1181192" y="15890"/>
                        <a:pt x="1164114" y="44353"/>
                        <a:pt x="1184038" y="52892"/>
                      </a:cubicBezTo>
                      <a:cubicBezTo>
                        <a:pt x="1229578" y="72815"/>
                        <a:pt x="1243809" y="141125"/>
                        <a:pt x="1189730" y="161049"/>
                      </a:cubicBezTo>
                      <a:cubicBezTo>
                        <a:pt x="1169807" y="169588"/>
                        <a:pt x="1141344" y="161049"/>
                        <a:pt x="1129959" y="141125"/>
                      </a:cubicBezTo>
                      <a:cubicBezTo>
                        <a:pt x="1124267" y="129740"/>
                        <a:pt x="1121420" y="112663"/>
                        <a:pt x="1132805" y="104124"/>
                      </a:cubicBezTo>
                      <a:cubicBezTo>
                        <a:pt x="1141344" y="98432"/>
                        <a:pt x="1155575" y="101278"/>
                        <a:pt x="1161268" y="109817"/>
                      </a:cubicBezTo>
                      <a:cubicBezTo>
                        <a:pt x="1172653" y="129740"/>
                        <a:pt x="1201115" y="112663"/>
                        <a:pt x="1189730" y="92739"/>
                      </a:cubicBezTo>
                      <a:cubicBezTo>
                        <a:pt x="1172653" y="58584"/>
                        <a:pt x="1118574" y="61431"/>
                        <a:pt x="1098651" y="92739"/>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9206"/>
                        <a:pt x="1095804" y="289130"/>
                      </a:cubicBezTo>
                      <a:cubicBezTo>
                        <a:pt x="1115728" y="297669"/>
                        <a:pt x="1124267" y="266360"/>
                        <a:pt x="1104343" y="257821"/>
                      </a:cubicBezTo>
                      <a:cubicBezTo>
                        <a:pt x="1061649" y="240744"/>
                        <a:pt x="1027494" y="206589"/>
                        <a:pt x="1010417" y="161049"/>
                      </a:cubicBezTo>
                      <a:cubicBezTo>
                        <a:pt x="1001878" y="141125"/>
                        <a:pt x="973416" y="158203"/>
                        <a:pt x="981955" y="178127"/>
                      </a:cubicBezTo>
                      <a:close/>
                      <a:moveTo>
                        <a:pt x="657483" y="306208"/>
                      </a:moveTo>
                      <a:cubicBezTo>
                        <a:pt x="680252" y="306208"/>
                        <a:pt x="677406" y="272052"/>
                        <a:pt x="657483" y="272052"/>
                      </a:cubicBezTo>
                      <a:cubicBezTo>
                        <a:pt x="634713" y="272052"/>
                        <a:pt x="634713" y="306208"/>
                        <a:pt x="657483" y="306208"/>
                      </a:cubicBezTo>
                      <a:close/>
                      <a:moveTo>
                        <a:pt x="717254" y="152510"/>
                      </a:moveTo>
                      <a:cubicBezTo>
                        <a:pt x="740024" y="152510"/>
                        <a:pt x="737177" y="118355"/>
                        <a:pt x="717254" y="118355"/>
                      </a:cubicBezTo>
                      <a:lnTo>
                        <a:pt x="535094" y="118355"/>
                      </a:lnTo>
                      <a:cubicBezTo>
                        <a:pt x="512324" y="118355"/>
                        <a:pt x="515170" y="152510"/>
                        <a:pt x="535094" y="152510"/>
                      </a:cubicBezTo>
                      <a:lnTo>
                        <a:pt x="717254" y="152510"/>
                      </a:lnTo>
                      <a:close/>
                      <a:moveTo>
                        <a:pt x="611943" y="249283"/>
                      </a:moveTo>
                      <a:lnTo>
                        <a:pt x="913645" y="249283"/>
                      </a:lnTo>
                      <a:cubicBezTo>
                        <a:pt x="936415" y="249283"/>
                        <a:pt x="933568" y="215128"/>
                        <a:pt x="913645" y="215128"/>
                      </a:cubicBezTo>
                      <a:lnTo>
                        <a:pt x="611943" y="215128"/>
                      </a:lnTo>
                      <a:cubicBezTo>
                        <a:pt x="592019" y="217974"/>
                        <a:pt x="592019" y="249283"/>
                        <a:pt x="611943" y="249283"/>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8" name="Freeform: Shape 1207">
                  <a:extLst>
                    <a:ext uri="{FF2B5EF4-FFF2-40B4-BE49-F238E27FC236}">
                      <a16:creationId xmlns:a16="http://schemas.microsoft.com/office/drawing/2014/main" id="{792E2314-8A01-BB18-1C05-1BD2D72811AB}"/>
                    </a:ext>
                  </a:extLst>
                </p:cNvPr>
                <p:cNvSpPr/>
                <p:nvPr/>
              </p:nvSpPr>
              <p:spPr>
                <a:xfrm>
                  <a:off x="4564720" y="4662900"/>
                  <a:ext cx="3024508" cy="323285"/>
                </a:xfrm>
                <a:custGeom>
                  <a:avLst/>
                  <a:gdLst>
                    <a:gd name="connsiteX0" fmla="*/ 1616667 w 3024508"/>
                    <a:gd name="connsiteY0" fmla="*/ 283438 h 323285"/>
                    <a:gd name="connsiteX1" fmla="*/ 1616667 w 3024508"/>
                    <a:gd name="connsiteY1" fmla="*/ 249283 h 323285"/>
                    <a:gd name="connsiteX2" fmla="*/ 1616667 w 3024508"/>
                    <a:gd name="connsiteY2" fmla="*/ 283438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8 h 323285"/>
                    <a:gd name="connsiteX25" fmla="*/ 3008481 w 3024508"/>
                    <a:gd name="connsiteY25" fmla="*/ 283438 h 323285"/>
                    <a:gd name="connsiteX26" fmla="*/ 3008481 w 3024508"/>
                    <a:gd name="connsiteY26" fmla="*/ 249283 h 323285"/>
                    <a:gd name="connsiteX27" fmla="*/ 2046450 w 3024508"/>
                    <a:gd name="connsiteY27" fmla="*/ 249283 h 323285"/>
                    <a:gd name="connsiteX28" fmla="*/ 2046450 w 3024508"/>
                    <a:gd name="connsiteY28" fmla="*/ 283438 h 323285"/>
                    <a:gd name="connsiteX29" fmla="*/ 1465816 w 3024508"/>
                    <a:gd name="connsiteY29" fmla="*/ 50046 h 323285"/>
                    <a:gd name="connsiteX30" fmla="*/ 1465816 w 3024508"/>
                    <a:gd name="connsiteY30" fmla="*/ 84201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1659 h 323285"/>
                    <a:gd name="connsiteX38" fmla="*/ 1087266 w 3024508"/>
                    <a:gd name="connsiteY38" fmla="*/ 206589 h 323285"/>
                    <a:gd name="connsiteX39" fmla="*/ 1104343 w 3024508"/>
                    <a:gd name="connsiteY39" fmla="*/ 178127 h 323285"/>
                    <a:gd name="connsiteX40" fmla="*/ 1118574 w 3024508"/>
                    <a:gd name="connsiteY40" fmla="*/ 35814 h 323285"/>
                    <a:gd name="connsiteX41" fmla="*/ 1110036 w 3024508"/>
                    <a:gd name="connsiteY41" fmla="*/ 1659 h 323285"/>
                    <a:gd name="connsiteX42" fmla="*/ 1773211 w 3024508"/>
                    <a:gd name="connsiteY42" fmla="*/ 283438 h 323285"/>
                    <a:gd name="connsiteX43" fmla="*/ 1963909 w 3024508"/>
                    <a:gd name="connsiteY43" fmla="*/ 283438 h 323285"/>
                    <a:gd name="connsiteX44" fmla="*/ 1963909 w 3024508"/>
                    <a:gd name="connsiteY44" fmla="*/ 249283 h 323285"/>
                    <a:gd name="connsiteX45" fmla="*/ 1773211 w 3024508"/>
                    <a:gd name="connsiteY45" fmla="*/ 249283 h 323285"/>
                    <a:gd name="connsiteX46" fmla="*/ 1773211 w 3024508"/>
                    <a:gd name="connsiteY46" fmla="*/ 283438 h 323285"/>
                    <a:gd name="connsiteX47" fmla="*/ 529402 w 3024508"/>
                    <a:gd name="connsiteY47" fmla="*/ 246436 h 323285"/>
                    <a:gd name="connsiteX48" fmla="*/ 529402 w 3024508"/>
                    <a:gd name="connsiteY48" fmla="*/ 246436 h 323285"/>
                    <a:gd name="connsiteX49" fmla="*/ 532248 w 3024508"/>
                    <a:gd name="connsiteY49" fmla="*/ 212282 h 323285"/>
                    <a:gd name="connsiteX50" fmla="*/ 529402 w 3024508"/>
                    <a:gd name="connsiteY50" fmla="*/ 212282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1 h 323285"/>
                    <a:gd name="connsiteX77" fmla="*/ 1161268 w 3024508"/>
                    <a:gd name="connsiteY77" fmla="*/ 112663 h 323285"/>
                    <a:gd name="connsiteX78" fmla="*/ 1189730 w 3024508"/>
                    <a:gd name="connsiteY78" fmla="*/ 95586 h 323285"/>
                    <a:gd name="connsiteX79" fmla="*/ 1098651 w 3024508"/>
                    <a:gd name="connsiteY79" fmla="*/ 95586 h 323285"/>
                    <a:gd name="connsiteX80" fmla="*/ 1147037 w 3024508"/>
                    <a:gd name="connsiteY80" fmla="*/ 192358 h 323285"/>
                    <a:gd name="connsiteX81" fmla="*/ 976262 w 3024508"/>
                    <a:gd name="connsiteY81" fmla="*/ 118355 h 323285"/>
                    <a:gd name="connsiteX82" fmla="*/ 976262 w 3024508"/>
                    <a:gd name="connsiteY82" fmla="*/ 84201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8"/>
                      </a:moveTo>
                      <a:cubicBezTo>
                        <a:pt x="1639437" y="283438"/>
                        <a:pt x="1636591" y="249283"/>
                        <a:pt x="1616667" y="249283"/>
                      </a:cubicBezTo>
                      <a:cubicBezTo>
                        <a:pt x="1593897" y="249283"/>
                        <a:pt x="1593897" y="283438"/>
                        <a:pt x="1616667" y="283438"/>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8432"/>
                        <a:pt x="1283656" y="4506"/>
                      </a:cubicBezTo>
                      <a:cubicBezTo>
                        <a:pt x="1266579" y="-9726"/>
                        <a:pt x="1243809" y="13044"/>
                        <a:pt x="1260887" y="27276"/>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8"/>
                      </a:moveTo>
                      <a:lnTo>
                        <a:pt x="3008481" y="283438"/>
                      </a:lnTo>
                      <a:cubicBezTo>
                        <a:pt x="3031251" y="283438"/>
                        <a:pt x="3028405" y="249283"/>
                        <a:pt x="3008481" y="249283"/>
                      </a:cubicBezTo>
                      <a:lnTo>
                        <a:pt x="2046450" y="249283"/>
                      </a:lnTo>
                      <a:cubicBezTo>
                        <a:pt x="2026526" y="249283"/>
                        <a:pt x="2026526" y="283438"/>
                        <a:pt x="2046450" y="283438"/>
                      </a:cubicBezTo>
                      <a:close/>
                      <a:moveTo>
                        <a:pt x="1465816" y="50046"/>
                      </a:moveTo>
                      <a:cubicBezTo>
                        <a:pt x="1443046" y="50046"/>
                        <a:pt x="1445892" y="84201"/>
                        <a:pt x="1465816" y="84201"/>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1659"/>
                      </a:moveTo>
                      <a:cubicBezTo>
                        <a:pt x="1021802" y="27276"/>
                        <a:pt x="1021802" y="158203"/>
                        <a:pt x="1087266" y="206589"/>
                      </a:cubicBezTo>
                      <a:cubicBezTo>
                        <a:pt x="1104343" y="217974"/>
                        <a:pt x="1121420" y="189512"/>
                        <a:pt x="1104343" y="178127"/>
                      </a:cubicBezTo>
                      <a:cubicBezTo>
                        <a:pt x="1061649" y="149664"/>
                        <a:pt x="1061649" y="52892"/>
                        <a:pt x="1118574" y="35814"/>
                      </a:cubicBezTo>
                      <a:cubicBezTo>
                        <a:pt x="1141344" y="30122"/>
                        <a:pt x="1132805" y="-4033"/>
                        <a:pt x="1110036" y="1659"/>
                      </a:cubicBezTo>
                      <a:close/>
                      <a:moveTo>
                        <a:pt x="1773211" y="283438"/>
                      </a:moveTo>
                      <a:lnTo>
                        <a:pt x="1963909" y="283438"/>
                      </a:lnTo>
                      <a:cubicBezTo>
                        <a:pt x="1986679" y="283438"/>
                        <a:pt x="1983833" y="249283"/>
                        <a:pt x="1963909" y="249283"/>
                      </a:cubicBezTo>
                      <a:lnTo>
                        <a:pt x="1773211" y="249283"/>
                      </a:lnTo>
                      <a:cubicBezTo>
                        <a:pt x="1753287" y="249283"/>
                        <a:pt x="1753287" y="283438"/>
                        <a:pt x="1773211" y="283438"/>
                      </a:cubicBezTo>
                      <a:close/>
                      <a:moveTo>
                        <a:pt x="529402" y="246436"/>
                      </a:moveTo>
                      <a:lnTo>
                        <a:pt x="529402" y="246436"/>
                      </a:lnTo>
                      <a:cubicBezTo>
                        <a:pt x="552172" y="246436"/>
                        <a:pt x="552172" y="212282"/>
                        <a:pt x="532248" y="212282"/>
                      </a:cubicBezTo>
                      <a:lnTo>
                        <a:pt x="529402" y="212282"/>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41507"/>
                        <a:pt x="-5692" y="72816"/>
                        <a:pt x="17077" y="72816"/>
                      </a:cubicBezTo>
                      <a:close/>
                      <a:moveTo>
                        <a:pt x="99619" y="155357"/>
                      </a:moveTo>
                      <a:lnTo>
                        <a:pt x="461092" y="155357"/>
                      </a:lnTo>
                      <a:cubicBezTo>
                        <a:pt x="483862" y="155357"/>
                        <a:pt x="481015" y="121202"/>
                        <a:pt x="461092" y="121202"/>
                      </a:cubicBezTo>
                      <a:lnTo>
                        <a:pt x="99619" y="121202"/>
                      </a:lnTo>
                      <a:cubicBezTo>
                        <a:pt x="76849" y="124048"/>
                        <a:pt x="76849" y="155357"/>
                        <a:pt x="99619" y="155357"/>
                      </a:cubicBezTo>
                      <a:close/>
                      <a:moveTo>
                        <a:pt x="1147037" y="192358"/>
                      </a:moveTo>
                      <a:cubicBezTo>
                        <a:pt x="1189730" y="206589"/>
                        <a:pt x="1238117" y="183819"/>
                        <a:pt x="1252348" y="141125"/>
                      </a:cubicBezTo>
                      <a:cubicBezTo>
                        <a:pt x="1269425" y="95586"/>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1"/>
                      </a:cubicBezTo>
                      <a:cubicBezTo>
                        <a:pt x="1141344" y="101278"/>
                        <a:pt x="1155575" y="104124"/>
                        <a:pt x="1161268" y="112663"/>
                      </a:cubicBezTo>
                      <a:cubicBezTo>
                        <a:pt x="1172653" y="132587"/>
                        <a:pt x="1201115" y="115509"/>
                        <a:pt x="1189730" y="95586"/>
                      </a:cubicBezTo>
                      <a:cubicBezTo>
                        <a:pt x="1172653" y="61430"/>
                        <a:pt x="1118574" y="64277"/>
                        <a:pt x="1098651" y="95586"/>
                      </a:cubicBezTo>
                      <a:cubicBezTo>
                        <a:pt x="1075881" y="129740"/>
                        <a:pt x="1107189" y="178127"/>
                        <a:pt x="1147037" y="192358"/>
                      </a:cubicBezTo>
                      <a:close/>
                      <a:moveTo>
                        <a:pt x="976262" y="118355"/>
                      </a:moveTo>
                      <a:cubicBezTo>
                        <a:pt x="999032" y="118355"/>
                        <a:pt x="996186" y="84201"/>
                        <a:pt x="976262" y="84201"/>
                      </a:cubicBezTo>
                      <a:cubicBezTo>
                        <a:pt x="956338" y="84201"/>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202" name="Freeform: Shape 1201">
                <a:extLst>
                  <a:ext uri="{FF2B5EF4-FFF2-40B4-BE49-F238E27FC236}">
                    <a16:creationId xmlns:a16="http://schemas.microsoft.com/office/drawing/2014/main" id="{5A984E55-FF53-3ED8-E0E4-F7FC5AC99EC3}"/>
                  </a:ext>
                </a:extLst>
              </p:cNvPr>
              <p:cNvSpPr/>
              <p:nvPr/>
            </p:nvSpPr>
            <p:spPr>
              <a:xfrm>
                <a:off x="4502102" y="6064912"/>
                <a:ext cx="3184947" cy="290316"/>
              </a:xfrm>
              <a:custGeom>
                <a:avLst/>
                <a:gdLst>
                  <a:gd name="connsiteX0" fmla="*/ 0 w 3184947"/>
                  <a:gd name="connsiteY0" fmla="*/ 290317 h 290316"/>
                  <a:gd name="connsiteX1" fmla="*/ 3184948 w 3184947"/>
                  <a:gd name="connsiteY1" fmla="*/ 290317 h 290316"/>
                  <a:gd name="connsiteX2" fmla="*/ 3184948 w 3184947"/>
                  <a:gd name="connsiteY2" fmla="*/ 0 h 290316"/>
                  <a:gd name="connsiteX3" fmla="*/ 0 w 3184947"/>
                  <a:gd name="connsiteY3" fmla="*/ 0 h 290316"/>
                  <a:gd name="connsiteX4" fmla="*/ 0 w 3184947"/>
                  <a:gd name="connsiteY4" fmla="*/ 290317 h 2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6">
                    <a:moveTo>
                      <a:pt x="0" y="290317"/>
                    </a:moveTo>
                    <a:cubicBezTo>
                      <a:pt x="1061649" y="290317"/>
                      <a:pt x="2123299" y="290317"/>
                      <a:pt x="3184948" y="290317"/>
                    </a:cubicBezTo>
                    <a:cubicBezTo>
                      <a:pt x="3184948" y="193545"/>
                      <a:pt x="3184948" y="96772"/>
                      <a:pt x="3184948" y="0"/>
                    </a:cubicBezTo>
                    <a:cubicBezTo>
                      <a:pt x="2143223" y="284624"/>
                      <a:pt x="1044572" y="284624"/>
                      <a:pt x="0" y="0"/>
                    </a:cubicBezTo>
                    <a:cubicBezTo>
                      <a:pt x="0" y="96772"/>
                      <a:pt x="0" y="193545"/>
                      <a:pt x="0" y="290317"/>
                    </a:cubicBezTo>
                    <a:close/>
                  </a:path>
                </a:pathLst>
              </a:custGeom>
              <a:solidFill>
                <a:srgbClr val="690500">
                  <a:alpha val="39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3" name="Freeform: Shape 1202">
                <a:extLst>
                  <a:ext uri="{FF2B5EF4-FFF2-40B4-BE49-F238E27FC236}">
                    <a16:creationId xmlns:a16="http://schemas.microsoft.com/office/drawing/2014/main" id="{4DEAB9F9-8A77-7D5B-CF03-28EB284FE704}"/>
                  </a:ext>
                </a:extLst>
              </p:cNvPr>
              <p:cNvSpPr/>
              <p:nvPr/>
            </p:nvSpPr>
            <p:spPr>
              <a:xfrm>
                <a:off x="4502102" y="4596250"/>
                <a:ext cx="3184947" cy="290317"/>
              </a:xfrm>
              <a:custGeom>
                <a:avLst/>
                <a:gdLst>
                  <a:gd name="connsiteX0" fmla="*/ 0 w 3184947"/>
                  <a:gd name="connsiteY0" fmla="*/ 0 h 290317"/>
                  <a:gd name="connsiteX1" fmla="*/ 3184948 w 3184947"/>
                  <a:gd name="connsiteY1" fmla="*/ 0 h 290317"/>
                  <a:gd name="connsiteX2" fmla="*/ 3184948 w 3184947"/>
                  <a:gd name="connsiteY2" fmla="*/ 290317 h 290317"/>
                  <a:gd name="connsiteX3" fmla="*/ 0 w 3184947"/>
                  <a:gd name="connsiteY3" fmla="*/ 290317 h 290317"/>
                  <a:gd name="connsiteX4" fmla="*/ 0 w 3184947"/>
                  <a:gd name="connsiteY4" fmla="*/ 0 h 29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7">
                    <a:moveTo>
                      <a:pt x="0" y="0"/>
                    </a:moveTo>
                    <a:cubicBezTo>
                      <a:pt x="1061649" y="0"/>
                      <a:pt x="2123299" y="0"/>
                      <a:pt x="3184948" y="0"/>
                    </a:cubicBezTo>
                    <a:cubicBezTo>
                      <a:pt x="3184948" y="96772"/>
                      <a:pt x="3184948" y="193545"/>
                      <a:pt x="3184948" y="290317"/>
                    </a:cubicBezTo>
                    <a:cubicBezTo>
                      <a:pt x="2143223" y="5693"/>
                      <a:pt x="1044572" y="5693"/>
                      <a:pt x="0" y="290317"/>
                    </a:cubicBezTo>
                    <a:cubicBezTo>
                      <a:pt x="0" y="193545"/>
                      <a:pt x="0" y="96772"/>
                      <a:pt x="0" y="0"/>
                    </a:cubicBezTo>
                    <a:close/>
                  </a:path>
                </a:pathLst>
              </a:custGeom>
              <a:solidFill>
                <a:srgbClr val="690500">
                  <a:alpha val="39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63" name="Graphic 377">
              <a:extLst>
                <a:ext uri="{FF2B5EF4-FFF2-40B4-BE49-F238E27FC236}">
                  <a16:creationId xmlns:a16="http://schemas.microsoft.com/office/drawing/2014/main" id="{FD3813A3-3999-8605-9F6B-BACE02AB4F1C}"/>
                </a:ext>
              </a:extLst>
            </p:cNvPr>
            <p:cNvGrpSpPr/>
            <p:nvPr/>
          </p:nvGrpSpPr>
          <p:grpSpPr>
            <a:xfrm>
              <a:off x="-4572948" y="6272688"/>
              <a:ext cx="3554959" cy="261854"/>
              <a:chOff x="4317097" y="6272688"/>
              <a:chExt cx="3554959" cy="261854"/>
            </a:xfrm>
          </p:grpSpPr>
          <p:grpSp>
            <p:nvGrpSpPr>
              <p:cNvPr id="1188" name="Graphic 377">
                <a:extLst>
                  <a:ext uri="{FF2B5EF4-FFF2-40B4-BE49-F238E27FC236}">
                    <a16:creationId xmlns:a16="http://schemas.microsoft.com/office/drawing/2014/main" id="{DCB70DEC-BBE7-CFE1-A703-9302CD3BC531}"/>
                  </a:ext>
                </a:extLst>
              </p:cNvPr>
              <p:cNvGrpSpPr/>
              <p:nvPr/>
            </p:nvGrpSpPr>
            <p:grpSpPr>
              <a:xfrm>
                <a:off x="4317097" y="6272688"/>
                <a:ext cx="259008" cy="261854"/>
                <a:chOff x="4317097" y="6272688"/>
                <a:chExt cx="259008" cy="261854"/>
              </a:xfrm>
            </p:grpSpPr>
            <p:sp>
              <p:nvSpPr>
                <p:cNvPr id="1194" name="Freeform: Shape 1193">
                  <a:extLst>
                    <a:ext uri="{FF2B5EF4-FFF2-40B4-BE49-F238E27FC236}">
                      <a16:creationId xmlns:a16="http://schemas.microsoft.com/office/drawing/2014/main" id="{578358C7-1D61-D56B-C451-74D943F882EF}"/>
                    </a:ext>
                  </a:extLst>
                </p:cNvPr>
                <p:cNvSpPr/>
                <p:nvPr/>
              </p:nvSpPr>
              <p:spPr>
                <a:xfrm>
                  <a:off x="4317097" y="6272688"/>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5" name="Freeform: Shape 1194">
                  <a:extLst>
                    <a:ext uri="{FF2B5EF4-FFF2-40B4-BE49-F238E27FC236}">
                      <a16:creationId xmlns:a16="http://schemas.microsoft.com/office/drawing/2014/main" id="{0DECD391-16E3-FC1C-79D9-D9CBDDFF7F80}"/>
                    </a:ext>
                  </a:extLst>
                </p:cNvPr>
                <p:cNvSpPr/>
                <p:nvPr/>
              </p:nvSpPr>
              <p:spPr>
                <a:xfrm>
                  <a:off x="4376868" y="6335305"/>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6" name="Freeform: Shape 1195">
                  <a:extLst>
                    <a:ext uri="{FF2B5EF4-FFF2-40B4-BE49-F238E27FC236}">
                      <a16:creationId xmlns:a16="http://schemas.microsoft.com/office/drawing/2014/main" id="{1E78FB41-F2B4-FC0B-74F6-2E248E80B6F7}"/>
                    </a:ext>
                  </a:extLst>
                </p:cNvPr>
                <p:cNvSpPr/>
                <p:nvPr/>
              </p:nvSpPr>
              <p:spPr>
                <a:xfrm>
                  <a:off x="4376868" y="633530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7" name="Freeform: Shape 1196">
                  <a:extLst>
                    <a:ext uri="{FF2B5EF4-FFF2-40B4-BE49-F238E27FC236}">
                      <a16:creationId xmlns:a16="http://schemas.microsoft.com/office/drawing/2014/main" id="{D1E1AB3C-72DE-1996-E15F-988833B0FD6B}"/>
                    </a:ext>
                  </a:extLst>
                </p:cNvPr>
                <p:cNvSpPr/>
                <p:nvPr/>
              </p:nvSpPr>
              <p:spPr>
                <a:xfrm>
                  <a:off x="4317097" y="6272688"/>
                  <a:ext cx="259008" cy="261854"/>
                </a:xfrm>
                <a:custGeom>
                  <a:avLst/>
                  <a:gdLst>
                    <a:gd name="connsiteX0" fmla="*/ 0 w 259008"/>
                    <a:gd name="connsiteY0" fmla="*/ 0 h 261854"/>
                    <a:gd name="connsiteX1" fmla="*/ 0 w 259008"/>
                    <a:gd name="connsiteY1" fmla="*/ 5692 h 261854"/>
                    <a:gd name="connsiteX2" fmla="*/ 256162 w 259008"/>
                    <a:gd name="connsiteY2" fmla="*/ 5692 h 261854"/>
                    <a:gd name="connsiteX3" fmla="*/ 256162 w 259008"/>
                    <a:gd name="connsiteY3" fmla="*/ 261854 h 261854"/>
                    <a:gd name="connsiteX4" fmla="*/ 259008 w 259008"/>
                    <a:gd name="connsiteY4" fmla="*/ 261854 h 261854"/>
                    <a:gd name="connsiteX5" fmla="*/ 259008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0" y="0"/>
                      </a:moveTo>
                      <a:lnTo>
                        <a:pt x="0" y="5692"/>
                      </a:lnTo>
                      <a:lnTo>
                        <a:pt x="256162" y="5692"/>
                      </a:lnTo>
                      <a:lnTo>
                        <a:pt x="256162" y="261854"/>
                      </a:lnTo>
                      <a:lnTo>
                        <a:pt x="259008" y="261854"/>
                      </a:lnTo>
                      <a:lnTo>
                        <a:pt x="259008" y="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89" name="Graphic 377">
                <a:extLst>
                  <a:ext uri="{FF2B5EF4-FFF2-40B4-BE49-F238E27FC236}">
                    <a16:creationId xmlns:a16="http://schemas.microsoft.com/office/drawing/2014/main" id="{809F675F-7B17-D5A1-C90F-2B426B4375F5}"/>
                  </a:ext>
                </a:extLst>
              </p:cNvPr>
              <p:cNvGrpSpPr/>
              <p:nvPr/>
            </p:nvGrpSpPr>
            <p:grpSpPr>
              <a:xfrm>
                <a:off x="7612080" y="6272688"/>
                <a:ext cx="259976" cy="261854"/>
                <a:chOff x="7612080" y="6272688"/>
                <a:chExt cx="259976" cy="261854"/>
              </a:xfrm>
            </p:grpSpPr>
            <p:sp>
              <p:nvSpPr>
                <p:cNvPr id="1190" name="Freeform: Shape 1189">
                  <a:extLst>
                    <a:ext uri="{FF2B5EF4-FFF2-40B4-BE49-F238E27FC236}">
                      <a16:creationId xmlns:a16="http://schemas.microsoft.com/office/drawing/2014/main" id="{CE334397-B631-2CCC-CC71-0DDB0983C61F}"/>
                    </a:ext>
                  </a:extLst>
                </p:cNvPr>
                <p:cNvSpPr/>
                <p:nvPr/>
              </p:nvSpPr>
              <p:spPr>
                <a:xfrm rot="10800000">
                  <a:off x="7612080" y="6275506"/>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1" name="Freeform: Shape 1190">
                  <a:extLst>
                    <a:ext uri="{FF2B5EF4-FFF2-40B4-BE49-F238E27FC236}">
                      <a16:creationId xmlns:a16="http://schemas.microsoft.com/office/drawing/2014/main" id="{BAAADF3D-0D51-7816-231B-7D7CC00A5578}"/>
                    </a:ext>
                  </a:extLst>
                </p:cNvPr>
                <p:cNvSpPr/>
                <p:nvPr/>
              </p:nvSpPr>
              <p:spPr>
                <a:xfrm rot="10800000">
                  <a:off x="7671851" y="6332430"/>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2" name="Freeform: Shape 1191">
                  <a:extLst>
                    <a:ext uri="{FF2B5EF4-FFF2-40B4-BE49-F238E27FC236}">
                      <a16:creationId xmlns:a16="http://schemas.microsoft.com/office/drawing/2014/main" id="{45CF6999-EDD2-12C7-FB28-838EB9429348}"/>
                    </a:ext>
                  </a:extLst>
                </p:cNvPr>
                <p:cNvSpPr/>
                <p:nvPr/>
              </p:nvSpPr>
              <p:spPr>
                <a:xfrm rot="10800000">
                  <a:off x="7671851" y="633297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3" name="Freeform: Shape 1192">
                  <a:extLst>
                    <a:ext uri="{FF2B5EF4-FFF2-40B4-BE49-F238E27FC236}">
                      <a16:creationId xmlns:a16="http://schemas.microsoft.com/office/drawing/2014/main" id="{F619518D-AD3F-8F17-5816-10708685E134}"/>
                    </a:ext>
                  </a:extLst>
                </p:cNvPr>
                <p:cNvSpPr/>
                <p:nvPr/>
              </p:nvSpPr>
              <p:spPr>
                <a:xfrm>
                  <a:off x="7613048" y="6272688"/>
                  <a:ext cx="259008" cy="261854"/>
                </a:xfrm>
                <a:custGeom>
                  <a:avLst/>
                  <a:gdLst>
                    <a:gd name="connsiteX0" fmla="*/ 259008 w 259008"/>
                    <a:gd name="connsiteY0" fmla="*/ 0 h 261854"/>
                    <a:gd name="connsiteX1" fmla="*/ 259008 w 259008"/>
                    <a:gd name="connsiteY1" fmla="*/ 5692 h 261854"/>
                    <a:gd name="connsiteX2" fmla="*/ 2846 w 259008"/>
                    <a:gd name="connsiteY2" fmla="*/ 5692 h 261854"/>
                    <a:gd name="connsiteX3" fmla="*/ 2846 w 259008"/>
                    <a:gd name="connsiteY3" fmla="*/ 261854 h 261854"/>
                    <a:gd name="connsiteX4" fmla="*/ 0 w 259008"/>
                    <a:gd name="connsiteY4" fmla="*/ 261854 h 261854"/>
                    <a:gd name="connsiteX5" fmla="*/ 0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259008" y="0"/>
                      </a:moveTo>
                      <a:lnTo>
                        <a:pt x="259008" y="5692"/>
                      </a:lnTo>
                      <a:lnTo>
                        <a:pt x="2846" y="5692"/>
                      </a:lnTo>
                      <a:lnTo>
                        <a:pt x="2846" y="261854"/>
                      </a:lnTo>
                      <a:lnTo>
                        <a:pt x="0" y="261854"/>
                      </a:lnTo>
                      <a:lnTo>
                        <a:pt x="0" y="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64" name="Graphic 377">
              <a:extLst>
                <a:ext uri="{FF2B5EF4-FFF2-40B4-BE49-F238E27FC236}">
                  <a16:creationId xmlns:a16="http://schemas.microsoft.com/office/drawing/2014/main" id="{6148B040-0C45-69BF-4793-C6DBAB88B522}"/>
                </a:ext>
              </a:extLst>
            </p:cNvPr>
            <p:cNvGrpSpPr/>
            <p:nvPr/>
          </p:nvGrpSpPr>
          <p:grpSpPr>
            <a:xfrm>
              <a:off x="-4572948" y="4416936"/>
              <a:ext cx="3554959" cy="259122"/>
              <a:chOff x="4317097" y="4416936"/>
              <a:chExt cx="3554959" cy="259122"/>
            </a:xfrm>
          </p:grpSpPr>
          <p:grpSp>
            <p:nvGrpSpPr>
              <p:cNvPr id="1178" name="Graphic 377">
                <a:extLst>
                  <a:ext uri="{FF2B5EF4-FFF2-40B4-BE49-F238E27FC236}">
                    <a16:creationId xmlns:a16="http://schemas.microsoft.com/office/drawing/2014/main" id="{3257B206-8ED0-7F03-7CBA-B9EAF2C0215A}"/>
                  </a:ext>
                </a:extLst>
              </p:cNvPr>
              <p:cNvGrpSpPr/>
              <p:nvPr/>
            </p:nvGrpSpPr>
            <p:grpSpPr>
              <a:xfrm>
                <a:off x="4317097" y="4416936"/>
                <a:ext cx="259008" cy="259008"/>
                <a:chOff x="4317097" y="4416936"/>
                <a:chExt cx="259008" cy="259008"/>
              </a:xfrm>
            </p:grpSpPr>
            <p:sp>
              <p:nvSpPr>
                <p:cNvPr id="1184" name="Freeform: Shape 1183">
                  <a:extLst>
                    <a:ext uri="{FF2B5EF4-FFF2-40B4-BE49-F238E27FC236}">
                      <a16:creationId xmlns:a16="http://schemas.microsoft.com/office/drawing/2014/main" id="{31660604-A270-3FA6-2560-B82C5A62CB3D}"/>
                    </a:ext>
                  </a:extLst>
                </p:cNvPr>
                <p:cNvSpPr/>
                <p:nvPr/>
              </p:nvSpPr>
              <p:spPr>
                <a:xfrm>
                  <a:off x="4317097" y="4416936"/>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5" name="Freeform: Shape 1184">
                  <a:extLst>
                    <a:ext uri="{FF2B5EF4-FFF2-40B4-BE49-F238E27FC236}">
                      <a16:creationId xmlns:a16="http://schemas.microsoft.com/office/drawing/2014/main" id="{353284DC-1491-01F3-B990-85FECDCFE013}"/>
                    </a:ext>
                  </a:extLst>
                </p:cNvPr>
                <p:cNvSpPr/>
                <p:nvPr/>
              </p:nvSpPr>
              <p:spPr>
                <a:xfrm>
                  <a:off x="4376868" y="4476707"/>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6" name="Freeform: Shape 1185">
                  <a:extLst>
                    <a:ext uri="{FF2B5EF4-FFF2-40B4-BE49-F238E27FC236}">
                      <a16:creationId xmlns:a16="http://schemas.microsoft.com/office/drawing/2014/main" id="{21727C91-6CBF-C201-2E95-3BDCD321A906}"/>
                    </a:ext>
                  </a:extLst>
                </p:cNvPr>
                <p:cNvSpPr/>
                <p:nvPr/>
              </p:nvSpPr>
              <p:spPr>
                <a:xfrm>
                  <a:off x="4376868" y="461048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7" name="Freeform: Shape 1186">
                  <a:extLst>
                    <a:ext uri="{FF2B5EF4-FFF2-40B4-BE49-F238E27FC236}">
                      <a16:creationId xmlns:a16="http://schemas.microsoft.com/office/drawing/2014/main" id="{1F0C8254-82F0-4180-C739-670A84B1421A}"/>
                    </a:ext>
                  </a:extLst>
                </p:cNvPr>
                <p:cNvSpPr/>
                <p:nvPr/>
              </p:nvSpPr>
              <p:spPr>
                <a:xfrm>
                  <a:off x="4317097" y="4416936"/>
                  <a:ext cx="259008" cy="259008"/>
                </a:xfrm>
                <a:custGeom>
                  <a:avLst/>
                  <a:gdLst>
                    <a:gd name="connsiteX0" fmla="*/ 0 w 259008"/>
                    <a:gd name="connsiteY0" fmla="*/ 259008 h 259008"/>
                    <a:gd name="connsiteX1" fmla="*/ 0 w 259008"/>
                    <a:gd name="connsiteY1" fmla="*/ 256162 h 259008"/>
                    <a:gd name="connsiteX2" fmla="*/ 256162 w 259008"/>
                    <a:gd name="connsiteY2" fmla="*/ 256162 h 259008"/>
                    <a:gd name="connsiteX3" fmla="*/ 256162 w 259008"/>
                    <a:gd name="connsiteY3" fmla="*/ 0 h 259008"/>
                    <a:gd name="connsiteX4" fmla="*/ 259008 w 259008"/>
                    <a:gd name="connsiteY4" fmla="*/ 0 h 259008"/>
                    <a:gd name="connsiteX5" fmla="*/ 259008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0" y="259008"/>
                      </a:moveTo>
                      <a:lnTo>
                        <a:pt x="0" y="256162"/>
                      </a:lnTo>
                      <a:lnTo>
                        <a:pt x="256162" y="256162"/>
                      </a:lnTo>
                      <a:lnTo>
                        <a:pt x="256162" y="0"/>
                      </a:lnTo>
                      <a:lnTo>
                        <a:pt x="259008" y="0"/>
                      </a:lnTo>
                      <a:lnTo>
                        <a:pt x="259008" y="259008"/>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79" name="Graphic 377">
                <a:extLst>
                  <a:ext uri="{FF2B5EF4-FFF2-40B4-BE49-F238E27FC236}">
                    <a16:creationId xmlns:a16="http://schemas.microsoft.com/office/drawing/2014/main" id="{D4C9F3B6-ACA4-5909-9900-6A02B79D8457}"/>
                  </a:ext>
                </a:extLst>
              </p:cNvPr>
              <p:cNvGrpSpPr/>
              <p:nvPr/>
            </p:nvGrpSpPr>
            <p:grpSpPr>
              <a:xfrm>
                <a:off x="7612080" y="4416936"/>
                <a:ext cx="259976" cy="259122"/>
                <a:chOff x="7612080" y="4416936"/>
                <a:chExt cx="259976" cy="259122"/>
              </a:xfrm>
            </p:grpSpPr>
            <p:sp>
              <p:nvSpPr>
                <p:cNvPr id="1180" name="Freeform: Shape 1179">
                  <a:extLst>
                    <a:ext uri="{FF2B5EF4-FFF2-40B4-BE49-F238E27FC236}">
                      <a16:creationId xmlns:a16="http://schemas.microsoft.com/office/drawing/2014/main" id="{3C6FA604-E4F2-9B7B-FB45-789F47D8E4D3}"/>
                    </a:ext>
                  </a:extLst>
                </p:cNvPr>
                <p:cNvSpPr/>
                <p:nvPr/>
              </p:nvSpPr>
              <p:spPr>
                <a:xfrm rot="-10800000">
                  <a:off x="7612080" y="4417050"/>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1" name="Freeform: Shape 1180">
                  <a:extLst>
                    <a:ext uri="{FF2B5EF4-FFF2-40B4-BE49-F238E27FC236}">
                      <a16:creationId xmlns:a16="http://schemas.microsoft.com/office/drawing/2014/main" id="{60655E44-676F-FB00-552A-819B4E81AF0B}"/>
                    </a:ext>
                  </a:extLst>
                </p:cNvPr>
                <p:cNvSpPr/>
                <p:nvPr/>
              </p:nvSpPr>
              <p:spPr>
                <a:xfrm rot="-10800000">
                  <a:off x="7671851" y="4476821"/>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2" name="Freeform: Shape 1181">
                  <a:extLst>
                    <a:ext uri="{FF2B5EF4-FFF2-40B4-BE49-F238E27FC236}">
                      <a16:creationId xmlns:a16="http://schemas.microsoft.com/office/drawing/2014/main" id="{229F143A-EF31-DC9B-DEF0-B2CB5547AE20}"/>
                    </a:ext>
                  </a:extLst>
                </p:cNvPr>
                <p:cNvSpPr/>
                <p:nvPr/>
              </p:nvSpPr>
              <p:spPr>
                <a:xfrm rot="-10800000">
                  <a:off x="7671851" y="461002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3" name="Freeform: Shape 1182">
                  <a:extLst>
                    <a:ext uri="{FF2B5EF4-FFF2-40B4-BE49-F238E27FC236}">
                      <a16:creationId xmlns:a16="http://schemas.microsoft.com/office/drawing/2014/main" id="{22F36560-0A69-1CDE-DEE4-B58161C1BADB}"/>
                    </a:ext>
                  </a:extLst>
                </p:cNvPr>
                <p:cNvSpPr/>
                <p:nvPr/>
              </p:nvSpPr>
              <p:spPr>
                <a:xfrm>
                  <a:off x="7613048" y="4416936"/>
                  <a:ext cx="259008" cy="259008"/>
                </a:xfrm>
                <a:custGeom>
                  <a:avLst/>
                  <a:gdLst>
                    <a:gd name="connsiteX0" fmla="*/ 259008 w 259008"/>
                    <a:gd name="connsiteY0" fmla="*/ 259008 h 259008"/>
                    <a:gd name="connsiteX1" fmla="*/ 259008 w 259008"/>
                    <a:gd name="connsiteY1" fmla="*/ 256162 h 259008"/>
                    <a:gd name="connsiteX2" fmla="*/ 2846 w 259008"/>
                    <a:gd name="connsiteY2" fmla="*/ 256162 h 259008"/>
                    <a:gd name="connsiteX3" fmla="*/ 2846 w 259008"/>
                    <a:gd name="connsiteY3" fmla="*/ 0 h 259008"/>
                    <a:gd name="connsiteX4" fmla="*/ 0 w 259008"/>
                    <a:gd name="connsiteY4" fmla="*/ 0 h 259008"/>
                    <a:gd name="connsiteX5" fmla="*/ 0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259008" y="259008"/>
                      </a:moveTo>
                      <a:lnTo>
                        <a:pt x="259008" y="256162"/>
                      </a:lnTo>
                      <a:lnTo>
                        <a:pt x="2846" y="256162"/>
                      </a:lnTo>
                      <a:lnTo>
                        <a:pt x="2846" y="0"/>
                      </a:lnTo>
                      <a:lnTo>
                        <a:pt x="0" y="0"/>
                      </a:lnTo>
                      <a:lnTo>
                        <a:pt x="0" y="259008"/>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1165" name="Freeform: Shape 1164">
              <a:extLst>
                <a:ext uri="{FF2B5EF4-FFF2-40B4-BE49-F238E27FC236}">
                  <a16:creationId xmlns:a16="http://schemas.microsoft.com/office/drawing/2014/main" id="{6CE8DB1A-8044-03D9-08BB-B2833D8C64E7}"/>
                </a:ext>
              </a:extLst>
            </p:cNvPr>
            <p:cNvSpPr/>
            <p:nvPr/>
          </p:nvSpPr>
          <p:spPr>
            <a:xfrm>
              <a:off x="-3109979" y="4505170"/>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6"/>
                    <a:pt x="626174" y="347242"/>
                  </a:cubicBezTo>
                  <a:lnTo>
                    <a:pt x="626174" y="0"/>
                  </a:lnTo>
                  <a:lnTo>
                    <a:pt x="0" y="0"/>
                  </a:lnTo>
                  <a:close/>
                </a:path>
              </a:pathLst>
            </a:custGeom>
            <a:solidFill>
              <a:srgbClr val="690500">
                <a:alpha val="34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6" name="Freeform: Shape 1165">
              <a:extLst>
                <a:ext uri="{FF2B5EF4-FFF2-40B4-BE49-F238E27FC236}">
                  <a16:creationId xmlns:a16="http://schemas.microsoft.com/office/drawing/2014/main" id="{980F81E5-BCC9-424A-6A64-52AF390FED24}"/>
                </a:ext>
              </a:extLst>
            </p:cNvPr>
            <p:cNvSpPr/>
            <p:nvPr/>
          </p:nvSpPr>
          <p:spPr>
            <a:xfrm>
              <a:off x="-3109979" y="4451091"/>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7"/>
                    <a:pt x="626174" y="347242"/>
                  </a:cubicBezTo>
                  <a:lnTo>
                    <a:pt x="626174" y="0"/>
                  </a:lnTo>
                  <a:lnTo>
                    <a:pt x="0" y="0"/>
                  </a:lnTo>
                  <a:close/>
                </a:path>
              </a:pathLst>
            </a:custGeom>
            <a:solidFill>
              <a:srgbClr val="FF6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67" name="Graphic 377">
              <a:extLst>
                <a:ext uri="{FF2B5EF4-FFF2-40B4-BE49-F238E27FC236}">
                  <a16:creationId xmlns:a16="http://schemas.microsoft.com/office/drawing/2014/main" id="{C6FB13B6-9853-0F6E-7BC1-E3F17B4E4410}"/>
                </a:ext>
              </a:extLst>
            </p:cNvPr>
            <p:cNvGrpSpPr/>
            <p:nvPr/>
          </p:nvGrpSpPr>
          <p:grpSpPr>
            <a:xfrm>
              <a:off x="-3109979" y="4451091"/>
              <a:ext cx="629020" cy="657482"/>
              <a:chOff x="5780066" y="4451091"/>
              <a:chExt cx="629020" cy="657482"/>
            </a:xfrm>
            <a:solidFill>
              <a:srgbClr val="DF4200"/>
            </a:solidFill>
          </p:grpSpPr>
          <p:sp>
            <p:nvSpPr>
              <p:cNvPr id="1175" name="Freeform: Shape 1174">
                <a:extLst>
                  <a:ext uri="{FF2B5EF4-FFF2-40B4-BE49-F238E27FC236}">
                    <a16:creationId xmlns:a16="http://schemas.microsoft.com/office/drawing/2014/main" id="{285313A9-B8E8-5AC2-3B18-F58C79B8013A}"/>
                  </a:ext>
                </a:extLst>
              </p:cNvPr>
              <p:cNvSpPr/>
              <p:nvPr/>
            </p:nvSpPr>
            <p:spPr>
              <a:xfrm>
                <a:off x="6021997" y="4715792"/>
                <a:ext cx="387089" cy="392781"/>
              </a:xfrm>
              <a:custGeom>
                <a:avLst/>
                <a:gdLst>
                  <a:gd name="connsiteX0" fmla="*/ 387089 w 387089"/>
                  <a:gd name="connsiteY0" fmla="*/ 39847 h 392781"/>
                  <a:gd name="connsiteX1" fmla="*/ 387089 w 387089"/>
                  <a:gd name="connsiteY1" fmla="*/ 0 h 392781"/>
                  <a:gd name="connsiteX2" fmla="*/ 0 w 387089"/>
                  <a:gd name="connsiteY2" fmla="*/ 387089 h 392781"/>
                  <a:gd name="connsiteX3" fmla="*/ 34155 w 387089"/>
                  <a:gd name="connsiteY3" fmla="*/ 392782 h 392781"/>
                  <a:gd name="connsiteX4" fmla="*/ 387089 w 387089"/>
                  <a:gd name="connsiteY4" fmla="*/ 39847 h 392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89" h="392781">
                    <a:moveTo>
                      <a:pt x="387089" y="39847"/>
                    </a:moveTo>
                    <a:lnTo>
                      <a:pt x="387089" y="0"/>
                    </a:lnTo>
                    <a:lnTo>
                      <a:pt x="0" y="387089"/>
                    </a:lnTo>
                    <a:cubicBezTo>
                      <a:pt x="11385" y="389935"/>
                      <a:pt x="22770" y="392782"/>
                      <a:pt x="34155" y="392782"/>
                    </a:cubicBezTo>
                    <a:lnTo>
                      <a:pt x="387089" y="39847"/>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6" name="Freeform: Shape 1175">
                <a:extLst>
                  <a:ext uri="{FF2B5EF4-FFF2-40B4-BE49-F238E27FC236}">
                    <a16:creationId xmlns:a16="http://schemas.microsoft.com/office/drawing/2014/main" id="{AE20A54C-BCD6-F582-69A7-28612D579485}"/>
                  </a:ext>
                </a:extLst>
              </p:cNvPr>
              <p:cNvSpPr/>
              <p:nvPr/>
            </p:nvSpPr>
            <p:spPr>
              <a:xfrm>
                <a:off x="5780066" y="4451091"/>
                <a:ext cx="626173" cy="552171"/>
              </a:xfrm>
              <a:custGeom>
                <a:avLst/>
                <a:gdLst>
                  <a:gd name="connsiteX0" fmla="*/ 626174 w 626173"/>
                  <a:gd name="connsiteY0" fmla="*/ 0 h 552171"/>
                  <a:gd name="connsiteX1" fmla="*/ 327318 w 626173"/>
                  <a:gd name="connsiteY1" fmla="*/ 0 h 552171"/>
                  <a:gd name="connsiteX2" fmla="*/ 0 w 626173"/>
                  <a:gd name="connsiteY2" fmla="*/ 327318 h 552171"/>
                  <a:gd name="connsiteX3" fmla="*/ 0 w 626173"/>
                  <a:gd name="connsiteY3" fmla="*/ 347242 h 552171"/>
                  <a:gd name="connsiteX4" fmla="*/ 76849 w 626173"/>
                  <a:gd name="connsiteY4" fmla="*/ 552172 h 552171"/>
                  <a:gd name="connsiteX5" fmla="*/ 626174 w 626173"/>
                  <a:gd name="connsiteY5" fmla="*/ 0 h 5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173" h="552171">
                    <a:moveTo>
                      <a:pt x="626174" y="0"/>
                    </a:moveTo>
                    <a:lnTo>
                      <a:pt x="327318" y="0"/>
                    </a:lnTo>
                    <a:cubicBezTo>
                      <a:pt x="247623" y="79695"/>
                      <a:pt x="99619" y="227700"/>
                      <a:pt x="0" y="327318"/>
                    </a:cubicBezTo>
                    <a:lnTo>
                      <a:pt x="0" y="347242"/>
                    </a:lnTo>
                    <a:cubicBezTo>
                      <a:pt x="0" y="424091"/>
                      <a:pt x="28462" y="495247"/>
                      <a:pt x="76849" y="552172"/>
                    </a:cubicBezTo>
                    <a:lnTo>
                      <a:pt x="626174" y="0"/>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7" name="Freeform: Shape 1176">
                <a:extLst>
                  <a:ext uri="{FF2B5EF4-FFF2-40B4-BE49-F238E27FC236}">
                    <a16:creationId xmlns:a16="http://schemas.microsoft.com/office/drawing/2014/main" id="{F3CA735A-00A4-64A9-806D-7F71A2ECA6B6}"/>
                  </a:ext>
                </a:extLst>
              </p:cNvPr>
              <p:cNvSpPr/>
              <p:nvPr/>
            </p:nvSpPr>
            <p:spPr>
              <a:xfrm>
                <a:off x="5905301" y="4545017"/>
                <a:ext cx="503785" cy="540786"/>
              </a:xfrm>
              <a:custGeom>
                <a:avLst/>
                <a:gdLst>
                  <a:gd name="connsiteX0" fmla="*/ 503785 w 503785"/>
                  <a:gd name="connsiteY0" fmla="*/ 108157 h 540786"/>
                  <a:gd name="connsiteX1" fmla="*/ 503785 w 503785"/>
                  <a:gd name="connsiteY1" fmla="*/ 0 h 540786"/>
                  <a:gd name="connsiteX2" fmla="*/ 0 w 503785"/>
                  <a:gd name="connsiteY2" fmla="*/ 500939 h 540786"/>
                  <a:gd name="connsiteX3" fmla="*/ 68310 w 503785"/>
                  <a:gd name="connsiteY3" fmla="*/ 540787 h 540786"/>
                  <a:gd name="connsiteX4" fmla="*/ 503785 w 503785"/>
                  <a:gd name="connsiteY4" fmla="*/ 108157 h 540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85" h="540786">
                    <a:moveTo>
                      <a:pt x="503785" y="108157"/>
                    </a:moveTo>
                    <a:lnTo>
                      <a:pt x="503785" y="0"/>
                    </a:lnTo>
                    <a:lnTo>
                      <a:pt x="0" y="500939"/>
                    </a:lnTo>
                    <a:cubicBezTo>
                      <a:pt x="19924" y="518016"/>
                      <a:pt x="42694" y="529401"/>
                      <a:pt x="68310" y="540787"/>
                    </a:cubicBezTo>
                    <a:lnTo>
                      <a:pt x="503785" y="108157"/>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68" name="Freeform: Shape 1167">
              <a:extLst>
                <a:ext uri="{FF2B5EF4-FFF2-40B4-BE49-F238E27FC236}">
                  <a16:creationId xmlns:a16="http://schemas.microsoft.com/office/drawing/2014/main" id="{52E113EC-ED17-2C8C-65A1-A1B4BDF5A21E}"/>
                </a:ext>
              </a:extLst>
            </p:cNvPr>
            <p:cNvSpPr/>
            <p:nvPr/>
          </p:nvSpPr>
          <p:spPr>
            <a:xfrm>
              <a:off x="-3033130" y="4530786"/>
              <a:ext cx="472476" cy="498092"/>
            </a:xfrm>
            <a:custGeom>
              <a:avLst/>
              <a:gdLst>
                <a:gd name="connsiteX0" fmla="*/ 0 w 472476"/>
                <a:gd name="connsiteY0" fmla="*/ 0 h 498092"/>
                <a:gd name="connsiteX1" fmla="*/ 0 w 472476"/>
                <a:gd name="connsiteY1" fmla="*/ 261854 h 498092"/>
                <a:gd name="connsiteX2" fmla="*/ 236238 w 472476"/>
                <a:gd name="connsiteY2" fmla="*/ 498093 h 498092"/>
                <a:gd name="connsiteX3" fmla="*/ 236238 w 472476"/>
                <a:gd name="connsiteY3" fmla="*/ 498093 h 498092"/>
                <a:gd name="connsiteX4" fmla="*/ 472477 w 472476"/>
                <a:gd name="connsiteY4" fmla="*/ 261854 h 498092"/>
                <a:gd name="connsiteX5" fmla="*/ 472477 w 472476"/>
                <a:gd name="connsiteY5" fmla="*/ 0 h 498092"/>
                <a:gd name="connsiteX6" fmla="*/ 0 w 472476"/>
                <a:gd name="connsiteY6" fmla="*/ 0 h 49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476" h="498092">
                  <a:moveTo>
                    <a:pt x="0" y="0"/>
                  </a:moveTo>
                  <a:lnTo>
                    <a:pt x="0" y="261854"/>
                  </a:lnTo>
                  <a:cubicBezTo>
                    <a:pt x="0" y="392782"/>
                    <a:pt x="105311" y="498093"/>
                    <a:pt x="236238" y="498093"/>
                  </a:cubicBezTo>
                  <a:lnTo>
                    <a:pt x="236238" y="498093"/>
                  </a:lnTo>
                  <a:cubicBezTo>
                    <a:pt x="367166" y="498093"/>
                    <a:pt x="472477" y="392782"/>
                    <a:pt x="472477" y="261854"/>
                  </a:cubicBezTo>
                  <a:lnTo>
                    <a:pt x="472477" y="0"/>
                  </a:lnTo>
                  <a:lnTo>
                    <a:pt x="0" y="0"/>
                  </a:lnTo>
                  <a:close/>
                </a:path>
              </a:pathLst>
            </a:custGeom>
            <a:solidFill>
              <a:srgbClr val="FF8E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9" name="Freeform: Shape 1168">
              <a:extLst>
                <a:ext uri="{FF2B5EF4-FFF2-40B4-BE49-F238E27FC236}">
                  <a16:creationId xmlns:a16="http://schemas.microsoft.com/office/drawing/2014/main" id="{C81387F5-E18B-F69E-6851-1DD62225A5C8}"/>
                </a:ext>
              </a:extLst>
            </p:cNvPr>
            <p:cNvSpPr/>
            <p:nvPr/>
          </p:nvSpPr>
          <p:spPr>
            <a:xfrm>
              <a:off x="-3107132" y="4784102"/>
              <a:ext cx="626173" cy="327318"/>
            </a:xfrm>
            <a:custGeom>
              <a:avLst/>
              <a:gdLst>
                <a:gd name="connsiteX0" fmla="*/ 313087 w 626173"/>
                <a:gd name="connsiteY0" fmla="*/ 313087 h 327318"/>
                <a:gd name="connsiteX1" fmla="*/ 0 w 626173"/>
                <a:gd name="connsiteY1" fmla="*/ 0 h 327318"/>
                <a:gd name="connsiteX2" fmla="*/ 0 w 626173"/>
                <a:gd name="connsiteY2" fmla="*/ 14231 h 327318"/>
                <a:gd name="connsiteX3" fmla="*/ 313087 w 626173"/>
                <a:gd name="connsiteY3" fmla="*/ 327318 h 327318"/>
                <a:gd name="connsiteX4" fmla="*/ 626174 w 626173"/>
                <a:gd name="connsiteY4" fmla="*/ 14231 h 327318"/>
                <a:gd name="connsiteX5" fmla="*/ 626174 w 626173"/>
                <a:gd name="connsiteY5" fmla="*/ 0 h 327318"/>
                <a:gd name="connsiteX6" fmla="*/ 313087 w 626173"/>
                <a:gd name="connsiteY6" fmla="*/ 313087 h 32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327318">
                  <a:moveTo>
                    <a:pt x="313087" y="313087"/>
                  </a:moveTo>
                  <a:cubicBezTo>
                    <a:pt x="139466" y="313087"/>
                    <a:pt x="0" y="170775"/>
                    <a:pt x="0" y="0"/>
                  </a:cubicBezTo>
                  <a:lnTo>
                    <a:pt x="0" y="14231"/>
                  </a:lnTo>
                  <a:cubicBezTo>
                    <a:pt x="0" y="187852"/>
                    <a:pt x="142312" y="327318"/>
                    <a:pt x="313087" y="327318"/>
                  </a:cubicBezTo>
                  <a:cubicBezTo>
                    <a:pt x="483862" y="327318"/>
                    <a:pt x="626174" y="185006"/>
                    <a:pt x="626174" y="14231"/>
                  </a:cubicBezTo>
                  <a:lnTo>
                    <a:pt x="626174" y="0"/>
                  </a:lnTo>
                  <a:cubicBezTo>
                    <a:pt x="626174" y="173621"/>
                    <a:pt x="483862" y="313087"/>
                    <a:pt x="313087" y="313087"/>
                  </a:cubicBez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0" name="Freeform: Shape 1169">
              <a:extLst>
                <a:ext uri="{FF2B5EF4-FFF2-40B4-BE49-F238E27FC236}">
                  <a16:creationId xmlns:a16="http://schemas.microsoft.com/office/drawing/2014/main" id="{A97E7B6D-EC3A-53FF-47BB-CD365A95A019}"/>
                </a:ext>
              </a:extLst>
            </p:cNvPr>
            <p:cNvSpPr/>
            <p:nvPr/>
          </p:nvSpPr>
          <p:spPr>
            <a:xfrm>
              <a:off x="-3109979" y="4374243"/>
              <a:ext cx="626173" cy="76848"/>
            </a:xfrm>
            <a:custGeom>
              <a:avLst/>
              <a:gdLst>
                <a:gd name="connsiteX0" fmla="*/ 0 w 626173"/>
                <a:gd name="connsiteY0" fmla="*/ 0 h 76848"/>
                <a:gd name="connsiteX1" fmla="*/ 626174 w 626173"/>
                <a:gd name="connsiteY1" fmla="*/ 0 h 76848"/>
                <a:gd name="connsiteX2" fmla="*/ 626174 w 626173"/>
                <a:gd name="connsiteY2" fmla="*/ 76849 h 76848"/>
                <a:gd name="connsiteX3" fmla="*/ 0 w 626173"/>
                <a:gd name="connsiteY3" fmla="*/ 76849 h 76848"/>
              </a:gdLst>
              <a:ahLst/>
              <a:cxnLst>
                <a:cxn ang="0">
                  <a:pos x="connsiteX0" y="connsiteY0"/>
                </a:cxn>
                <a:cxn ang="0">
                  <a:pos x="connsiteX1" y="connsiteY1"/>
                </a:cxn>
                <a:cxn ang="0">
                  <a:pos x="connsiteX2" y="connsiteY2"/>
                </a:cxn>
                <a:cxn ang="0">
                  <a:pos x="connsiteX3" y="connsiteY3"/>
                </a:cxn>
              </a:cxnLst>
              <a:rect l="l" t="t" r="r" b="b"/>
              <a:pathLst>
                <a:path w="626173" h="76848">
                  <a:moveTo>
                    <a:pt x="0" y="0"/>
                  </a:moveTo>
                  <a:lnTo>
                    <a:pt x="626174" y="0"/>
                  </a:lnTo>
                  <a:lnTo>
                    <a:pt x="626174" y="76849"/>
                  </a:lnTo>
                  <a:lnTo>
                    <a:pt x="0" y="76849"/>
                  </a:lnTo>
                  <a:close/>
                </a:path>
              </a:pathLst>
            </a:custGeom>
            <a:solidFill>
              <a:srgbClr val="BC30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1" name="Freeform: Shape 1170">
              <a:extLst>
                <a:ext uri="{FF2B5EF4-FFF2-40B4-BE49-F238E27FC236}">
                  <a16:creationId xmlns:a16="http://schemas.microsoft.com/office/drawing/2014/main" id="{86427EAC-5F0F-CC37-DD91-F52912E2D3A7}"/>
                </a:ext>
              </a:extLst>
            </p:cNvPr>
            <p:cNvSpPr/>
            <p:nvPr/>
          </p:nvSpPr>
          <p:spPr>
            <a:xfrm>
              <a:off x="-3109979" y="4439706"/>
              <a:ext cx="626173" cy="11384"/>
            </a:xfrm>
            <a:custGeom>
              <a:avLst/>
              <a:gdLst>
                <a:gd name="connsiteX0" fmla="*/ 0 w 626173"/>
                <a:gd name="connsiteY0" fmla="*/ 0 h 11384"/>
                <a:gd name="connsiteX1" fmla="*/ 626174 w 626173"/>
                <a:gd name="connsiteY1" fmla="*/ 0 h 11384"/>
                <a:gd name="connsiteX2" fmla="*/ 626174 w 626173"/>
                <a:gd name="connsiteY2" fmla="*/ 11385 h 11384"/>
                <a:gd name="connsiteX3" fmla="*/ 0 w 626173"/>
                <a:gd name="connsiteY3" fmla="*/ 11385 h 11384"/>
              </a:gdLst>
              <a:ahLst/>
              <a:cxnLst>
                <a:cxn ang="0">
                  <a:pos x="connsiteX0" y="connsiteY0"/>
                </a:cxn>
                <a:cxn ang="0">
                  <a:pos x="connsiteX1" y="connsiteY1"/>
                </a:cxn>
                <a:cxn ang="0">
                  <a:pos x="connsiteX2" y="connsiteY2"/>
                </a:cxn>
                <a:cxn ang="0">
                  <a:pos x="connsiteX3" y="connsiteY3"/>
                </a:cxn>
              </a:cxnLst>
              <a:rect l="l" t="t" r="r" b="b"/>
              <a:pathLst>
                <a:path w="626173" h="11384">
                  <a:moveTo>
                    <a:pt x="0" y="0"/>
                  </a:moveTo>
                  <a:lnTo>
                    <a:pt x="626174" y="0"/>
                  </a:lnTo>
                  <a:lnTo>
                    <a:pt x="626174" y="11385"/>
                  </a:lnTo>
                  <a:lnTo>
                    <a:pt x="0" y="11385"/>
                  </a:ln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2" name="Freeform: Shape 1171">
              <a:extLst>
                <a:ext uri="{FF2B5EF4-FFF2-40B4-BE49-F238E27FC236}">
                  <a16:creationId xmlns:a16="http://schemas.microsoft.com/office/drawing/2014/main" id="{7F7A23E9-1A8D-ABA2-F3E3-B072BF5BC89D}"/>
                </a:ext>
              </a:extLst>
            </p:cNvPr>
            <p:cNvSpPr/>
            <p:nvPr/>
          </p:nvSpPr>
          <p:spPr>
            <a:xfrm>
              <a:off x="-3033130" y="4530786"/>
              <a:ext cx="475322" cy="11384"/>
            </a:xfrm>
            <a:custGeom>
              <a:avLst/>
              <a:gdLst>
                <a:gd name="connsiteX0" fmla="*/ 0 w 475322"/>
                <a:gd name="connsiteY0" fmla="*/ 0 h 11384"/>
                <a:gd name="connsiteX1" fmla="*/ 475323 w 475322"/>
                <a:gd name="connsiteY1" fmla="*/ 0 h 11384"/>
                <a:gd name="connsiteX2" fmla="*/ 475323 w 475322"/>
                <a:gd name="connsiteY2" fmla="*/ 11385 h 11384"/>
                <a:gd name="connsiteX3" fmla="*/ 0 w 475322"/>
                <a:gd name="connsiteY3" fmla="*/ 11385 h 11384"/>
              </a:gdLst>
              <a:ahLst/>
              <a:cxnLst>
                <a:cxn ang="0">
                  <a:pos x="connsiteX0" y="connsiteY0"/>
                </a:cxn>
                <a:cxn ang="0">
                  <a:pos x="connsiteX1" y="connsiteY1"/>
                </a:cxn>
                <a:cxn ang="0">
                  <a:pos x="connsiteX2" y="connsiteY2"/>
                </a:cxn>
                <a:cxn ang="0">
                  <a:pos x="connsiteX3" y="connsiteY3"/>
                </a:cxn>
              </a:cxnLst>
              <a:rect l="l" t="t" r="r" b="b"/>
              <a:pathLst>
                <a:path w="475322" h="11384">
                  <a:moveTo>
                    <a:pt x="0" y="0"/>
                  </a:moveTo>
                  <a:lnTo>
                    <a:pt x="475323" y="0"/>
                  </a:lnTo>
                  <a:lnTo>
                    <a:pt x="475323" y="11385"/>
                  </a:lnTo>
                  <a:lnTo>
                    <a:pt x="0" y="11385"/>
                  </a:lnTo>
                  <a:close/>
                </a:path>
              </a:pathLst>
            </a:custGeom>
            <a:solidFill>
              <a:srgbClr val="FFD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3" name="Freeform: Shape 1172">
              <a:extLst>
                <a:ext uri="{FF2B5EF4-FFF2-40B4-BE49-F238E27FC236}">
                  <a16:creationId xmlns:a16="http://schemas.microsoft.com/office/drawing/2014/main" id="{1C6B0668-F048-8D96-565D-CAB84EA6B5DF}"/>
                </a:ext>
              </a:extLst>
            </p:cNvPr>
            <p:cNvSpPr/>
            <p:nvPr/>
          </p:nvSpPr>
          <p:spPr>
            <a:xfrm>
              <a:off x="-2885125" y="4613327"/>
              <a:ext cx="187852" cy="355780"/>
            </a:xfrm>
            <a:custGeom>
              <a:avLst/>
              <a:gdLst>
                <a:gd name="connsiteX0" fmla="*/ 165082 w 187852"/>
                <a:gd name="connsiteY0" fmla="*/ 287471 h 355780"/>
                <a:gd name="connsiteX1" fmla="*/ 113850 w 187852"/>
                <a:gd name="connsiteY1" fmla="*/ 287471 h 355780"/>
                <a:gd name="connsiteX2" fmla="*/ 113850 w 187852"/>
                <a:gd name="connsiteY2" fmla="*/ 259008 h 355780"/>
                <a:gd name="connsiteX3" fmla="*/ 165082 w 187852"/>
                <a:gd name="connsiteY3" fmla="*/ 259008 h 355780"/>
                <a:gd name="connsiteX4" fmla="*/ 187852 w 187852"/>
                <a:gd name="connsiteY4" fmla="*/ 236238 h 355780"/>
                <a:gd name="connsiteX5" fmla="*/ 165082 w 187852"/>
                <a:gd name="connsiteY5" fmla="*/ 213468 h 355780"/>
                <a:gd name="connsiteX6" fmla="*/ 113850 w 187852"/>
                <a:gd name="connsiteY6" fmla="*/ 213468 h 355780"/>
                <a:gd name="connsiteX7" fmla="*/ 113850 w 187852"/>
                <a:gd name="connsiteY7" fmla="*/ 176467 h 355780"/>
                <a:gd name="connsiteX8" fmla="*/ 176467 w 187852"/>
                <a:gd name="connsiteY8" fmla="*/ 91080 h 355780"/>
                <a:gd name="connsiteX9" fmla="*/ 88234 w 187852"/>
                <a:gd name="connsiteY9" fmla="*/ 0 h 355780"/>
                <a:gd name="connsiteX10" fmla="*/ 0 w 187852"/>
                <a:gd name="connsiteY10" fmla="*/ 91080 h 355780"/>
                <a:gd name="connsiteX11" fmla="*/ 62617 w 187852"/>
                <a:gd name="connsiteY11" fmla="*/ 176467 h 355780"/>
                <a:gd name="connsiteX12" fmla="*/ 62617 w 187852"/>
                <a:gd name="connsiteY12" fmla="*/ 330164 h 355780"/>
                <a:gd name="connsiteX13" fmla="*/ 88234 w 187852"/>
                <a:gd name="connsiteY13" fmla="*/ 355781 h 355780"/>
                <a:gd name="connsiteX14" fmla="*/ 113850 w 187852"/>
                <a:gd name="connsiteY14" fmla="*/ 333011 h 355780"/>
                <a:gd name="connsiteX15" fmla="*/ 165082 w 187852"/>
                <a:gd name="connsiteY15" fmla="*/ 333011 h 355780"/>
                <a:gd name="connsiteX16" fmla="*/ 187852 w 187852"/>
                <a:gd name="connsiteY16" fmla="*/ 310241 h 355780"/>
                <a:gd name="connsiteX17" fmla="*/ 165082 w 187852"/>
                <a:gd name="connsiteY17" fmla="*/ 287471 h 35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5780">
                  <a:moveTo>
                    <a:pt x="165082" y="287471"/>
                  </a:moveTo>
                  <a:lnTo>
                    <a:pt x="113850" y="287471"/>
                  </a:lnTo>
                  <a:lnTo>
                    <a:pt x="113850" y="259008"/>
                  </a:lnTo>
                  <a:lnTo>
                    <a:pt x="165082" y="259008"/>
                  </a:lnTo>
                  <a:cubicBezTo>
                    <a:pt x="176467" y="259008"/>
                    <a:pt x="187852" y="247623"/>
                    <a:pt x="187852" y="236238"/>
                  </a:cubicBezTo>
                  <a:cubicBezTo>
                    <a:pt x="187852" y="224853"/>
                    <a:pt x="176467" y="213468"/>
                    <a:pt x="165082" y="213468"/>
                  </a:cubicBezTo>
                  <a:lnTo>
                    <a:pt x="113850" y="213468"/>
                  </a:lnTo>
                  <a:lnTo>
                    <a:pt x="113850" y="176467"/>
                  </a:lnTo>
                  <a:cubicBezTo>
                    <a:pt x="150851" y="165082"/>
                    <a:pt x="176467" y="130927"/>
                    <a:pt x="176467" y="91080"/>
                  </a:cubicBezTo>
                  <a:cubicBezTo>
                    <a:pt x="176467" y="39847"/>
                    <a:pt x="136620" y="0"/>
                    <a:pt x="88234" y="0"/>
                  </a:cubicBezTo>
                  <a:cubicBezTo>
                    <a:pt x="39847" y="0"/>
                    <a:pt x="0" y="39847"/>
                    <a:pt x="0" y="91080"/>
                  </a:cubicBezTo>
                  <a:cubicBezTo>
                    <a:pt x="0" y="130927"/>
                    <a:pt x="25616" y="165082"/>
                    <a:pt x="62617" y="176467"/>
                  </a:cubicBezTo>
                  <a:lnTo>
                    <a:pt x="62617" y="330164"/>
                  </a:lnTo>
                  <a:cubicBezTo>
                    <a:pt x="62617" y="344396"/>
                    <a:pt x="74002" y="355781"/>
                    <a:pt x="88234" y="355781"/>
                  </a:cubicBezTo>
                  <a:cubicBezTo>
                    <a:pt x="99619" y="355781"/>
                    <a:pt x="111004" y="347242"/>
                    <a:pt x="113850" y="333011"/>
                  </a:cubicBezTo>
                  <a:lnTo>
                    <a:pt x="165082" y="333011"/>
                  </a:lnTo>
                  <a:cubicBezTo>
                    <a:pt x="176467" y="333011"/>
                    <a:pt x="187852" y="321626"/>
                    <a:pt x="187852" y="310241"/>
                  </a:cubicBezTo>
                  <a:cubicBezTo>
                    <a:pt x="187852" y="298856"/>
                    <a:pt x="179313" y="287471"/>
                    <a:pt x="165082" y="287471"/>
                  </a:cubicBez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4" name="Freeform: Shape 1173">
              <a:extLst>
                <a:ext uri="{FF2B5EF4-FFF2-40B4-BE49-F238E27FC236}">
                  <a16:creationId xmlns:a16="http://schemas.microsoft.com/office/drawing/2014/main" id="{6B20F552-D082-AC2D-9037-0925272108B7}"/>
                </a:ext>
              </a:extLst>
            </p:cNvPr>
            <p:cNvSpPr/>
            <p:nvPr/>
          </p:nvSpPr>
          <p:spPr>
            <a:xfrm>
              <a:off x="-2885125" y="4610481"/>
              <a:ext cx="187852" cy="350088"/>
            </a:xfrm>
            <a:custGeom>
              <a:avLst/>
              <a:gdLst>
                <a:gd name="connsiteX0" fmla="*/ 165082 w 187852"/>
                <a:gd name="connsiteY0" fmla="*/ 281778 h 350088"/>
                <a:gd name="connsiteX1" fmla="*/ 113850 w 187852"/>
                <a:gd name="connsiteY1" fmla="*/ 281778 h 350088"/>
                <a:gd name="connsiteX2" fmla="*/ 113850 w 187852"/>
                <a:gd name="connsiteY2" fmla="*/ 253316 h 350088"/>
                <a:gd name="connsiteX3" fmla="*/ 165082 w 187852"/>
                <a:gd name="connsiteY3" fmla="*/ 253316 h 350088"/>
                <a:gd name="connsiteX4" fmla="*/ 187852 w 187852"/>
                <a:gd name="connsiteY4" fmla="*/ 230546 h 350088"/>
                <a:gd name="connsiteX5" fmla="*/ 165082 w 187852"/>
                <a:gd name="connsiteY5" fmla="*/ 207776 h 350088"/>
                <a:gd name="connsiteX6" fmla="*/ 113850 w 187852"/>
                <a:gd name="connsiteY6" fmla="*/ 207776 h 350088"/>
                <a:gd name="connsiteX7" fmla="*/ 113850 w 187852"/>
                <a:gd name="connsiteY7" fmla="*/ 173621 h 350088"/>
                <a:gd name="connsiteX8" fmla="*/ 176467 w 187852"/>
                <a:gd name="connsiteY8" fmla="*/ 88234 h 350088"/>
                <a:gd name="connsiteX9" fmla="*/ 88234 w 187852"/>
                <a:gd name="connsiteY9" fmla="*/ 0 h 350088"/>
                <a:gd name="connsiteX10" fmla="*/ 0 w 187852"/>
                <a:gd name="connsiteY10" fmla="*/ 88234 h 350088"/>
                <a:gd name="connsiteX11" fmla="*/ 62617 w 187852"/>
                <a:gd name="connsiteY11" fmla="*/ 173621 h 350088"/>
                <a:gd name="connsiteX12" fmla="*/ 62617 w 187852"/>
                <a:gd name="connsiteY12" fmla="*/ 324472 h 350088"/>
                <a:gd name="connsiteX13" fmla="*/ 88234 w 187852"/>
                <a:gd name="connsiteY13" fmla="*/ 350088 h 350088"/>
                <a:gd name="connsiteX14" fmla="*/ 113850 w 187852"/>
                <a:gd name="connsiteY14" fmla="*/ 327318 h 350088"/>
                <a:gd name="connsiteX15" fmla="*/ 165082 w 187852"/>
                <a:gd name="connsiteY15" fmla="*/ 327318 h 350088"/>
                <a:gd name="connsiteX16" fmla="*/ 187852 w 187852"/>
                <a:gd name="connsiteY16" fmla="*/ 304548 h 350088"/>
                <a:gd name="connsiteX17" fmla="*/ 165082 w 187852"/>
                <a:gd name="connsiteY17" fmla="*/ 281778 h 3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0088">
                  <a:moveTo>
                    <a:pt x="165082" y="281778"/>
                  </a:moveTo>
                  <a:lnTo>
                    <a:pt x="113850" y="281778"/>
                  </a:lnTo>
                  <a:lnTo>
                    <a:pt x="113850" y="253316"/>
                  </a:lnTo>
                  <a:lnTo>
                    <a:pt x="165082" y="253316"/>
                  </a:lnTo>
                  <a:cubicBezTo>
                    <a:pt x="176467" y="253316"/>
                    <a:pt x="187852" y="241931"/>
                    <a:pt x="187852" y="230546"/>
                  </a:cubicBezTo>
                  <a:cubicBezTo>
                    <a:pt x="187852" y="219161"/>
                    <a:pt x="176467" y="207776"/>
                    <a:pt x="165082" y="207776"/>
                  </a:cubicBezTo>
                  <a:lnTo>
                    <a:pt x="113850" y="207776"/>
                  </a:lnTo>
                  <a:lnTo>
                    <a:pt x="113850" y="173621"/>
                  </a:lnTo>
                  <a:cubicBezTo>
                    <a:pt x="150851" y="162236"/>
                    <a:pt x="176467" y="128081"/>
                    <a:pt x="176467" y="88234"/>
                  </a:cubicBezTo>
                  <a:cubicBezTo>
                    <a:pt x="176467" y="39847"/>
                    <a:pt x="136620" y="0"/>
                    <a:pt x="88234" y="0"/>
                  </a:cubicBezTo>
                  <a:cubicBezTo>
                    <a:pt x="39847" y="0"/>
                    <a:pt x="0" y="39847"/>
                    <a:pt x="0" y="88234"/>
                  </a:cubicBezTo>
                  <a:cubicBezTo>
                    <a:pt x="0" y="128081"/>
                    <a:pt x="25616" y="162236"/>
                    <a:pt x="62617" y="173621"/>
                  </a:cubicBezTo>
                  <a:lnTo>
                    <a:pt x="62617" y="324472"/>
                  </a:lnTo>
                  <a:cubicBezTo>
                    <a:pt x="62617" y="338703"/>
                    <a:pt x="74002" y="350088"/>
                    <a:pt x="88234" y="350088"/>
                  </a:cubicBezTo>
                  <a:cubicBezTo>
                    <a:pt x="99619" y="350088"/>
                    <a:pt x="111004" y="341549"/>
                    <a:pt x="113850" y="327318"/>
                  </a:cubicBezTo>
                  <a:lnTo>
                    <a:pt x="165082" y="327318"/>
                  </a:lnTo>
                  <a:cubicBezTo>
                    <a:pt x="176467" y="327318"/>
                    <a:pt x="187852" y="315933"/>
                    <a:pt x="187852" y="304548"/>
                  </a:cubicBezTo>
                  <a:cubicBezTo>
                    <a:pt x="187852" y="293163"/>
                    <a:pt x="179313" y="281778"/>
                    <a:pt x="165082" y="281778"/>
                  </a:cubicBezTo>
                  <a:close/>
                </a:path>
              </a:pathLst>
            </a:custGeom>
            <a:solidFill>
              <a:srgbClr val="891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pic>
        <p:nvPicPr>
          <p:cNvPr id="1227" name="Am-thanh-mo-chiec-hop-than-ki-www_tiengdong_com">
            <a:hlinkClick r:id="" action="ppaction://media"/>
            <a:extLst>
              <a:ext uri="{FF2B5EF4-FFF2-40B4-BE49-F238E27FC236}">
                <a16:creationId xmlns:a16="http://schemas.microsoft.com/office/drawing/2014/main" id="{A82D8492-01ED-2C49-3BC1-B87AF6821E5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800100"/>
            <a:ext cx="609600" cy="609600"/>
          </a:xfrm>
          <a:prstGeom prst="rect">
            <a:avLst/>
          </a:prstGeom>
        </p:spPr>
      </p:pic>
      <p:pic>
        <p:nvPicPr>
          <p:cNvPr id="1228" name="Am-thanh-nang-tien-tu-tu-xuat-hien-www_tiengdong_com">
            <a:hlinkClick r:id="" action="ppaction://media"/>
            <a:extLst>
              <a:ext uri="{FF2B5EF4-FFF2-40B4-BE49-F238E27FC236}">
                <a16:creationId xmlns:a16="http://schemas.microsoft.com/office/drawing/2014/main" id="{DDBDDE3B-B0CF-E26E-FECD-727542A954E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118471" y="-5439249"/>
            <a:ext cx="609600" cy="609600"/>
          </a:xfrm>
          <a:prstGeom prst="rect">
            <a:avLst/>
          </a:prstGeom>
        </p:spPr>
      </p:pic>
      <p:pic>
        <p:nvPicPr>
          <p:cNvPr id="1229" name="Graphic 1228">
            <a:extLst>
              <a:ext uri="{FF2B5EF4-FFF2-40B4-BE49-F238E27FC236}">
                <a16:creationId xmlns:a16="http://schemas.microsoft.com/office/drawing/2014/main" id="{EE53B897-0CC9-4D5B-576C-A310930DDC7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029200" y="2552700"/>
            <a:ext cx="8333756" cy="4354094"/>
          </a:xfrm>
          <a:prstGeom prst="rect">
            <a:avLst/>
          </a:prstGeom>
        </p:spPr>
      </p:pic>
      <p:grpSp>
        <p:nvGrpSpPr>
          <p:cNvPr id="1230" name="Group 1229">
            <a:extLst>
              <a:ext uri="{FF2B5EF4-FFF2-40B4-BE49-F238E27FC236}">
                <a16:creationId xmlns:a16="http://schemas.microsoft.com/office/drawing/2014/main" id="{E387580A-691C-6C38-57D6-CFAF90598D4E}"/>
              </a:ext>
            </a:extLst>
          </p:cNvPr>
          <p:cNvGrpSpPr/>
          <p:nvPr/>
        </p:nvGrpSpPr>
        <p:grpSpPr>
          <a:xfrm>
            <a:off x="18512178" y="8900680"/>
            <a:ext cx="1182162" cy="552023"/>
            <a:chOff x="5560959" y="4589155"/>
            <a:chExt cx="788108" cy="368015"/>
          </a:xfrm>
        </p:grpSpPr>
        <p:sp>
          <p:nvSpPr>
            <p:cNvPr id="1231" name="Oval 1230">
              <a:extLst>
                <a:ext uri="{FF2B5EF4-FFF2-40B4-BE49-F238E27FC236}">
                  <a16:creationId xmlns:a16="http://schemas.microsoft.com/office/drawing/2014/main" id="{0251DF85-147A-4A90-033B-4966F69D3D19}"/>
                </a:ext>
              </a:extLst>
            </p:cNvPr>
            <p:cNvSpPr/>
            <p:nvPr/>
          </p:nvSpPr>
          <p:spPr>
            <a:xfrm>
              <a:off x="5560959" y="4589155"/>
              <a:ext cx="788108" cy="368015"/>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pic>
          <p:nvPicPr>
            <p:cNvPr id="1232" name="Graphic 1231">
              <a:extLst>
                <a:ext uri="{FF2B5EF4-FFF2-40B4-BE49-F238E27FC236}">
                  <a16:creationId xmlns:a16="http://schemas.microsoft.com/office/drawing/2014/main" id="{8D8A6405-68C0-3C51-14B2-4FE2A7235CC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5831204" y="4653280"/>
              <a:ext cx="244158" cy="244158"/>
            </a:xfrm>
            <a:prstGeom prst="rect">
              <a:avLst/>
            </a:prstGeom>
          </p:spPr>
        </p:pic>
      </p:grpSp>
      <p:pic>
        <p:nvPicPr>
          <p:cNvPr id="1233" name="Tieng-khoa-cua-www_tiengdong_com">
            <a:hlinkClick r:id="" action="ppaction://media"/>
            <a:extLst>
              <a:ext uri="{FF2B5EF4-FFF2-40B4-BE49-F238E27FC236}">
                <a16:creationId xmlns:a16="http://schemas.microsoft.com/office/drawing/2014/main" id="{05B9F51D-0C9C-17DE-C8C9-A0EF92FA0CC2}"/>
              </a:ext>
            </a:extLst>
          </p:cNvPr>
          <p:cNvPicPr>
            <a:picLocks noChangeAspect="1"/>
          </p:cNvPicPr>
          <p:nvPr>
            <a:audioFile r:link="rId5"/>
            <p:extLst>
              <p:ext uri="{DAA4B4D4-6D71-4841-9C94-3DE7FCFB9230}">
                <p14:media xmlns:p14="http://schemas.microsoft.com/office/powerpoint/2010/main" r:embed="rId6">
                  <p14:trim end="585.9"/>
                </p14:media>
              </p:ext>
            </p:extLst>
          </p:nvPr>
        </p:nvPicPr>
        <p:blipFill>
          <a:blip r:embed="rId10"/>
          <a:stretch>
            <a:fillRect/>
          </a:stretch>
        </p:blipFill>
        <p:spPr>
          <a:xfrm>
            <a:off x="1066800" y="-876300"/>
            <a:ext cx="609600" cy="609600"/>
          </a:xfrm>
          <a:prstGeom prst="rect">
            <a:avLst/>
          </a:prstGeom>
        </p:spPr>
      </p:pic>
      <p:sp>
        <p:nvSpPr>
          <p:cNvPr id="1234" name="Oval 1233">
            <a:extLst>
              <a:ext uri="{FF2B5EF4-FFF2-40B4-BE49-F238E27FC236}">
                <a16:creationId xmlns:a16="http://schemas.microsoft.com/office/drawing/2014/main" id="{F0B3BE98-CA51-7B25-EB1F-A20DD7AE3699}"/>
              </a:ext>
            </a:extLst>
          </p:cNvPr>
          <p:cNvSpPr/>
          <p:nvPr/>
        </p:nvSpPr>
        <p:spPr>
          <a:xfrm>
            <a:off x="19151722" y="9754996"/>
            <a:ext cx="1182162" cy="552023"/>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grpSp>
        <p:nvGrpSpPr>
          <p:cNvPr id="1235" name="Group 1234">
            <a:extLst>
              <a:ext uri="{FF2B5EF4-FFF2-40B4-BE49-F238E27FC236}">
                <a16:creationId xmlns:a16="http://schemas.microsoft.com/office/drawing/2014/main" id="{5BBBAE6D-73D8-79A9-B87F-38F9678CB8A2}"/>
              </a:ext>
            </a:extLst>
          </p:cNvPr>
          <p:cNvGrpSpPr/>
          <p:nvPr/>
        </p:nvGrpSpPr>
        <p:grpSpPr>
          <a:xfrm>
            <a:off x="8246901" y="7019451"/>
            <a:ext cx="1182162" cy="536085"/>
            <a:chOff x="12445276" y="5249251"/>
            <a:chExt cx="788108" cy="357390"/>
          </a:xfrm>
        </p:grpSpPr>
        <p:sp>
          <p:nvSpPr>
            <p:cNvPr id="1236" name="Oval 1235">
              <a:extLst>
                <a:ext uri="{FF2B5EF4-FFF2-40B4-BE49-F238E27FC236}">
                  <a16:creationId xmlns:a16="http://schemas.microsoft.com/office/drawing/2014/main" id="{7096B6F4-D95B-C389-D554-CAB7033DFCF1}"/>
                </a:ext>
              </a:extLst>
            </p:cNvPr>
            <p:cNvSpPr/>
            <p:nvPr/>
          </p:nvSpPr>
          <p:spPr>
            <a:xfrm>
              <a:off x="12445276" y="5249251"/>
              <a:ext cx="788108" cy="357390"/>
            </a:xfrm>
            <a:prstGeom prst="ellipse">
              <a:avLst/>
            </a:prstGeom>
            <a:solidFill>
              <a:srgbClr val="FF98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pic>
          <p:nvPicPr>
            <p:cNvPr id="1237" name="Graphic 1236">
              <a:extLst>
                <a:ext uri="{FF2B5EF4-FFF2-40B4-BE49-F238E27FC236}">
                  <a16:creationId xmlns:a16="http://schemas.microsoft.com/office/drawing/2014/main" id="{2AE4D581-2B23-59B1-05F6-42EBCA64316E}"/>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2722545" y="5302136"/>
              <a:ext cx="244158" cy="244158"/>
            </a:xfrm>
            <a:prstGeom prst="rect">
              <a:avLst/>
            </a:prstGeom>
          </p:spPr>
        </p:pic>
      </p:grpSp>
    </p:spTree>
    <p:extLst>
      <p:ext uri="{BB962C8B-B14F-4D97-AF65-F5344CB8AC3E}">
        <p14:creationId xmlns:p14="http://schemas.microsoft.com/office/powerpoint/2010/main" val="5844722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 calcmode="lin" valueType="num">
                                      <p:cBhvr>
                                        <p:cTn id="7" dur="500" fill="hold"/>
                                        <p:tgtEl>
                                          <p:spTgt spid="634"/>
                                        </p:tgtEl>
                                        <p:attrNameLst>
                                          <p:attrName>ppt_w</p:attrName>
                                        </p:attrNameLst>
                                      </p:cBhvr>
                                      <p:tavLst>
                                        <p:tav tm="0">
                                          <p:val>
                                            <p:fltVal val="0"/>
                                          </p:val>
                                        </p:tav>
                                        <p:tav tm="100000">
                                          <p:val>
                                            <p:strVal val="#ppt_w"/>
                                          </p:val>
                                        </p:tav>
                                      </p:tavLst>
                                    </p:anim>
                                    <p:anim calcmode="lin" valueType="num">
                                      <p:cBhvr>
                                        <p:cTn id="8" dur="500" fill="hold"/>
                                        <p:tgtEl>
                                          <p:spTgt spid="634"/>
                                        </p:tgtEl>
                                        <p:attrNameLst>
                                          <p:attrName>ppt_h</p:attrName>
                                        </p:attrNameLst>
                                      </p:cBhvr>
                                      <p:tavLst>
                                        <p:tav tm="0">
                                          <p:val>
                                            <p:fltVal val="0"/>
                                          </p:val>
                                        </p:tav>
                                        <p:tav tm="100000">
                                          <p:val>
                                            <p:strVal val="#ppt_h"/>
                                          </p:val>
                                        </p:tav>
                                      </p:tavLst>
                                    </p:anim>
                                    <p:animEffect transition="in" filter="fade">
                                      <p:cBhvr>
                                        <p:cTn id="9" dur="500"/>
                                        <p:tgtEl>
                                          <p:spTgt spid="634"/>
                                        </p:tgtEl>
                                      </p:cBhvr>
                                    </p:animEffect>
                                  </p:childTnLst>
                                </p:cTn>
                              </p:par>
                              <p:par>
                                <p:cTn id="10" presetID="1" presetClass="mediacall" presetSubtype="0" fill="hold" nodeType="withEffect">
                                  <p:stCondLst>
                                    <p:cond delay="0"/>
                                  </p:stCondLst>
                                  <p:childTnLst>
                                    <p:cmd type="call" cmd="playFrom(0.0)">
                                      <p:cBhvr>
                                        <p:cTn id="11" dur="10896" fill="hold"/>
                                        <p:tgtEl>
                                          <p:spTgt spid="1228"/>
                                        </p:tgtEl>
                                      </p:cBhvr>
                                    </p:cmd>
                                  </p:childTnLst>
                                </p:cTn>
                              </p:par>
                              <p:par>
                                <p:cTn id="12" presetID="32" presetClass="emph" presetSubtype="0" repeatCount="indefinite" fill="hold" nodeType="withEffect">
                                  <p:stCondLst>
                                    <p:cond delay="750"/>
                                  </p:stCondLst>
                                  <p:childTnLst>
                                    <p:animRot by="120000">
                                      <p:cBhvr>
                                        <p:cTn id="13" dur="100" fill="hold">
                                          <p:stCondLst>
                                            <p:cond delay="0"/>
                                          </p:stCondLst>
                                        </p:cTn>
                                        <p:tgtEl>
                                          <p:spTgt spid="634"/>
                                        </p:tgtEl>
                                        <p:attrNameLst>
                                          <p:attrName>r</p:attrName>
                                        </p:attrNameLst>
                                      </p:cBhvr>
                                    </p:animRot>
                                    <p:animRot by="-240000">
                                      <p:cBhvr>
                                        <p:cTn id="14" dur="200" fill="hold">
                                          <p:stCondLst>
                                            <p:cond delay="200"/>
                                          </p:stCondLst>
                                        </p:cTn>
                                        <p:tgtEl>
                                          <p:spTgt spid="634"/>
                                        </p:tgtEl>
                                        <p:attrNameLst>
                                          <p:attrName>r</p:attrName>
                                        </p:attrNameLst>
                                      </p:cBhvr>
                                    </p:animRot>
                                    <p:animRot by="240000">
                                      <p:cBhvr>
                                        <p:cTn id="15" dur="200" fill="hold">
                                          <p:stCondLst>
                                            <p:cond delay="400"/>
                                          </p:stCondLst>
                                        </p:cTn>
                                        <p:tgtEl>
                                          <p:spTgt spid="634"/>
                                        </p:tgtEl>
                                        <p:attrNameLst>
                                          <p:attrName>r</p:attrName>
                                        </p:attrNameLst>
                                      </p:cBhvr>
                                    </p:animRot>
                                    <p:animRot by="-240000">
                                      <p:cBhvr>
                                        <p:cTn id="16" dur="200" fill="hold">
                                          <p:stCondLst>
                                            <p:cond delay="600"/>
                                          </p:stCondLst>
                                        </p:cTn>
                                        <p:tgtEl>
                                          <p:spTgt spid="634"/>
                                        </p:tgtEl>
                                        <p:attrNameLst>
                                          <p:attrName>r</p:attrName>
                                        </p:attrNameLst>
                                      </p:cBhvr>
                                    </p:animRot>
                                    <p:animRot by="120000">
                                      <p:cBhvr>
                                        <p:cTn id="17" dur="200" fill="hold">
                                          <p:stCondLst>
                                            <p:cond delay="800"/>
                                          </p:stCondLst>
                                        </p:cTn>
                                        <p:tgtEl>
                                          <p:spTgt spid="63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35"/>
                                        </p:tgtEl>
                                        <p:attrNameLst>
                                          <p:attrName>style.visibility</p:attrName>
                                        </p:attrNameLst>
                                      </p:cBhvr>
                                      <p:to>
                                        <p:strVal val="visible"/>
                                      </p:to>
                                    </p:set>
                                    <p:animEffect transition="in" filter="fade">
                                      <p:cBhvr>
                                        <p:cTn id="22" dur="1000"/>
                                        <p:tgtEl>
                                          <p:spTgt spid="1235"/>
                                        </p:tgtEl>
                                      </p:cBhvr>
                                    </p:animEffect>
                                    <p:anim calcmode="lin" valueType="num">
                                      <p:cBhvr>
                                        <p:cTn id="23" dur="1000" fill="hold"/>
                                        <p:tgtEl>
                                          <p:spTgt spid="1235"/>
                                        </p:tgtEl>
                                        <p:attrNameLst>
                                          <p:attrName>ppt_x</p:attrName>
                                        </p:attrNameLst>
                                      </p:cBhvr>
                                      <p:tavLst>
                                        <p:tav tm="0">
                                          <p:val>
                                            <p:strVal val="#ppt_x"/>
                                          </p:val>
                                        </p:tav>
                                        <p:tav tm="100000">
                                          <p:val>
                                            <p:strVal val="#ppt_x"/>
                                          </p:val>
                                        </p:tav>
                                      </p:tavLst>
                                    </p:anim>
                                    <p:anim calcmode="lin" valueType="num">
                                      <p:cBhvr>
                                        <p:cTn id="24" dur="1000" fill="hold"/>
                                        <p:tgtEl>
                                          <p:spTgt spid="123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8" presetClass="emph" presetSubtype="0" fill="hold" nodeType="afterEffect">
                                  <p:stCondLst>
                                    <p:cond delay="0"/>
                                  </p:stCondLst>
                                  <p:childTnLst>
                                    <p:animRot by="21600000">
                                      <p:cBhvr>
                                        <p:cTn id="27" dur="1500" fill="hold"/>
                                        <p:tgtEl>
                                          <p:spTgt spid="1235"/>
                                        </p:tgtEl>
                                        <p:attrNameLst>
                                          <p:attrName>r</p:attrName>
                                        </p:attrNameLst>
                                      </p:cBhvr>
                                    </p:animRot>
                                  </p:childTnLst>
                                </p:cTn>
                              </p:par>
                              <p:par>
                                <p:cTn id="28" presetID="1" presetClass="mediacall" presetSubtype="0" fill="hold" nodeType="withEffect">
                                  <p:stCondLst>
                                    <p:cond delay="0"/>
                                  </p:stCondLst>
                                  <p:childTnLst>
                                    <p:cmd type="call" cmd="playFrom(0.0)">
                                      <p:cBhvr>
                                        <p:cTn id="29" dur="1737" fill="hold"/>
                                        <p:tgtEl>
                                          <p:spTgt spid="1233"/>
                                        </p:tgtEl>
                                      </p:cBhvr>
                                    </p:cmd>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35"/>
                                        </p:tgtEl>
                                        <p:attrNameLst>
                                          <p:attrName>style.visibility</p:attrName>
                                        </p:attrNameLst>
                                      </p:cBhvr>
                                      <p:to>
                                        <p:strVal val="visible"/>
                                      </p:to>
                                    </p:set>
                                    <p:animEffect transition="in" filter="fade">
                                      <p:cBhvr>
                                        <p:cTn id="34" dur="1000"/>
                                        <p:tgtEl>
                                          <p:spTgt spid="6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36"/>
                                        </p:tgtEl>
                                        <p:attrNameLst>
                                          <p:attrName>style.visibility</p:attrName>
                                        </p:attrNameLst>
                                      </p:cBhvr>
                                      <p:to>
                                        <p:strVal val="visible"/>
                                      </p:to>
                                    </p:set>
                                    <p:animEffect transition="in" filter="fade">
                                      <p:cBhvr>
                                        <p:cTn id="37" dur="1000"/>
                                        <p:tgtEl>
                                          <p:spTgt spid="6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37"/>
                                        </p:tgtEl>
                                        <p:attrNameLst>
                                          <p:attrName>style.visibility</p:attrName>
                                        </p:attrNameLst>
                                      </p:cBhvr>
                                      <p:to>
                                        <p:strVal val="visible"/>
                                      </p:to>
                                    </p:set>
                                    <p:animEffect transition="in" filter="fade">
                                      <p:cBhvr>
                                        <p:cTn id="40" dur="1000"/>
                                        <p:tgtEl>
                                          <p:spTgt spid="6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38"/>
                                        </p:tgtEl>
                                        <p:attrNameLst>
                                          <p:attrName>style.visibility</p:attrName>
                                        </p:attrNameLst>
                                      </p:cBhvr>
                                      <p:to>
                                        <p:strVal val="visible"/>
                                      </p:to>
                                    </p:set>
                                    <p:animEffect transition="in" filter="fade">
                                      <p:cBhvr>
                                        <p:cTn id="43" dur="1000"/>
                                        <p:tgtEl>
                                          <p:spTgt spid="6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9"/>
                                        </p:tgtEl>
                                        <p:attrNameLst>
                                          <p:attrName>style.visibility</p:attrName>
                                        </p:attrNameLst>
                                      </p:cBhvr>
                                      <p:to>
                                        <p:strVal val="visible"/>
                                      </p:to>
                                    </p:set>
                                    <p:animEffect transition="in" filter="fade">
                                      <p:cBhvr>
                                        <p:cTn id="46" dur="1000"/>
                                        <p:tgtEl>
                                          <p:spTgt spid="639"/>
                                        </p:tgtEl>
                                      </p:cBhvr>
                                    </p:animEffect>
                                  </p:childTnLst>
                                </p:cTn>
                              </p:par>
                              <p:par>
                                <p:cTn id="47" presetID="10" presetClass="entr" presetSubtype="0" fill="hold" nodeType="withEffect">
                                  <p:stCondLst>
                                    <p:cond delay="0"/>
                                  </p:stCondLst>
                                  <p:childTnLst>
                                    <p:set>
                                      <p:cBhvr>
                                        <p:cTn id="48" dur="1" fill="hold">
                                          <p:stCondLst>
                                            <p:cond delay="0"/>
                                          </p:stCondLst>
                                        </p:cTn>
                                        <p:tgtEl>
                                          <p:spTgt spid="640"/>
                                        </p:tgtEl>
                                        <p:attrNameLst>
                                          <p:attrName>style.visibility</p:attrName>
                                        </p:attrNameLst>
                                      </p:cBhvr>
                                      <p:to>
                                        <p:strVal val="visible"/>
                                      </p:to>
                                    </p:set>
                                    <p:animEffect transition="in" filter="fade">
                                      <p:cBhvr>
                                        <p:cTn id="49" dur="1000"/>
                                        <p:tgtEl>
                                          <p:spTgt spid="640"/>
                                        </p:tgtEl>
                                      </p:cBhvr>
                                    </p:animEffect>
                                  </p:childTnLst>
                                </p:cTn>
                              </p:par>
                              <p:par>
                                <p:cTn id="50" presetID="10" presetClass="entr" presetSubtype="0" fill="hold" nodeType="withEffect">
                                  <p:stCondLst>
                                    <p:cond delay="0"/>
                                  </p:stCondLst>
                                  <p:childTnLst>
                                    <p:set>
                                      <p:cBhvr>
                                        <p:cTn id="51" dur="1" fill="hold">
                                          <p:stCondLst>
                                            <p:cond delay="0"/>
                                          </p:stCondLst>
                                        </p:cTn>
                                        <p:tgtEl>
                                          <p:spTgt spid="713"/>
                                        </p:tgtEl>
                                        <p:attrNameLst>
                                          <p:attrName>style.visibility</p:attrName>
                                        </p:attrNameLst>
                                      </p:cBhvr>
                                      <p:to>
                                        <p:strVal val="visible"/>
                                      </p:to>
                                    </p:set>
                                    <p:animEffect transition="in" filter="fade">
                                      <p:cBhvr>
                                        <p:cTn id="52" dur="1000"/>
                                        <p:tgtEl>
                                          <p:spTgt spid="713"/>
                                        </p:tgtEl>
                                      </p:cBhvr>
                                    </p:animEffect>
                                  </p:childTnLst>
                                </p:cTn>
                              </p:par>
                              <p:par>
                                <p:cTn id="53" presetID="10" presetClass="entr" presetSubtype="0" fill="hold" nodeType="withEffect">
                                  <p:stCondLst>
                                    <p:cond delay="0"/>
                                  </p:stCondLst>
                                  <p:childTnLst>
                                    <p:set>
                                      <p:cBhvr>
                                        <p:cTn id="54" dur="1" fill="hold">
                                          <p:stCondLst>
                                            <p:cond delay="0"/>
                                          </p:stCondLst>
                                        </p:cTn>
                                        <p:tgtEl>
                                          <p:spTgt spid="737"/>
                                        </p:tgtEl>
                                        <p:attrNameLst>
                                          <p:attrName>style.visibility</p:attrName>
                                        </p:attrNameLst>
                                      </p:cBhvr>
                                      <p:to>
                                        <p:strVal val="visible"/>
                                      </p:to>
                                    </p:set>
                                    <p:animEffect transition="in" filter="fade">
                                      <p:cBhvr>
                                        <p:cTn id="55" dur="1000"/>
                                        <p:tgtEl>
                                          <p:spTgt spid="737"/>
                                        </p:tgtEl>
                                      </p:cBhvr>
                                    </p:animEffect>
                                  </p:childTnLst>
                                </p:cTn>
                              </p:par>
                              <p:par>
                                <p:cTn id="56" presetID="10" presetClass="entr" presetSubtype="0" fill="hold" nodeType="withEffect">
                                  <p:stCondLst>
                                    <p:cond delay="0"/>
                                  </p:stCondLst>
                                  <p:childTnLst>
                                    <p:set>
                                      <p:cBhvr>
                                        <p:cTn id="57" dur="1" fill="hold">
                                          <p:stCondLst>
                                            <p:cond delay="0"/>
                                          </p:stCondLst>
                                        </p:cTn>
                                        <p:tgtEl>
                                          <p:spTgt spid="865"/>
                                        </p:tgtEl>
                                        <p:attrNameLst>
                                          <p:attrName>style.visibility</p:attrName>
                                        </p:attrNameLst>
                                      </p:cBhvr>
                                      <p:to>
                                        <p:strVal val="visible"/>
                                      </p:to>
                                    </p:set>
                                    <p:animEffect transition="in" filter="fade">
                                      <p:cBhvr>
                                        <p:cTn id="58" dur="1000"/>
                                        <p:tgtEl>
                                          <p:spTgt spid="865"/>
                                        </p:tgtEl>
                                      </p:cBhvr>
                                    </p:animEffect>
                                  </p:childTnLst>
                                </p:cTn>
                              </p:par>
                              <p:par>
                                <p:cTn id="59" presetID="10" presetClass="entr" presetSubtype="0" fill="hold" nodeType="withEffect">
                                  <p:stCondLst>
                                    <p:cond delay="0"/>
                                  </p:stCondLst>
                                  <p:childTnLst>
                                    <p:set>
                                      <p:cBhvr>
                                        <p:cTn id="60" dur="1" fill="hold">
                                          <p:stCondLst>
                                            <p:cond delay="0"/>
                                          </p:stCondLst>
                                        </p:cTn>
                                        <p:tgtEl>
                                          <p:spTgt spid="992"/>
                                        </p:tgtEl>
                                        <p:attrNameLst>
                                          <p:attrName>style.visibility</p:attrName>
                                        </p:attrNameLst>
                                      </p:cBhvr>
                                      <p:to>
                                        <p:strVal val="visible"/>
                                      </p:to>
                                    </p:set>
                                    <p:animEffect transition="in" filter="fade">
                                      <p:cBhvr>
                                        <p:cTn id="61" dur="1000"/>
                                        <p:tgtEl>
                                          <p:spTgt spid="992"/>
                                        </p:tgtEl>
                                      </p:cBhvr>
                                    </p:animEffect>
                                  </p:childTnLst>
                                </p:cTn>
                              </p:par>
                              <p:par>
                                <p:cTn id="62" presetID="10" presetClass="entr" presetSubtype="0" fill="hold" nodeType="withEffect">
                                  <p:stCondLst>
                                    <p:cond delay="0"/>
                                  </p:stCondLst>
                                  <p:childTnLst>
                                    <p:set>
                                      <p:cBhvr>
                                        <p:cTn id="63" dur="1" fill="hold">
                                          <p:stCondLst>
                                            <p:cond delay="0"/>
                                          </p:stCondLst>
                                        </p:cTn>
                                        <p:tgtEl>
                                          <p:spTgt spid="1013"/>
                                        </p:tgtEl>
                                        <p:attrNameLst>
                                          <p:attrName>style.visibility</p:attrName>
                                        </p:attrNameLst>
                                      </p:cBhvr>
                                      <p:to>
                                        <p:strVal val="visible"/>
                                      </p:to>
                                    </p:set>
                                    <p:animEffect transition="in" filter="fade">
                                      <p:cBhvr>
                                        <p:cTn id="64" dur="1000"/>
                                        <p:tgtEl>
                                          <p:spTgt spid="1013"/>
                                        </p:tgtEl>
                                      </p:cBhvr>
                                    </p:animEffect>
                                  </p:childTnLst>
                                </p:cTn>
                              </p:par>
                              <p:par>
                                <p:cTn id="65" presetID="10" presetClass="entr" presetSubtype="0" fill="hold" nodeType="withEffect">
                                  <p:stCondLst>
                                    <p:cond delay="0"/>
                                  </p:stCondLst>
                                  <p:childTnLst>
                                    <p:set>
                                      <p:cBhvr>
                                        <p:cTn id="66" dur="1" fill="hold">
                                          <p:stCondLst>
                                            <p:cond delay="0"/>
                                          </p:stCondLst>
                                        </p:cTn>
                                        <p:tgtEl>
                                          <p:spTgt spid="1067"/>
                                        </p:tgtEl>
                                        <p:attrNameLst>
                                          <p:attrName>style.visibility</p:attrName>
                                        </p:attrNameLst>
                                      </p:cBhvr>
                                      <p:to>
                                        <p:strVal val="visible"/>
                                      </p:to>
                                    </p:set>
                                    <p:animEffect transition="in" filter="fade">
                                      <p:cBhvr>
                                        <p:cTn id="67" dur="1000"/>
                                        <p:tgtEl>
                                          <p:spTgt spid="1067"/>
                                        </p:tgtEl>
                                      </p:cBhvr>
                                    </p:animEffect>
                                  </p:childTnLst>
                                </p:cTn>
                              </p:par>
                              <p:par>
                                <p:cTn id="68" presetID="10" presetClass="entr" presetSubtype="0" fill="hold" nodeType="withEffect">
                                  <p:stCondLst>
                                    <p:cond delay="0"/>
                                  </p:stCondLst>
                                  <p:childTnLst>
                                    <p:set>
                                      <p:cBhvr>
                                        <p:cTn id="69" dur="1" fill="hold">
                                          <p:stCondLst>
                                            <p:cond delay="0"/>
                                          </p:stCondLst>
                                        </p:cTn>
                                        <p:tgtEl>
                                          <p:spTgt spid="1087"/>
                                        </p:tgtEl>
                                        <p:attrNameLst>
                                          <p:attrName>style.visibility</p:attrName>
                                        </p:attrNameLst>
                                      </p:cBhvr>
                                      <p:to>
                                        <p:strVal val="visible"/>
                                      </p:to>
                                    </p:set>
                                    <p:animEffect transition="in" filter="fade">
                                      <p:cBhvr>
                                        <p:cTn id="70" dur="1000"/>
                                        <p:tgtEl>
                                          <p:spTgt spid="1087"/>
                                        </p:tgtEl>
                                      </p:cBhvr>
                                    </p:animEffect>
                                  </p:childTnLst>
                                </p:cTn>
                              </p:par>
                              <p:par>
                                <p:cTn id="71" presetID="10" presetClass="entr" presetSubtype="0" fill="hold" nodeType="withEffect">
                                  <p:stCondLst>
                                    <p:cond delay="0"/>
                                  </p:stCondLst>
                                  <p:childTnLst>
                                    <p:set>
                                      <p:cBhvr>
                                        <p:cTn id="72" dur="1" fill="hold">
                                          <p:stCondLst>
                                            <p:cond delay="0"/>
                                          </p:stCondLst>
                                        </p:cTn>
                                        <p:tgtEl>
                                          <p:spTgt spid="1106"/>
                                        </p:tgtEl>
                                        <p:attrNameLst>
                                          <p:attrName>style.visibility</p:attrName>
                                        </p:attrNameLst>
                                      </p:cBhvr>
                                      <p:to>
                                        <p:strVal val="visible"/>
                                      </p:to>
                                    </p:set>
                                    <p:animEffect transition="in" filter="fade">
                                      <p:cBhvr>
                                        <p:cTn id="73" dur="1000"/>
                                        <p:tgtEl>
                                          <p:spTgt spid="1106"/>
                                        </p:tgtEl>
                                      </p:cBhvr>
                                    </p:animEffect>
                                  </p:childTnLst>
                                </p:cTn>
                              </p:par>
                              <p:par>
                                <p:cTn id="74" presetID="10" presetClass="entr" presetSubtype="0" fill="hold" nodeType="withEffect">
                                  <p:stCondLst>
                                    <p:cond delay="0"/>
                                  </p:stCondLst>
                                  <p:childTnLst>
                                    <p:set>
                                      <p:cBhvr>
                                        <p:cTn id="75" dur="1" fill="hold">
                                          <p:stCondLst>
                                            <p:cond delay="0"/>
                                          </p:stCondLst>
                                        </p:cTn>
                                        <p:tgtEl>
                                          <p:spTgt spid="1119"/>
                                        </p:tgtEl>
                                        <p:attrNameLst>
                                          <p:attrName>style.visibility</p:attrName>
                                        </p:attrNameLst>
                                      </p:cBhvr>
                                      <p:to>
                                        <p:strVal val="visible"/>
                                      </p:to>
                                    </p:set>
                                    <p:animEffect transition="in" filter="fade">
                                      <p:cBhvr>
                                        <p:cTn id="76" dur="1000"/>
                                        <p:tgtEl>
                                          <p:spTgt spid="1119"/>
                                        </p:tgtEl>
                                      </p:cBhvr>
                                    </p:animEffect>
                                  </p:childTnLst>
                                </p:cTn>
                              </p:par>
                              <p:par>
                                <p:cTn id="77" presetID="10" presetClass="entr" presetSubtype="0" fill="hold" nodeType="withEffect">
                                  <p:stCondLst>
                                    <p:cond delay="0"/>
                                  </p:stCondLst>
                                  <p:childTnLst>
                                    <p:set>
                                      <p:cBhvr>
                                        <p:cTn id="78" dur="1" fill="hold">
                                          <p:stCondLst>
                                            <p:cond delay="0"/>
                                          </p:stCondLst>
                                        </p:cTn>
                                        <p:tgtEl>
                                          <p:spTgt spid="1138"/>
                                        </p:tgtEl>
                                        <p:attrNameLst>
                                          <p:attrName>style.visibility</p:attrName>
                                        </p:attrNameLst>
                                      </p:cBhvr>
                                      <p:to>
                                        <p:strVal val="visible"/>
                                      </p:to>
                                    </p:set>
                                    <p:animEffect transition="in" filter="fade">
                                      <p:cBhvr>
                                        <p:cTn id="79" dur="1000"/>
                                        <p:tgtEl>
                                          <p:spTgt spid="1138"/>
                                        </p:tgtEl>
                                      </p:cBhvr>
                                    </p:animEffect>
                                  </p:childTnLst>
                                </p:cTn>
                              </p:par>
                              <p:par>
                                <p:cTn id="80" presetID="10" presetClass="entr" presetSubtype="0" fill="hold" nodeType="withEffect">
                                  <p:stCondLst>
                                    <p:cond delay="0"/>
                                  </p:stCondLst>
                                  <p:childTnLst>
                                    <p:set>
                                      <p:cBhvr>
                                        <p:cTn id="81" dur="1" fill="hold">
                                          <p:stCondLst>
                                            <p:cond delay="0"/>
                                          </p:stCondLst>
                                        </p:cTn>
                                        <p:tgtEl>
                                          <p:spTgt spid="1156"/>
                                        </p:tgtEl>
                                        <p:attrNameLst>
                                          <p:attrName>style.visibility</p:attrName>
                                        </p:attrNameLst>
                                      </p:cBhvr>
                                      <p:to>
                                        <p:strVal val="visible"/>
                                      </p:to>
                                    </p:set>
                                    <p:animEffect transition="in" filter="fade">
                                      <p:cBhvr>
                                        <p:cTn id="82" dur="1000"/>
                                        <p:tgtEl>
                                          <p:spTgt spid="1156"/>
                                        </p:tgtEl>
                                      </p:cBhvr>
                                    </p:animEffect>
                                  </p:childTnLst>
                                </p:cTn>
                              </p:par>
                              <p:par>
                                <p:cTn id="83" presetID="10" presetClass="exit" presetSubtype="0" fill="hold" nodeType="withEffect">
                                  <p:stCondLst>
                                    <p:cond delay="0"/>
                                  </p:stCondLst>
                                  <p:childTnLst>
                                    <p:animEffect transition="out" filter="fade">
                                      <p:cBhvr>
                                        <p:cTn id="84" dur="1000"/>
                                        <p:tgtEl>
                                          <p:spTgt spid="634"/>
                                        </p:tgtEl>
                                      </p:cBhvr>
                                    </p:animEffect>
                                    <p:set>
                                      <p:cBhvr>
                                        <p:cTn id="85" dur="1" fill="hold">
                                          <p:stCondLst>
                                            <p:cond delay="999"/>
                                          </p:stCondLst>
                                        </p:cTn>
                                        <p:tgtEl>
                                          <p:spTgt spid="634"/>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4519" fill="hold"/>
                                        <p:tgtEl>
                                          <p:spTgt spid="1227"/>
                                        </p:tgtEl>
                                      </p:cBhvr>
                                    </p:cmd>
                                  </p:childTnLst>
                                </p:cTn>
                              </p:par>
                              <p:par>
                                <p:cTn id="88" presetID="22" presetClass="entr" presetSubtype="4" fill="hold" nodeType="withEffect">
                                  <p:stCondLst>
                                    <p:cond delay="0"/>
                                  </p:stCondLst>
                                  <p:childTnLst>
                                    <p:set>
                                      <p:cBhvr>
                                        <p:cTn id="89" dur="1" fill="hold">
                                          <p:stCondLst>
                                            <p:cond delay="0"/>
                                          </p:stCondLst>
                                        </p:cTn>
                                        <p:tgtEl>
                                          <p:spTgt spid="1229"/>
                                        </p:tgtEl>
                                        <p:attrNameLst>
                                          <p:attrName>style.visibility</p:attrName>
                                        </p:attrNameLst>
                                      </p:cBhvr>
                                      <p:to>
                                        <p:strVal val="visible"/>
                                      </p:to>
                                    </p:set>
                                    <p:animEffect transition="in" filter="wipe(down)">
                                      <p:cBhvr>
                                        <p:cTn id="90" dur="500"/>
                                        <p:tgtEl>
                                          <p:spTgt spid="12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1227"/>
                </p:tgtEl>
              </p:cMediaNode>
            </p:audio>
            <p:audio>
              <p:cMediaNode vol="80000">
                <p:cTn id="92" fill="hold" display="0">
                  <p:stCondLst>
                    <p:cond delay="indefinite"/>
                  </p:stCondLst>
                  <p:endCondLst>
                    <p:cond evt="onStopAudio" delay="0">
                      <p:tgtEl>
                        <p:sldTgt/>
                      </p:tgtEl>
                    </p:cond>
                  </p:endCondLst>
                </p:cTn>
                <p:tgtEl>
                  <p:spTgt spid="1228"/>
                </p:tgtEl>
              </p:cMediaNode>
            </p:audio>
            <p:audio>
              <p:cMediaNode vol="80000">
                <p:cTn id="93" fill="hold" display="0">
                  <p:stCondLst>
                    <p:cond delay="indefinite"/>
                  </p:stCondLst>
                  <p:endCondLst>
                    <p:cond evt="onStopAudio" delay="0">
                      <p:tgtEl>
                        <p:sldTgt/>
                      </p:tgtEl>
                    </p:cond>
                  </p:endCondLst>
                </p:cTn>
                <p:tgtEl>
                  <p:spTgt spid="1233"/>
                </p:tgtEl>
              </p:cMediaNode>
            </p:audio>
          </p:childTnLst>
        </p:cTn>
      </p:par>
    </p:tnLst>
    <p:bldLst>
      <p:bldP spid="635" grpId="0" animBg="1"/>
      <p:bldP spid="636" grpId="0" animBg="1"/>
      <p:bldP spid="637" grpId="0" animBg="1"/>
      <p:bldP spid="638" grpId="0" animBg="1"/>
      <p:bldP spid="6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3BED2596-772D-9377-40AD-9D079F264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2600" y="342900"/>
            <a:ext cx="7696200" cy="7696200"/>
          </a:xfrm>
          <a:prstGeom prst="rect">
            <a:avLst/>
          </a:prstGeom>
        </p:spPr>
      </p:pic>
      <p:pic>
        <p:nvPicPr>
          <p:cNvPr id="15" name="Picture 14">
            <a:extLst>
              <a:ext uri="{FF2B5EF4-FFF2-40B4-BE49-F238E27FC236}">
                <a16:creationId xmlns:a16="http://schemas.microsoft.com/office/drawing/2014/main" id="{078191DF-D05F-63CA-6E0A-AD5D0029BD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1800" y="-495300"/>
            <a:ext cx="8361925" cy="6867525"/>
          </a:xfrm>
          <a:prstGeom prst="rect">
            <a:avLst/>
          </a:prstGeom>
        </p:spPr>
      </p:pic>
      <p:sp>
        <p:nvSpPr>
          <p:cNvPr id="16" name="Freeform 3">
            <a:extLst>
              <a:ext uri="{FF2B5EF4-FFF2-40B4-BE49-F238E27FC236}">
                <a16:creationId xmlns:a16="http://schemas.microsoft.com/office/drawing/2014/main" id="{5B35343B-C3F2-4CFF-2AD4-6F1BF6D4F02D}"/>
              </a:ext>
            </a:extLst>
          </p:cNvPr>
          <p:cNvSpPr/>
          <p:nvPr/>
        </p:nvSpPr>
        <p:spPr>
          <a:xfrm>
            <a:off x="5338090" y="3082061"/>
            <a:ext cx="12949910" cy="6766328"/>
          </a:xfrm>
          <a:custGeom>
            <a:avLst/>
            <a:gdLst/>
            <a:ahLst/>
            <a:cxnLst/>
            <a:rect l="l" t="t" r="r" b="b"/>
            <a:pathLst>
              <a:path w="12949910" h="6766328">
                <a:moveTo>
                  <a:pt x="0" y="0"/>
                </a:moveTo>
                <a:lnTo>
                  <a:pt x="12949910" y="0"/>
                </a:lnTo>
                <a:lnTo>
                  <a:pt x="12949910" y="6766328"/>
                </a:lnTo>
                <a:lnTo>
                  <a:pt x="0" y="6766328"/>
                </a:lnTo>
                <a:lnTo>
                  <a:pt x="0" y="0"/>
                </a:lnTo>
                <a:close/>
              </a:path>
            </a:pathLst>
          </a:custGeom>
          <a:blipFill>
            <a:blip r:embed="rId9"/>
            <a:stretch>
              <a:fillRect/>
            </a:stretch>
          </a:blipFill>
        </p:spPr>
        <p:txBody>
          <a:bodyPr/>
          <a:lstStyle/>
          <a:p>
            <a:endParaRPr lang="en-US"/>
          </a:p>
        </p:txBody>
      </p:sp>
      <p:pic>
        <p:nvPicPr>
          <p:cNvPr id="17" name="Picture 7">
            <a:extLst>
              <a:ext uri="{FF2B5EF4-FFF2-40B4-BE49-F238E27FC236}">
                <a16:creationId xmlns:a16="http://schemas.microsoft.com/office/drawing/2014/main" id="{9ED1B522-F79B-5241-07CA-1F652A5B0F4D}"/>
              </a:ext>
            </a:extLst>
          </p:cNvPr>
          <p:cNvPicPr>
            <a:picLocks noChangeAspect="1"/>
          </p:cNvPicPr>
          <p:nvPr/>
        </p:nvPicPr>
        <p:blipFill>
          <a:blip r:embed="rId10"/>
          <a:srcRect/>
          <a:stretch>
            <a:fillRect/>
          </a:stretch>
        </p:blipFill>
        <p:spPr>
          <a:xfrm>
            <a:off x="2895600" y="6780528"/>
            <a:ext cx="3399004" cy="3468372"/>
          </a:xfrm>
          <a:prstGeom prst="rect">
            <a:avLst/>
          </a:prstGeom>
        </p:spPr>
      </p:pic>
      <p:pic>
        <p:nvPicPr>
          <p:cNvPr id="19" name="Video chưa đặt tên ‐ Được tạo bằng Clipchamp">
            <a:hlinkClick r:id="" action="ppaction://media"/>
            <a:extLst>
              <a:ext uri="{FF2B5EF4-FFF2-40B4-BE49-F238E27FC236}">
                <a16:creationId xmlns:a16="http://schemas.microsoft.com/office/drawing/2014/main" id="{6DB7190B-9611-8013-AC0E-A0AA18C2A54A}"/>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1981200" y="952500"/>
            <a:ext cx="1490133" cy="838200"/>
          </a:xfrm>
          <a:prstGeom prst="rect">
            <a:avLst/>
          </a:prstGeom>
        </p:spPr>
      </p:pic>
    </p:spTree>
    <p:custDataLst>
      <p:tags r:id="rId1"/>
    </p:custData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7480">
        <p159:morph option="byObject"/>
      </p:transition>
    </mc:Choice>
    <mc:Fallback>
      <p:transition spd="slow" advTm="74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extLst>
    <p:ext uri="{E180D4A7-C9FB-4DFB-919C-405C955672EB}">
      <p14:showEvtLst xmlns:p14="http://schemas.microsoft.com/office/powerpoint/2010/main">
        <p14:playEvt time="1510" objId="19"/>
        <p14:stopEvt time="7168" objId="19"/>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0BBA795-530C-DE9C-A66F-1CDF10E00677}"/>
              </a:ext>
            </a:extLst>
          </p:cNvPr>
          <p:cNvSpPr/>
          <p:nvPr/>
        </p:nvSpPr>
        <p:spPr>
          <a:xfrm>
            <a:off x="0" y="-1562100"/>
            <a:ext cx="18288000" cy="12954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5"/>
            <a:stretch>
              <a:fillRect/>
            </a:stretch>
          </a:blipFill>
        </p:spPr>
        <p:txBody>
          <a:bodyPr/>
          <a:lstStyle/>
          <a:p>
            <a:endParaRPr lang="en-US"/>
          </a:p>
        </p:txBody>
      </p:sp>
      <p:pic>
        <p:nvPicPr>
          <p:cNvPr id="4" name="Picture 3">
            <a:extLst>
              <a:ext uri="{FF2B5EF4-FFF2-40B4-BE49-F238E27FC236}">
                <a16:creationId xmlns:a16="http://schemas.microsoft.com/office/drawing/2014/main" id="{531675A7-E7CE-54F8-4FC7-AFD3BEBF5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552700"/>
            <a:ext cx="8305800" cy="8305800"/>
          </a:xfrm>
          <a:prstGeom prst="rect">
            <a:avLst/>
          </a:prstGeom>
        </p:spPr>
      </p:pic>
      <p:pic>
        <p:nvPicPr>
          <p:cNvPr id="5" name="Video chưa đặt tên ‐ Được tạo bằng Clipchamp (1)">
            <a:hlinkClick r:id="" action="ppaction://media"/>
            <a:extLst>
              <a:ext uri="{FF2B5EF4-FFF2-40B4-BE49-F238E27FC236}">
                <a16:creationId xmlns:a16="http://schemas.microsoft.com/office/drawing/2014/main" id="{10FD2B72-B14C-3080-3F06-F9D814E9EE8A}"/>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378200" y="800100"/>
            <a:ext cx="2717800" cy="1528763"/>
          </a:xfrm>
          <a:prstGeom prst="rect">
            <a:avLst/>
          </a:prstGeom>
        </p:spPr>
      </p:pic>
    </p:spTree>
    <p:custDataLst>
      <p:tags r:id="rId1"/>
    </p:custData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8668">
        <p159:morph option="byObject"/>
      </p:transition>
    </mc:Choice>
    <mc:Fallback>
      <p:transition spd="slow" advTm="866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1608" objId="5"/>
        <p14:stopEvt time="8551"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6628BC55-79F7-9255-D1AE-F02823065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34800" y="-495300"/>
            <a:ext cx="8547488" cy="7019925"/>
          </a:xfrm>
          <a:prstGeom prst="rect">
            <a:avLst/>
          </a:prstGeom>
        </p:spPr>
      </p:pic>
      <p:sp>
        <p:nvSpPr>
          <p:cNvPr id="10" name="Freeform 2">
            <a:extLst>
              <a:ext uri="{FF2B5EF4-FFF2-40B4-BE49-F238E27FC236}">
                <a16:creationId xmlns:a16="http://schemas.microsoft.com/office/drawing/2014/main" id="{194D7044-83AD-572F-4BEB-8E993AC59FD9}"/>
              </a:ext>
            </a:extLst>
          </p:cNvPr>
          <p:cNvSpPr/>
          <p:nvPr/>
        </p:nvSpPr>
        <p:spPr>
          <a:xfrm>
            <a:off x="1905000" y="3771900"/>
            <a:ext cx="14249400" cy="6019800"/>
          </a:xfrm>
          <a:custGeom>
            <a:avLst/>
            <a:gdLst/>
            <a:ahLst/>
            <a:cxnLst/>
            <a:rect l="l" t="t" r="r" b="b"/>
            <a:pathLst>
              <a:path w="14695714" h="8229600">
                <a:moveTo>
                  <a:pt x="0" y="0"/>
                </a:moveTo>
                <a:lnTo>
                  <a:pt x="14695714" y="0"/>
                </a:lnTo>
                <a:lnTo>
                  <a:pt x="14695714" y="8229600"/>
                </a:lnTo>
                <a:lnTo>
                  <a:pt x="0" y="8229600"/>
                </a:lnTo>
                <a:lnTo>
                  <a:pt x="0" y="0"/>
                </a:lnTo>
                <a:close/>
              </a:path>
            </a:pathLst>
          </a:custGeom>
          <a:blipFill>
            <a:blip r:embed="rId8"/>
            <a:stretch>
              <a:fillRect/>
            </a:stretch>
          </a:blipFill>
        </p:spPr>
        <p:txBody>
          <a:bodyPr/>
          <a:lstStyle/>
          <a:p>
            <a:endParaRPr lang="en-US"/>
          </a:p>
        </p:txBody>
      </p:sp>
      <p:pic>
        <p:nvPicPr>
          <p:cNvPr id="12" name="Picture 4">
            <a:extLst>
              <a:ext uri="{FF2B5EF4-FFF2-40B4-BE49-F238E27FC236}">
                <a16:creationId xmlns:a16="http://schemas.microsoft.com/office/drawing/2014/main" id="{D5D793C6-8962-D553-0C8A-2210CBBD07D9}"/>
              </a:ext>
            </a:extLst>
          </p:cNvPr>
          <p:cNvPicPr>
            <a:picLocks noChangeAspect="1"/>
          </p:cNvPicPr>
          <p:nvPr/>
        </p:nvPicPr>
        <p:blipFill>
          <a:blip r:embed="rId9"/>
          <a:srcRect/>
          <a:stretch>
            <a:fillRect/>
          </a:stretch>
        </p:blipFill>
        <p:spPr>
          <a:xfrm flipH="1">
            <a:off x="-609600" y="1790700"/>
            <a:ext cx="4999059" cy="3936070"/>
          </a:xfrm>
          <a:prstGeom prst="rect">
            <a:avLst/>
          </a:prstGeom>
        </p:spPr>
      </p:pic>
      <p:pic>
        <p:nvPicPr>
          <p:cNvPr id="13" name="Picture 5">
            <a:extLst>
              <a:ext uri="{FF2B5EF4-FFF2-40B4-BE49-F238E27FC236}">
                <a16:creationId xmlns:a16="http://schemas.microsoft.com/office/drawing/2014/main" id="{11D2E37C-D8DE-223F-309F-F869A6B195F3}"/>
              </a:ext>
            </a:extLst>
          </p:cNvPr>
          <p:cNvPicPr>
            <a:picLocks noChangeAspect="1"/>
          </p:cNvPicPr>
          <p:nvPr/>
        </p:nvPicPr>
        <p:blipFill>
          <a:blip r:embed="rId10"/>
          <a:srcRect/>
          <a:stretch>
            <a:fillRect/>
          </a:stretch>
        </p:blipFill>
        <p:spPr>
          <a:xfrm>
            <a:off x="13716000" y="4152900"/>
            <a:ext cx="2165684" cy="2057400"/>
          </a:xfrm>
          <a:prstGeom prst="rect">
            <a:avLst/>
          </a:prstGeom>
        </p:spPr>
      </p:pic>
      <p:pic>
        <p:nvPicPr>
          <p:cNvPr id="19" name="Video chưa đặt tên ‐ Được tạo bằng Clipchamp (2)">
            <a:hlinkClick r:id="" action="ppaction://media"/>
            <a:extLst>
              <a:ext uri="{FF2B5EF4-FFF2-40B4-BE49-F238E27FC236}">
                <a16:creationId xmlns:a16="http://schemas.microsoft.com/office/drawing/2014/main" id="{2436E65E-8846-1F2C-BF1A-4B238DB68E68}"/>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2286000" y="495300"/>
            <a:ext cx="1896533" cy="1066800"/>
          </a:xfrm>
          <a:prstGeom prst="rect">
            <a:avLst/>
          </a:prstGeom>
        </p:spPr>
      </p:pic>
    </p:spTree>
    <p:custDataLst>
      <p:tags r:id="rId1"/>
    </p:custDataLst>
    <p:extLst>
      <p:ext uri="{BB962C8B-B14F-4D97-AF65-F5344CB8AC3E}">
        <p14:creationId xmlns:p14="http://schemas.microsoft.com/office/powerpoint/2010/main" val="39849425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9709">
        <p159:morph option="byObject"/>
      </p:transition>
    </mc:Choice>
    <mc:Fallback>
      <p:transition spd="slow" advTm="97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extLst>
    <p:ext uri="{E180D4A7-C9FB-4DFB-919C-405C955672EB}">
      <p14:showEvtLst xmlns:p14="http://schemas.microsoft.com/office/powerpoint/2010/main">
        <p14:playEvt time="1223" objId="19"/>
        <p14:stopEvt time="8503" objId="19"/>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2" name="Group 2"/>
          <p:cNvGrpSpPr/>
          <p:nvPr/>
        </p:nvGrpSpPr>
        <p:grpSpPr>
          <a:xfrm>
            <a:off x="-5356374" y="9258300"/>
            <a:ext cx="27863167" cy="2554723"/>
            <a:chOff x="0" y="0"/>
            <a:chExt cx="7338447" cy="672849"/>
          </a:xfrm>
        </p:grpSpPr>
        <p:sp>
          <p:nvSpPr>
            <p:cNvPr id="3" name="Freeform 3"/>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4" name="TextBox 4"/>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9144000" y="-166475"/>
            <a:ext cx="9478675" cy="10164799"/>
          </a:xfrm>
          <a:custGeom>
            <a:avLst/>
            <a:gdLst/>
            <a:ahLst/>
            <a:cxnLst/>
            <a:rect l="l" t="t" r="r" b="b"/>
            <a:pathLst>
              <a:path w="9478675" h="10164799">
                <a:moveTo>
                  <a:pt x="0" y="0"/>
                </a:moveTo>
                <a:lnTo>
                  <a:pt x="9478675" y="0"/>
                </a:lnTo>
                <a:lnTo>
                  <a:pt x="9478675" y="10164799"/>
                </a:lnTo>
                <a:lnTo>
                  <a:pt x="0" y="1016479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a:off x="4267200" y="0"/>
            <a:ext cx="6096000" cy="1905000"/>
          </a:xfrm>
          <a:custGeom>
            <a:avLst/>
            <a:gdLst/>
            <a:ahLst/>
            <a:cxnLst/>
            <a:rect l="l" t="t" r="r" b="b"/>
            <a:pathLst>
              <a:path w="3717069" h="1510739">
                <a:moveTo>
                  <a:pt x="0" y="0"/>
                </a:moveTo>
                <a:lnTo>
                  <a:pt x="3717069" y="0"/>
                </a:lnTo>
                <a:lnTo>
                  <a:pt x="3717069" y="1510738"/>
                </a:lnTo>
                <a:lnTo>
                  <a:pt x="0" y="15107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8809325" y="5334392"/>
            <a:ext cx="9478675" cy="4952608"/>
          </a:xfrm>
          <a:custGeom>
            <a:avLst/>
            <a:gdLst/>
            <a:ahLst/>
            <a:cxnLst/>
            <a:rect l="l" t="t" r="r" b="b"/>
            <a:pathLst>
              <a:path w="9478675" h="4952608">
                <a:moveTo>
                  <a:pt x="0" y="0"/>
                </a:moveTo>
                <a:lnTo>
                  <a:pt x="9478675" y="0"/>
                </a:lnTo>
                <a:lnTo>
                  <a:pt x="9478675" y="4952608"/>
                </a:lnTo>
                <a:lnTo>
                  <a:pt x="0" y="4952608"/>
                </a:lnTo>
                <a:lnTo>
                  <a:pt x="0" y="0"/>
                </a:lnTo>
                <a:close/>
              </a:path>
            </a:pathLst>
          </a:custGeom>
          <a:blipFill>
            <a:blip r:embed="rId6"/>
            <a:stretch>
              <a:fillRect/>
            </a:stretch>
          </a:blipFill>
        </p:spPr>
        <p:txBody>
          <a:bodyPr/>
          <a:lstStyle/>
          <a:p>
            <a:endParaRPr lang="en-US"/>
          </a:p>
        </p:txBody>
      </p:sp>
      <p:sp>
        <p:nvSpPr>
          <p:cNvPr id="11" name="Freeform 4">
            <a:extLst>
              <a:ext uri="{FF2B5EF4-FFF2-40B4-BE49-F238E27FC236}">
                <a16:creationId xmlns:a16="http://schemas.microsoft.com/office/drawing/2014/main" id="{69551077-F0B2-F7DE-BE25-F332F52B65F8}"/>
              </a:ext>
            </a:extLst>
          </p:cNvPr>
          <p:cNvSpPr/>
          <p:nvPr/>
        </p:nvSpPr>
        <p:spPr>
          <a:xfrm flipH="1">
            <a:off x="228600" y="4914900"/>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7"/>
            <a:stretch>
              <a:fillRect/>
            </a:stretch>
          </a:blipFill>
        </p:spPr>
        <p:txBody>
          <a:bodyPr/>
          <a:lstStyle/>
          <a:p>
            <a:endParaRPr lang="en-US"/>
          </a:p>
        </p:txBody>
      </p:sp>
      <p:sp>
        <p:nvSpPr>
          <p:cNvPr id="18" name="Freeform 3">
            <a:extLst>
              <a:ext uri="{FF2B5EF4-FFF2-40B4-BE49-F238E27FC236}">
                <a16:creationId xmlns:a16="http://schemas.microsoft.com/office/drawing/2014/main" id="{D7FEB3D2-A12D-FBF6-D35E-F74C0030FBBB}"/>
              </a:ext>
            </a:extLst>
          </p:cNvPr>
          <p:cNvSpPr/>
          <p:nvPr/>
        </p:nvSpPr>
        <p:spPr>
          <a:xfrm>
            <a:off x="2743200" y="6896100"/>
            <a:ext cx="2514600" cy="37719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51E43A8B-B30B-78E2-0263-182FF2BA99FA}"/>
              </a:ext>
            </a:extLst>
          </p:cNvPr>
          <p:cNvPicPr>
            <a:picLocks noChangeAspect="1"/>
          </p:cNvPicPr>
          <p:nvPr/>
        </p:nvPicPr>
        <p:blipFill>
          <a:blip r:embed="rId10"/>
          <a:stretch>
            <a:fillRect/>
          </a:stretch>
        </p:blipFill>
        <p:spPr>
          <a:xfrm>
            <a:off x="1371600" y="2095500"/>
            <a:ext cx="10266554" cy="4121253"/>
          </a:xfrm>
          <a:prstGeom prst="rect">
            <a:avLst/>
          </a:prstGeom>
        </p:spPr>
      </p:pic>
      <p:pic>
        <p:nvPicPr>
          <p:cNvPr id="9" name="Picture 8">
            <a:extLst>
              <a:ext uri="{FF2B5EF4-FFF2-40B4-BE49-F238E27FC236}">
                <a16:creationId xmlns:a16="http://schemas.microsoft.com/office/drawing/2014/main" id="{9884C676-4144-A9A1-8365-D8323FC951E8}"/>
              </a:ext>
            </a:extLst>
          </p:cNvPr>
          <p:cNvPicPr>
            <a:picLocks noChangeAspect="1"/>
          </p:cNvPicPr>
          <p:nvPr/>
        </p:nvPicPr>
        <p:blipFill>
          <a:blip r:embed="rId11"/>
          <a:stretch>
            <a:fillRect/>
          </a:stretch>
        </p:blipFill>
        <p:spPr>
          <a:xfrm>
            <a:off x="4800600" y="195020"/>
            <a:ext cx="4255377" cy="1450974"/>
          </a:xfrm>
          <a:prstGeom prst="rect">
            <a:avLst/>
          </a:prstGeom>
        </p:spPr>
      </p:pic>
      <p:grpSp>
        <p:nvGrpSpPr>
          <p:cNvPr id="26" name="Group 25">
            <a:extLst>
              <a:ext uri="{FF2B5EF4-FFF2-40B4-BE49-F238E27FC236}">
                <a16:creationId xmlns:a16="http://schemas.microsoft.com/office/drawing/2014/main" id="{2B351A93-4528-4522-B70C-1EE24B31AEB0}"/>
              </a:ext>
            </a:extLst>
          </p:cNvPr>
          <p:cNvGrpSpPr/>
          <p:nvPr/>
        </p:nvGrpSpPr>
        <p:grpSpPr>
          <a:xfrm>
            <a:off x="0" y="419100"/>
            <a:ext cx="3657600" cy="1438767"/>
            <a:chOff x="0" y="419100"/>
            <a:chExt cx="3657600" cy="1438767"/>
          </a:xfrm>
        </p:grpSpPr>
        <p:sp>
          <p:nvSpPr>
            <p:cNvPr id="10" name="Freeform 7">
              <a:extLst>
                <a:ext uri="{FF2B5EF4-FFF2-40B4-BE49-F238E27FC236}">
                  <a16:creationId xmlns:a16="http://schemas.microsoft.com/office/drawing/2014/main" id="{0E172146-2BB0-C679-0759-5CD1FFB38704}"/>
                </a:ext>
              </a:extLst>
            </p:cNvPr>
            <p:cNvSpPr/>
            <p:nvPr/>
          </p:nvSpPr>
          <p:spPr>
            <a:xfrm>
              <a:off x="0" y="419100"/>
              <a:ext cx="3657600" cy="1371600"/>
            </a:xfrm>
            <a:custGeom>
              <a:avLst/>
              <a:gdLst/>
              <a:ahLst/>
              <a:cxnLst/>
              <a:rect l="l" t="t" r="r" b="b"/>
              <a:pathLst>
                <a:path w="3024000" h="763560">
                  <a:moveTo>
                    <a:pt x="0" y="0"/>
                  </a:moveTo>
                  <a:lnTo>
                    <a:pt x="3024000" y="0"/>
                  </a:lnTo>
                  <a:lnTo>
                    <a:pt x="3024000" y="763560"/>
                  </a:lnTo>
                  <a:lnTo>
                    <a:pt x="0" y="76356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4DBB960B-1191-4E50-7195-14E74DE78167}"/>
                </a:ext>
              </a:extLst>
            </p:cNvPr>
            <p:cNvPicPr>
              <a:picLocks noChangeAspect="1"/>
            </p:cNvPicPr>
            <p:nvPr/>
          </p:nvPicPr>
          <p:blipFill>
            <a:blip r:embed="rId14"/>
            <a:stretch>
              <a:fillRect/>
            </a:stretch>
          </p:blipFill>
          <p:spPr>
            <a:xfrm>
              <a:off x="304800" y="571500"/>
              <a:ext cx="3017782" cy="1286367"/>
            </a:xfrm>
            <a:prstGeom prst="rect">
              <a:avLst/>
            </a:prstGeom>
          </p:spPr>
        </p:pic>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809</TotalTime>
  <Words>818</Words>
  <Application>Microsoft Office PowerPoint</Application>
  <PresentationFormat>Custom</PresentationFormat>
  <Paragraphs>78</Paragraphs>
  <Slides>37</Slides>
  <Notes>1</Notes>
  <HiddenSlides>0</HiddenSlides>
  <MMClips>6</MMClips>
  <ScaleCrop>false</ScaleCrop>
  <HeadingPairs>
    <vt:vector size="6" baseType="variant">
      <vt:variant>
        <vt:lpstr>Fonts Used</vt:lpstr>
      </vt:variant>
      <vt:variant>
        <vt:i4>23</vt:i4>
      </vt:variant>
      <vt:variant>
        <vt:lpstr>Theme</vt:lpstr>
      </vt:variant>
      <vt:variant>
        <vt:i4>5</vt:i4>
      </vt:variant>
      <vt:variant>
        <vt:lpstr>Slide Titles</vt:lpstr>
      </vt:variant>
      <vt:variant>
        <vt:i4>37</vt:i4>
      </vt:variant>
    </vt:vector>
  </HeadingPairs>
  <TitlesOfParts>
    <vt:vector size="65" baseType="lpstr">
      <vt:lpstr>微软雅黑</vt:lpstr>
      <vt:lpstr>#9Slide02 Noi dung dai</vt:lpstr>
      <vt:lpstr>#9Slide05 ViceroyJF</vt:lpstr>
      <vt:lpstr>#9Slide07 HoneyCream</vt:lpstr>
      <vt:lpstr>#9Slide07 IcielAltus Serif</vt:lpstr>
      <vt:lpstr>ABeeZee</vt:lpstr>
      <vt:lpstr>Arial</vt:lpstr>
      <vt:lpstr>Calibri</vt:lpstr>
      <vt:lpstr>Cambria</vt:lpstr>
      <vt:lpstr>等线</vt:lpstr>
      <vt:lpstr>Georgia</vt:lpstr>
      <vt:lpstr>Roboto Condensed Light</vt:lpstr>
      <vt:lpstr>SVN-Gretoon</vt:lpstr>
      <vt:lpstr>SVN-Newton</vt:lpstr>
      <vt:lpstr>Times New Roman</vt:lpstr>
      <vt:lpstr>UTM Guanine</vt:lpstr>
      <vt:lpstr>印品黑体</vt:lpstr>
      <vt:lpstr>字魂105号-简雅黑</vt:lpstr>
      <vt:lpstr>字魂107号-萌趣欢乐体</vt:lpstr>
      <vt:lpstr>字魂27号-布丁体</vt:lpstr>
      <vt:lpstr>思源黑体 CN Bold</vt:lpstr>
      <vt:lpstr>楷体</vt:lpstr>
      <vt:lpstr>百变马丁</vt:lpstr>
      <vt:lpstr>Office Theme</vt:lpstr>
      <vt:lpstr>Office 主题​​</vt:lpstr>
      <vt:lpstr>1_Simple Light</vt:lpstr>
      <vt:lpstr>1_Office 主题​​</vt:lpstr>
      <vt:lpstr>Calendar &amp; Weather Subject for Pre-K: Parts of the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43</cp:revision>
  <dcterms:created xsi:type="dcterms:W3CDTF">2006-08-16T00:00:00Z</dcterms:created>
  <dcterms:modified xsi:type="dcterms:W3CDTF">2025-09-22T01:36:38Z</dcterms:modified>
  <dc:identifier>DAGGBMTwqNQ</dc:identifier>
</cp:coreProperties>
</file>