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media/audio12.wav" ContentType="audio/x-wav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</p:sldMasterIdLst>
  <p:notesMasterIdLst>
    <p:notesMasterId r:id="rId30"/>
  </p:notesMasterIdLst>
  <p:sldIdLst>
    <p:sldId id="256" r:id="rId4"/>
    <p:sldId id="320" r:id="rId5"/>
    <p:sldId id="370" r:id="rId6"/>
    <p:sldId id="993" r:id="rId7"/>
    <p:sldId id="1082" r:id="rId8"/>
    <p:sldId id="257" r:id="rId9"/>
    <p:sldId id="259" r:id="rId10"/>
    <p:sldId id="1083" r:id="rId11"/>
    <p:sldId id="258" r:id="rId12"/>
    <p:sldId id="260" r:id="rId13"/>
    <p:sldId id="262" r:id="rId14"/>
    <p:sldId id="263" r:id="rId15"/>
    <p:sldId id="265" r:id="rId16"/>
    <p:sldId id="283" r:id="rId17"/>
    <p:sldId id="1084" r:id="rId18"/>
    <p:sldId id="1090" r:id="rId19"/>
    <p:sldId id="1085" r:id="rId20"/>
    <p:sldId id="1086" r:id="rId21"/>
    <p:sldId id="1087" r:id="rId22"/>
    <p:sldId id="1088" r:id="rId23"/>
    <p:sldId id="1089" r:id="rId24"/>
    <p:sldId id="1040" r:id="rId25"/>
    <p:sldId id="1091" r:id="rId26"/>
    <p:sldId id="1041" r:id="rId27"/>
    <p:sldId id="1079" r:id="rId28"/>
    <p:sldId id="268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00"/>
    <a:srgbClr val="F169A7"/>
    <a:srgbClr val="D96EAB"/>
    <a:srgbClr val="92D050"/>
    <a:srgbClr val="F7A160"/>
    <a:srgbClr val="00A1E9"/>
    <a:srgbClr val="FF1494"/>
    <a:srgbClr val="F27185"/>
    <a:srgbClr val="A8CC69"/>
    <a:srgbClr val="FE7FA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40" autoAdjust="0"/>
    <p:restoredTop sz="95455" autoAdjust="0"/>
  </p:normalViewPr>
  <p:slideViewPr>
    <p:cSldViewPr snapToGrid="0">
      <p:cViewPr varScale="1">
        <p:scale>
          <a:sx n="81" d="100"/>
          <a:sy n="81" d="100"/>
        </p:scale>
        <p:origin x="667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00C1D8-148A-4573-9EBF-3521D838CBD2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A8AA0C-05A6-4E4F-BDA5-D818876FE7A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1705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S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A8AA0C-05A6-4E4F-BDA5-D818876FE7AF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7807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/>
              <a:t>Have Ss look at the alphabet and ask them how many letters they can see</a:t>
            </a:r>
          </a:p>
          <a:p>
            <a:pPr marL="171450" indent="-171450">
              <a:buFontTx/>
              <a:buChar char="-"/>
            </a:pPr>
            <a:r>
              <a:rPr lang="en-SG" dirty="0"/>
              <a:t>Point at each letter, say aloud and have Ss repeat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A8AA0C-05A6-4E4F-BDA5-D818876FE7AF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13793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SG" dirty="0"/>
              <a:t>Ask Ss to draw a 9-square grid and fill each square with any letter they like</a:t>
            </a:r>
          </a:p>
          <a:p>
            <a:pPr marL="171450" indent="-171450">
              <a:buFontTx/>
              <a:buChar char="-"/>
            </a:pPr>
            <a:r>
              <a:rPr lang="en-SG" dirty="0"/>
              <a:t>Tell Ss that they are going to play The Bingo Game.</a:t>
            </a:r>
          </a:p>
          <a:p>
            <a:pPr marL="171450" indent="-171450">
              <a:buFontTx/>
              <a:buChar char="-"/>
            </a:pPr>
            <a:r>
              <a:rPr lang="en-SG" dirty="0"/>
              <a:t>The teacher will say a letter each time and if Ss have that letter on the card, they can cross it out. </a:t>
            </a:r>
          </a:p>
          <a:p>
            <a:pPr marL="171450" indent="-171450">
              <a:buFontTx/>
              <a:buChar char="-"/>
            </a:pPr>
            <a:r>
              <a:rPr lang="en-SG" dirty="0"/>
              <a:t>If Ss can form a vertical/horizontal/diagonal line with 3 letters crossed out, they win.</a:t>
            </a:r>
          </a:p>
          <a:p>
            <a:pPr marL="171450" indent="-171450">
              <a:buFontTx/>
              <a:buChar char="-"/>
            </a:pPr>
            <a:endParaRPr lang="en-S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A8AA0C-05A6-4E4F-BDA5-D818876FE7A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4255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5C38CE-EF5F-4D80-B93F-A3C547F9F37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212B99E-4C49-41FF-9BA9-57154F97D4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14E223-49AE-4039-9AD9-56DC8191E9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8C782-8A5A-4869-AAE5-A00785A201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57B437-B984-43D8-AC37-DCDAC8B31D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65882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3C4095-5339-4785-B244-8B02F99987F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4FD34E3-2908-4861-9333-D3740061459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70104B9-988C-4ED5-AEE7-15E7FBD69B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E427BC-CFDE-4C5C-83A7-101594489E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1A1B06-4301-4B84-B124-4EAFAAA6C9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5593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A6ADD04-602F-4684-8201-C3CCECEFD3F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84EEAA-C732-4D2D-8D15-5D3894BF5BD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2413A1-6930-4086-BFEB-6BAB60464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EB7475-0F29-48F7-A107-A5C4B581A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513893-7DA2-4AF9-B8B7-632E9F685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9415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914400" y="2130028"/>
            <a:ext cx="10363200" cy="147042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437348-F116-4146-9793-3AA082542EB5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37748197"/>
      </p:ext>
    </p:extLst>
  </p:cSld>
  <p:clrMapOvr>
    <a:masterClrMapping/>
  </p:clrMapOvr>
  <p:transition>
    <p:circl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C41418-F3C4-435C-9B5E-E3202BE454B5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105662712"/>
      </p:ext>
    </p:extLst>
  </p:cSld>
  <p:clrMapOvr>
    <a:masterClrMapping/>
  </p:clrMapOvr>
  <p:transition>
    <p:circl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62379" y="440650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962379" y="2906316"/>
            <a:ext cx="10363200" cy="1500188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7FE56E-4328-46BA-8E19-8E2118365781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67528471"/>
      </p:ext>
    </p:extLst>
  </p:cSld>
  <p:clrMapOvr>
    <a:masterClrMapping/>
  </p:clrMapOvr>
  <p:transition>
    <p:circl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50933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231467" y="1600200"/>
            <a:ext cx="5350933" cy="4525566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07288-EF97-4B95-80EA-F880A91C060D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17099749"/>
      </p:ext>
    </p:extLst>
  </p:cSld>
  <p:clrMapOvr>
    <a:masterClrMapping/>
  </p:clrMapOvr>
  <p:transition>
    <p:circl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609601" y="1534716"/>
            <a:ext cx="5387623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09601" y="2175272"/>
            <a:ext cx="5387623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6194780" y="1534716"/>
            <a:ext cx="5387621" cy="64055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6194780" y="2175272"/>
            <a:ext cx="5387621" cy="3950494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41D343-CB04-4921-8889-760F0397692B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62834799"/>
      </p:ext>
    </p:extLst>
  </p:cSld>
  <p:clrMapOvr>
    <a:masterClrMapping/>
  </p:clrMapOvr>
  <p:transition>
    <p:circl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4FDBE5-A310-4550-BC99-001B02A33CC3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14792993"/>
      </p:ext>
    </p:extLst>
  </p:cSld>
  <p:clrMapOvr>
    <a:masterClrMapping/>
  </p:clrMapOvr>
  <p:transition>
    <p:circl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31337B-740C-4C78-A0AC-9486A6A7710E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21142164"/>
      </p:ext>
    </p:extLst>
  </p:cSld>
  <p:clrMapOvr>
    <a:masterClrMapping/>
  </p:clrMapOvr>
  <p:transition>
    <p:circl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2654"/>
            <a:ext cx="4010379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766736" y="272654"/>
            <a:ext cx="681566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0" y="1434704"/>
            <a:ext cx="4010379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1899C5-E4CC-407E-9E38-54F48A76E6BC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96403640"/>
      </p:ext>
    </p:extLst>
  </p:cSld>
  <p:clrMapOvr>
    <a:masterClrMapping/>
  </p:clrMapOvr>
  <p:transition>
    <p:circl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577B6F-D8C2-493F-A2D6-2C4D2B5D91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2C7803D-6C87-4FD4-8BA3-42DF66B17D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69447BC-052A-4F2B-A9D9-79C0BC17E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55BA30-84C3-4C82-AE85-7193C03DD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48AAF9D-4428-486D-826F-7BA68A397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84615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390423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390423" y="613172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390423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E2DAF6-5828-495B-99C2-226A8E3EE5D7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09862305"/>
      </p:ext>
    </p:extLst>
  </p:cSld>
  <p:clrMapOvr>
    <a:masterClrMapping/>
  </p:clrMapOvr>
  <p:transition>
    <p:circl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9DDED5-46D6-4447-99D5-28765929240E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76002629"/>
      </p:ext>
    </p:extLst>
  </p:cSld>
  <p:clrMapOvr>
    <a:masterClrMapping/>
  </p:clrMapOvr>
  <p:transition>
    <p:circl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839200" y="275036"/>
            <a:ext cx="2743200" cy="5850731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609600" y="275036"/>
            <a:ext cx="7958667" cy="5850731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3DB363-8304-4A95-A113-23F5F67AC2A6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2871907"/>
      </p:ext>
    </p:extLst>
  </p:cSld>
  <p:clrMapOvr>
    <a:masterClrMapping/>
  </p:clrMapOvr>
  <p:transition>
    <p:circl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0448D99-7449-4C8F-E230-CF5F9A4222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249BA4A-47D0-038A-9B3B-464FE64F3C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60AC623-0BF9-D27B-67AB-F5B144A0C0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C4FD819-5ED5-4258-A132-DAA9100158B4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368630529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EFCC2D0-1E9A-63DB-01AE-A6D4FD1A57F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56A57F7-26EA-7FAF-A7B5-90853EC80E3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5BBBA8A-7349-8306-26C1-8F018BEFB8C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34A405-C407-4F7C-9399-EFF7EB7C1DDB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289070977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7F23DC9-A028-445F-1789-DE775F01986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9AFD6B3-C74A-5159-C9BA-B90724ECB55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0B7E555-219B-AC74-13E4-0C275CDF02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EA7B87-B138-4B22-AEF0-7A7334D304E2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6472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38FCC43-C69C-76B6-31B9-B5763C7B5E5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B71F7F-A749-6AFF-36A8-A0B3FEFACE5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A78C6B-F457-BC59-B8DF-ED8F82D812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C1E26D-A1C0-4B50-94E9-83A2FEBFA19E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8599000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FBDE18E-6778-D9B7-8B29-E3ADAC1E086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8F0EB23-6082-CC5A-D93E-3D7FAB69D4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E3A9D884-D010-164E-4321-17260B6A742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D4A730-7CCF-4B2C-9BF7-6812771885FC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256741927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6DAD7C70-7F7D-A3F7-70FB-46F315164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5FCD3A4-67DE-4B72-3BC9-77FC17DE74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FFB197C-357E-AD9D-4F4C-E8E828CE46C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13A534-9EBA-40B8-800F-6B4AF3FB3B3A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50212772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A79BAB5-FC36-07AC-C941-290BF8EB7F1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B6E9CD5-50B4-7654-7830-4A4CDAB4691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9DF7F6D-B957-F8B0-B171-79BA8B23A5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766834E-4F4F-46B4-8244-D3E546FC3E4B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1573428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BAA202-BE50-47EF-AE9E-DCD15CEF68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69918C4-2B38-481F-9DF1-5E5CB406B6C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E5D91A-1907-4680-989B-6159EEF0A1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F947DE-8CD5-4ECC-8423-8B44337E47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173ED8-9D6B-48B1-8E0B-5DEB0DEB70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76745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102312A-FD10-D3E2-BC9B-6B7E0BC7E75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1A01FB6-93F1-8C35-8A96-A7AED62C88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B35E80D-1DE4-50F7-6A5B-38DD3A0964A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A797A7-58F0-4087-B5AF-F3872F444F90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35021686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8A3AB7D-AED5-C70D-568D-D79EC6DD226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6E37449-DB18-B6DF-E5BD-706907EAC92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30C6C3F-3EAD-C2CF-31A6-8D4C2FDD4C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2F77D4-5019-455D-8671-01274123527F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25597271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9A47797-894B-8392-81C7-6D198417FC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8211CD2-254A-9C66-071F-D629239C8F8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15DB69D-DBFA-2B00-18BE-9E24FA4041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101C14-95EB-4C4B-957A-404CE1A2C9B0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31672967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7F490D8-43AB-0768-9899-EC202D23D1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9992627-1FB6-A65C-3C95-0280D99D48F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6D5D6FC-AA7A-BD7F-98AB-88D055134F2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7EE2325-22C3-41AD-8DA7-E4B3828C7222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9825970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24FB3A-43FA-4EF4-9FE2-7D7C4D9F83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725A6-60F0-485A-9DBB-FA8AA6B9517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6469250-3143-4E20-8706-60BADD0B869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2211585-EA6A-4D42-9A84-1A65192E15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06A9A4B-CA2B-4B6E-B042-7CE4F85C6D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4DDEB0-57A9-46FE-A492-CCB071515A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4609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BC57F-1CA6-4149-9AEB-BD331D5AE4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2430148-411F-4EA9-9E06-8D4E287BA4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E3C0CC9-3C9D-40ED-8BED-4DD11307A61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BE99B8D-FDED-4223-9E60-C96C8132201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1A90F32-8473-41B6-BE15-3C694FEC531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B7B46D0-F56B-4F6A-9FAF-07BE9546DF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6419FF5-68AC-4303-8D2A-EE1ACA3D09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68B0583-F17E-4614-8864-8AE06B6756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4147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8986CC-B7CE-4B28-A630-6F0CADA169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A7DB22-E673-408B-9CC0-6FD5B39A8A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C7E7A2-467D-4969-848D-7185CF9ADA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F2905E0-ADEC-4E18-888C-564BB56848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8797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8B82CB-4E9C-4E12-9B3D-C8828C782D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E13FD12-853D-41AF-A431-7065F31AB3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B50FF2-CEAB-4A65-9BB5-C4B9BC2FD7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1253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265CEC-E79A-4D01-AE67-4C4CBA1A68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B4CA8C-8DA0-4303-8CDA-36C3FABE18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B6D1403-19E3-4820-B56B-7C55212CCB3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657C453-765C-4790-BA23-0B1A49002F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9EABB45-58E1-4CFD-B989-2DC8D69A2F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5A1A7E4-A457-4B93-9A70-15082763C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9803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B7CE80-A334-4C38-8688-C2CCAD68B2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DDDCD1F-1DC9-4645-BE5A-E65C336A07D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52B828-A9C0-4F3C-B6F5-FACE970545E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FD30C43-88A1-448E-ABCB-5B7DB7CE66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1D2CECC-3533-4CCA-98CE-E202EF25F1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C84100E-813E-42BD-B64D-47D7AE32F5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54923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CE13264-CD34-4A19-9296-3A9DFFAEC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A083D4-64E7-4D54-B605-A121039838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C54156-417D-4385-A50C-5438B6006C1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CC452F-7A62-42CD-9CAC-71B7EDD747BE}" type="datetimeFigureOut">
              <a:rPr lang="en-US" smtClean="0"/>
              <a:t>9/29/2025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026EE9-E1DE-4135-90F4-E67826E182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621F62-5A1E-4AA3-8D47-AE0A850EDF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CC0BF6-52E2-4622-ABE6-E95A95F8628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5714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/>
              <a:t>Haga clic para cambiar el estilo de título	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C57B0115-72D0-497D-A574-04AADC9AAA56}" type="slidenum">
              <a:rPr lang="es-ES"/>
              <a:pPr>
                <a:defRPr/>
              </a:pPr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379538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>
    <p:circl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hlink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9664D572-A9E3-8506-A130-221CF1436E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pt-PT" altLang="en-US"/>
              <a:t>Clique para editar o estilo do título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5AC800E-A0AA-5E43-ED28-7C6BDA78EC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PT" altLang="en-US"/>
              <a:t>Clique para editar os estilos de texto do modelo global</a:t>
            </a:r>
          </a:p>
          <a:p>
            <a:pPr lvl="1"/>
            <a:r>
              <a:rPr lang="pt-PT" altLang="en-US"/>
              <a:t>Segundo nível</a:t>
            </a:r>
          </a:p>
          <a:p>
            <a:pPr lvl="2"/>
            <a:r>
              <a:rPr lang="pt-PT" altLang="en-US"/>
              <a:t>Terceiro nível</a:t>
            </a:r>
          </a:p>
          <a:p>
            <a:pPr lvl="3"/>
            <a:r>
              <a:rPr lang="pt-PT" altLang="en-US"/>
              <a:t>Quarto nível</a:t>
            </a:r>
          </a:p>
          <a:p>
            <a:pPr lvl="4"/>
            <a:r>
              <a:rPr lang="pt-PT" altLang="en-US"/>
              <a:t>Quinto nível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8B25CB37-9A9C-F24A-6649-89BF97CFEE3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30F5FEB-F6C6-1700-BAD3-B4D9D9A34DF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pt-PT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1A3DB00E-A5C0-234D-DD07-927257B29FD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EB6A7A3A-B86B-475D-AFCE-AB07A2E61726}" type="slidenum">
              <a:rPr lang="pt-PT" altLang="en-US"/>
              <a:pPr/>
              <a:t>‹#›</a:t>
            </a:fld>
            <a:endParaRPr lang="pt-PT" altLang="en-US"/>
          </a:p>
        </p:txBody>
      </p:sp>
    </p:spTree>
    <p:extLst>
      <p:ext uri="{BB962C8B-B14F-4D97-AF65-F5344CB8AC3E}">
        <p14:creationId xmlns:p14="http://schemas.microsoft.com/office/powerpoint/2010/main" val="1660769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8.wav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9.wav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10.wav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11.wav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4.xml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16.png"/><Relationship Id="rId4" Type="http://schemas.openxmlformats.org/officeDocument/2006/relationships/image" Target="../media/image1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1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1.png"/><Relationship Id="rId4" Type="http://schemas.openxmlformats.org/officeDocument/2006/relationships/image" Target="../media/image10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0.gif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5.wav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6.wav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0.gif"/><Relationship Id="rId5" Type="http://schemas.openxmlformats.org/officeDocument/2006/relationships/audio" Target="../media/audio7.wav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B053688-771C-45D1-BD19-99761C69EC7E}"/>
              </a:ext>
            </a:extLst>
          </p:cNvPr>
          <p:cNvSpPr/>
          <p:nvPr/>
        </p:nvSpPr>
        <p:spPr>
          <a:xfrm>
            <a:off x="3978113" y="1979629"/>
            <a:ext cx="7805394" cy="3170717"/>
          </a:xfrm>
          <a:prstGeom prst="roundRect">
            <a:avLst/>
          </a:prstGeom>
          <a:solidFill>
            <a:srgbClr val="E2F3DB"/>
          </a:solidFill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7030A0"/>
                </a:solidFill>
              </a:rPr>
              <a:t>Monday, September 8</a:t>
            </a:r>
            <a:r>
              <a:rPr lang="en-US" sz="3200" b="1" baseline="30000" dirty="0">
                <a:solidFill>
                  <a:srgbClr val="7030A0"/>
                </a:solidFill>
              </a:rPr>
              <a:t>th</a:t>
            </a:r>
            <a:r>
              <a:rPr lang="en-US" sz="3200" b="1" dirty="0">
                <a:solidFill>
                  <a:srgbClr val="7030A0"/>
                </a:solidFill>
              </a:rPr>
              <a:t> 2025</a:t>
            </a:r>
          </a:p>
          <a:p>
            <a:pPr algn="ctr"/>
            <a:r>
              <a:rPr lang="en-US" sz="3200" b="1" dirty="0">
                <a:solidFill>
                  <a:srgbClr val="7030A0"/>
                </a:solidFill>
              </a:rPr>
              <a:t>UNIT STARTER</a:t>
            </a:r>
          </a:p>
          <a:p>
            <a:pPr algn="ctr"/>
            <a:r>
              <a:rPr lang="en-US" sz="3200" b="1" dirty="0">
                <a:solidFill>
                  <a:srgbClr val="7030A0"/>
                </a:solidFill>
              </a:rPr>
              <a:t>Lesson 1A – The Alphabet</a:t>
            </a:r>
          </a:p>
        </p:txBody>
      </p:sp>
    </p:spTree>
    <p:extLst>
      <p:ext uri="{BB962C8B-B14F-4D97-AF65-F5344CB8AC3E}">
        <p14:creationId xmlns:p14="http://schemas.microsoft.com/office/powerpoint/2010/main" val="18149711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6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173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7196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D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24961 -0.0965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87" y="-483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196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19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8220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F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0.03464 -0.4611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2" y="-230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220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224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9244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G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04427 -0.4111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-2055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244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250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251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10268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I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3927 -0.6423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635" y="-3213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>
                      <p:stCondLst>
                        <p:cond delay="0"/>
                      </p:stCondLst>
                      <p:childTnLst>
                        <p:par>
                          <p:cTn id="203" fill="hold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15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16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17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A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699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B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0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C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1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D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2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E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3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F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4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G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5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H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6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I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7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J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8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K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09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L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0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M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1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N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2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O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3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P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4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Q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5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R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6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S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7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T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8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U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19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V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20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W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21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X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22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Y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grpSp>
        <p:nvGrpSpPr>
          <p:cNvPr id="29723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>
                <a:defRPr/>
              </a:pPr>
              <a:endParaRPr lang="es-ES" sz="1600"/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r>
                <a:rPr lang="es-ES_tradnl" sz="2000" b="1" dirty="0">
                  <a:solidFill>
                    <a:srgbClr val="FF0000"/>
                  </a:solidFill>
                </a:rPr>
                <a:t>Z</a:t>
              </a:r>
              <a:endParaRPr lang="es-ES" sz="2000" b="1" dirty="0">
                <a:solidFill>
                  <a:srgbClr val="FF0000"/>
                </a:solidFill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s-ES" sz="1600"/>
            </a:p>
          </p:txBody>
        </p:sp>
      </p:grpSp>
      <p:pic>
        <p:nvPicPr>
          <p:cNvPr id="29724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Personalizar">
            <a:hlinkClick r:id="" action="ppaction://hlinkshowjump?jump=nextslide"/>
          </p:cNvPr>
          <p:cNvSpPr/>
          <p:nvPr/>
        </p:nvSpPr>
        <p:spPr>
          <a:xfrm>
            <a:off x="8877300" y="5483225"/>
            <a:ext cx="1098550" cy="508000"/>
          </a:xfrm>
          <a:prstGeom prst="actionButtonBlank">
            <a:avLst/>
          </a:prstGeom>
          <a:solidFill>
            <a:srgbClr val="66FF6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s-ES" sz="2400" b="1" dirty="0">
                <a:solidFill>
                  <a:srgbClr val="FF0000"/>
                </a:solidFill>
              </a:rPr>
              <a:t>EXIT</a:t>
            </a: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58463 -0.322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232" y="-1611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11" descr="Imagem1">
            <a:extLst>
              <a:ext uri="{FF2B5EF4-FFF2-40B4-BE49-F238E27FC236}">
                <a16:creationId xmlns:a16="http://schemas.microsoft.com/office/drawing/2014/main" id="{3142068D-A96B-0B79-5EB9-00EF0C23A4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531" y="1524001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7" name="Text Box 12">
            <a:extLst>
              <a:ext uri="{FF2B5EF4-FFF2-40B4-BE49-F238E27FC236}">
                <a16:creationId xmlns:a16="http://schemas.microsoft.com/office/drawing/2014/main" id="{EB267DD2-9738-2015-FDED-4D1EF8450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9230" y="1955801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dirty="0">
                <a:solidFill>
                  <a:srgbClr val="FF0000"/>
                </a:solidFill>
                <a:latin typeface="Arial Rounded MT Bold" panose="020F0704030504030204" pitchFamily="34" charset="0"/>
              </a:rPr>
              <a:t>A</a:t>
            </a:r>
          </a:p>
        </p:txBody>
      </p:sp>
      <p:pic>
        <p:nvPicPr>
          <p:cNvPr id="3078" name="Picture 13" descr="Imagem1">
            <a:extLst>
              <a:ext uri="{FF2B5EF4-FFF2-40B4-BE49-F238E27FC236}">
                <a16:creationId xmlns:a16="http://schemas.microsoft.com/office/drawing/2014/main" id="{E53B6732-1C19-61F8-7B54-42887FBA47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1392" y="1524001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15" descr="Imagem1">
            <a:extLst>
              <a:ext uri="{FF2B5EF4-FFF2-40B4-BE49-F238E27FC236}">
                <a16:creationId xmlns:a16="http://schemas.microsoft.com/office/drawing/2014/main" id="{C2B0937F-F4EE-74E5-0967-B79890C6C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4281" y="1524001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0" name="Text Box 16">
            <a:extLst>
              <a:ext uri="{FF2B5EF4-FFF2-40B4-BE49-F238E27FC236}">
                <a16:creationId xmlns:a16="http://schemas.microsoft.com/office/drawing/2014/main" id="{3FB7C8DB-A1F7-63C9-13D9-B30DFF79F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1980" y="1955801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dirty="0">
                <a:solidFill>
                  <a:srgbClr val="FF0000"/>
                </a:solidFill>
                <a:latin typeface="Arial Rounded MT Bold" panose="020F0704030504030204" pitchFamily="34" charset="0"/>
              </a:rPr>
              <a:t>C</a:t>
            </a:r>
          </a:p>
        </p:txBody>
      </p:sp>
      <p:pic>
        <p:nvPicPr>
          <p:cNvPr id="3081" name="Picture 17" descr="Imagem1">
            <a:extLst>
              <a:ext uri="{FF2B5EF4-FFF2-40B4-BE49-F238E27FC236}">
                <a16:creationId xmlns:a16="http://schemas.microsoft.com/office/drawing/2014/main" id="{C6B6A218-65D5-8749-3F58-CA3B12B9B3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5581" y="1524001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2" name="Text Box 18">
            <a:extLst>
              <a:ext uri="{FF2B5EF4-FFF2-40B4-BE49-F238E27FC236}">
                <a16:creationId xmlns:a16="http://schemas.microsoft.com/office/drawing/2014/main" id="{6EF1FBBD-072A-2F50-9ED9-7EE46C44B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3280" y="1955801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dirty="0">
                <a:solidFill>
                  <a:srgbClr val="FF0000"/>
                </a:solidFill>
                <a:latin typeface="Arial Rounded MT Bold" panose="020F0704030504030204" pitchFamily="34" charset="0"/>
              </a:rPr>
              <a:t>D</a:t>
            </a:r>
          </a:p>
        </p:txBody>
      </p:sp>
      <p:sp>
        <p:nvSpPr>
          <p:cNvPr id="3091" name="AutoShape 19">
            <a:extLst>
              <a:ext uri="{FF2B5EF4-FFF2-40B4-BE49-F238E27FC236}">
                <a16:creationId xmlns:a16="http://schemas.microsoft.com/office/drawing/2014/main" id="{84D3977A-D3B6-DBAF-FC01-B86E004E5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3511" y="26114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dirty="0">
                <a:solidFill>
                  <a:srgbClr val="006600"/>
                </a:solidFill>
                <a:latin typeface="Arial Rounded MT Bold" panose="020F0704030504030204" pitchFamily="34" charset="0"/>
              </a:rPr>
              <a:t>J</a:t>
            </a:r>
          </a:p>
        </p:txBody>
      </p:sp>
      <p:sp>
        <p:nvSpPr>
          <p:cNvPr id="3092" name="AutoShape 20">
            <a:extLst>
              <a:ext uri="{FF2B5EF4-FFF2-40B4-BE49-F238E27FC236}">
                <a16:creationId xmlns:a16="http://schemas.microsoft.com/office/drawing/2014/main" id="{A4906DD4-54A8-B20F-59C1-1E63AF4DA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73675" y="254957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 dirty="0">
                <a:solidFill>
                  <a:srgbClr val="006600"/>
                </a:solidFill>
                <a:latin typeface="Arial Rounded MT Bold" panose="020F0704030504030204" pitchFamily="34" charset="0"/>
              </a:rPr>
              <a:t>B</a:t>
            </a:r>
          </a:p>
        </p:txBody>
      </p:sp>
      <p:sp>
        <p:nvSpPr>
          <p:cNvPr id="3094" name="AutoShape 22">
            <a:extLst>
              <a:ext uri="{FF2B5EF4-FFF2-40B4-BE49-F238E27FC236}">
                <a16:creationId xmlns:a16="http://schemas.microsoft.com/office/drawing/2014/main" id="{9033E82B-C111-14FF-14FE-7A81153A9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68593" y="1897014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 dirty="0">
                <a:solidFill>
                  <a:srgbClr val="006600"/>
                </a:solidFill>
                <a:latin typeface="Arial Rounded MT Bold" panose="020F0704030504030204" pitchFamily="34" charset="0"/>
              </a:rPr>
              <a:t>X</a:t>
            </a:r>
          </a:p>
        </p:txBody>
      </p:sp>
      <p:sp>
        <p:nvSpPr>
          <p:cNvPr id="3096" name="Text Box 24">
            <a:extLst>
              <a:ext uri="{FF2B5EF4-FFF2-40B4-BE49-F238E27FC236}">
                <a16:creationId xmlns:a16="http://schemas.microsoft.com/office/drawing/2014/main" id="{B94CD059-7D6B-0C6A-1B30-9743B230A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4187" y="1955801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 dirty="0">
                <a:solidFill>
                  <a:srgbClr val="006600"/>
                </a:solidFill>
                <a:latin typeface="Arial Rounded MT Bold" panose="020F0704030504030204" pitchFamily="34" charset="0"/>
              </a:rPr>
              <a:t>?</a:t>
            </a:r>
          </a:p>
        </p:txBody>
      </p:sp>
      <p:sp>
        <p:nvSpPr>
          <p:cNvPr id="3089" name="Text Box 26">
            <a:extLst>
              <a:ext uri="{FF2B5EF4-FFF2-40B4-BE49-F238E27FC236}">
                <a16:creationId xmlns:a16="http://schemas.microsoft.com/office/drawing/2014/main" id="{5F6E797B-6F8A-2560-4E36-26DD3D451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3090" name="AutoShape 2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1BA27C1-A12C-FD58-AD96-AD994CA33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74421" y="6040241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  <p:pic>
        <p:nvPicPr>
          <p:cNvPr id="1026" name="Picture 2" descr="question png PNG image with transparent background | TOPpng">
            <a:extLst>
              <a:ext uri="{FF2B5EF4-FFF2-40B4-BE49-F238E27FC236}">
                <a16:creationId xmlns:a16="http://schemas.microsoft.com/office/drawing/2014/main" id="{695BAEC9-8643-8591-249D-E88366486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683" b="93248" l="10000" r="90000">
                        <a14:foregroundMark x1="43690" y1="82189" x2="44405" y2="84983"/>
                        <a14:foregroundMark x1="48690" y1="81374" x2="50595" y2="80442"/>
                        <a14:foregroundMark x1="46548" y1="92317" x2="47381" y2="91967"/>
                        <a14:foregroundMark x1="47976" y1="93364" x2="47619" y2="93364"/>
                        <a14:foregroundMark x1="52262" y1="7683" x2="52619" y2="14319"/>
                        <a14:foregroundMark x1="50000" y1="8847" x2="53571" y2="10710"/>
                        <a14:foregroundMark x1="49524" y1="10710" x2="54405" y2="10012"/>
                        <a14:foregroundMark x1="55119" y1="10594" x2="50714" y2="26310"/>
                        <a14:foregroundMark x1="47500" y1="30501" x2="49762" y2="32480"/>
                        <a14:foregroundMark x1="33571" y1="22817" x2="35000" y2="22701"/>
                        <a14:foregroundMark x1="40357" y1="31898" x2="40714" y2="30501"/>
                        <a14:foregroundMark x1="66071" y1="23283" x2="64286" y2="25611"/>
                        <a14:foregroundMark x1="57024" y1="30966" x2="57976" y2="324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9736" y="3440403"/>
            <a:ext cx="2775172" cy="28382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D827244-835A-75EC-9952-746BB88C3392}"/>
              </a:ext>
            </a:extLst>
          </p:cNvPr>
          <p:cNvSpPr/>
          <p:nvPr/>
        </p:nvSpPr>
        <p:spPr>
          <a:xfrm>
            <a:off x="305352" y="3937777"/>
            <a:ext cx="7291949" cy="2275906"/>
          </a:xfrm>
          <a:prstGeom prst="roundRect">
            <a:avLst/>
          </a:prstGeom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SG" sz="2000" b="1" dirty="0">
                <a:solidFill>
                  <a:schemeClr val="tx1"/>
                </a:solidFill>
              </a:rPr>
              <a:t>RULES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SG" sz="2000" dirty="0">
                <a:solidFill>
                  <a:schemeClr val="tx1"/>
                </a:solidFill>
              </a:rPr>
              <a:t>There is 1 missing letter in a chain of letters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SG" sz="2000" dirty="0">
                <a:solidFill>
                  <a:schemeClr val="tx1"/>
                </a:solidFill>
              </a:rPr>
              <a:t>Students find the missing letters by saying aloud the letter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SG" sz="2000" dirty="0">
                <a:solidFill>
                  <a:schemeClr val="tx1"/>
                </a:solidFill>
              </a:rPr>
              <a:t>1 correct answer = 1 point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0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94"/>
                  </p:tgtEl>
                </p:cond>
              </p:nextCondLst>
            </p:seq>
          </p:childTnLst>
        </p:cTn>
      </p:par>
    </p:tnLst>
    <p:bldLst>
      <p:bldP spid="309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9" descr="Imagem1">
            <a:extLst>
              <a:ext uri="{FF2B5EF4-FFF2-40B4-BE49-F238E27FC236}">
                <a16:creationId xmlns:a16="http://schemas.microsoft.com/office/drawing/2014/main" id="{AAFC46DE-4138-26BC-54EE-805E6C7FB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Text Box 10">
            <a:extLst>
              <a:ext uri="{FF2B5EF4-FFF2-40B4-BE49-F238E27FC236}">
                <a16:creationId xmlns:a16="http://schemas.microsoft.com/office/drawing/2014/main" id="{4E3AAB00-B0A0-A465-83D1-BD350BE52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1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A</a:t>
            </a:r>
          </a:p>
        </p:txBody>
      </p:sp>
      <p:pic>
        <p:nvPicPr>
          <p:cNvPr id="3076" name="Picture 11" descr="Imagem1">
            <a:extLst>
              <a:ext uri="{FF2B5EF4-FFF2-40B4-BE49-F238E27FC236}">
                <a16:creationId xmlns:a16="http://schemas.microsoft.com/office/drawing/2014/main" id="{3142068D-A96B-0B79-5EB9-00EF0C23A4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7" name="Text Box 12">
            <a:extLst>
              <a:ext uri="{FF2B5EF4-FFF2-40B4-BE49-F238E27FC236}">
                <a16:creationId xmlns:a16="http://schemas.microsoft.com/office/drawing/2014/main" id="{EB267DD2-9738-2015-FDED-4D1EF8450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B</a:t>
            </a:r>
          </a:p>
        </p:txBody>
      </p:sp>
      <p:pic>
        <p:nvPicPr>
          <p:cNvPr id="3078" name="Picture 13" descr="Imagem1">
            <a:extLst>
              <a:ext uri="{FF2B5EF4-FFF2-40B4-BE49-F238E27FC236}">
                <a16:creationId xmlns:a16="http://schemas.microsoft.com/office/drawing/2014/main" id="{E53B6732-1C19-61F8-7B54-42887FBA47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15" descr="Imagem1">
            <a:extLst>
              <a:ext uri="{FF2B5EF4-FFF2-40B4-BE49-F238E27FC236}">
                <a16:creationId xmlns:a16="http://schemas.microsoft.com/office/drawing/2014/main" id="{C2B0937F-F4EE-74E5-0967-B79890C6C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0" name="Text Box 16">
            <a:extLst>
              <a:ext uri="{FF2B5EF4-FFF2-40B4-BE49-F238E27FC236}">
                <a16:creationId xmlns:a16="http://schemas.microsoft.com/office/drawing/2014/main" id="{3FB7C8DB-A1F7-63C9-13D9-B30DFF79F1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99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D</a:t>
            </a:r>
          </a:p>
        </p:txBody>
      </p:sp>
      <p:pic>
        <p:nvPicPr>
          <p:cNvPr id="3081" name="Picture 17" descr="Imagem1">
            <a:extLst>
              <a:ext uri="{FF2B5EF4-FFF2-40B4-BE49-F238E27FC236}">
                <a16:creationId xmlns:a16="http://schemas.microsoft.com/office/drawing/2014/main" id="{C6B6A218-65D5-8749-3F58-CA3B12B9B3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2" name="Text Box 18">
            <a:extLst>
              <a:ext uri="{FF2B5EF4-FFF2-40B4-BE49-F238E27FC236}">
                <a16:creationId xmlns:a16="http://schemas.microsoft.com/office/drawing/2014/main" id="{6EF1FBBD-072A-2F50-9ED9-7EE46C44B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12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E</a:t>
            </a:r>
          </a:p>
        </p:txBody>
      </p:sp>
      <p:sp>
        <p:nvSpPr>
          <p:cNvPr id="3091" name="AutoShape 19">
            <a:extLst>
              <a:ext uri="{FF2B5EF4-FFF2-40B4-BE49-F238E27FC236}">
                <a16:creationId xmlns:a16="http://schemas.microsoft.com/office/drawing/2014/main" id="{84D3977A-D3B6-DBAF-FC01-B86E004E5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G</a:t>
            </a:r>
          </a:p>
        </p:txBody>
      </p:sp>
      <p:sp>
        <p:nvSpPr>
          <p:cNvPr id="3092" name="AutoShape 20">
            <a:extLst>
              <a:ext uri="{FF2B5EF4-FFF2-40B4-BE49-F238E27FC236}">
                <a16:creationId xmlns:a16="http://schemas.microsoft.com/office/drawing/2014/main" id="{A4906DD4-54A8-B20F-59C1-1E63AF4DA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F</a:t>
            </a:r>
          </a:p>
        </p:txBody>
      </p:sp>
      <p:sp>
        <p:nvSpPr>
          <p:cNvPr id="3094" name="AutoShape 22">
            <a:extLst>
              <a:ext uri="{FF2B5EF4-FFF2-40B4-BE49-F238E27FC236}">
                <a16:creationId xmlns:a16="http://schemas.microsoft.com/office/drawing/2014/main" id="{9033E82B-C111-14FF-14FE-7A81153A9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C</a:t>
            </a:r>
          </a:p>
        </p:txBody>
      </p:sp>
      <p:sp>
        <p:nvSpPr>
          <p:cNvPr id="3095" name="AutoShape 23">
            <a:extLst>
              <a:ext uri="{FF2B5EF4-FFF2-40B4-BE49-F238E27FC236}">
                <a16:creationId xmlns:a16="http://schemas.microsoft.com/office/drawing/2014/main" id="{7A2D6C53-0D81-E81F-F564-EC1004CBC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17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T</a:t>
            </a:r>
          </a:p>
        </p:txBody>
      </p:sp>
      <p:sp>
        <p:nvSpPr>
          <p:cNvPr id="3096" name="Text Box 24">
            <a:extLst>
              <a:ext uri="{FF2B5EF4-FFF2-40B4-BE49-F238E27FC236}">
                <a16:creationId xmlns:a16="http://schemas.microsoft.com/office/drawing/2014/main" id="{B94CD059-7D6B-0C6A-1B30-9743B230A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C</a:t>
            </a:r>
          </a:p>
        </p:txBody>
      </p:sp>
      <p:pic>
        <p:nvPicPr>
          <p:cNvPr id="3097" name="Picture 25" descr="j0139073%5B1%5D">
            <a:extLst>
              <a:ext uri="{FF2B5EF4-FFF2-40B4-BE49-F238E27FC236}">
                <a16:creationId xmlns:a16="http://schemas.microsoft.com/office/drawing/2014/main" id="{9CD6618D-9B52-8F0F-3389-FB8501D604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9" name="Text Box 26">
            <a:extLst>
              <a:ext uri="{FF2B5EF4-FFF2-40B4-BE49-F238E27FC236}">
                <a16:creationId xmlns:a16="http://schemas.microsoft.com/office/drawing/2014/main" id="{5F6E797B-6F8A-2560-4E36-26DD3D451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3090" name="AutoShape 27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1BA27C1-A12C-FD58-AD96-AD994CA33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339582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0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94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0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"/>
                                            </p:cond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91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09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9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0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3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95"/>
                  </p:tgtEl>
                </p:cond>
              </p:nextCondLst>
            </p:seq>
          </p:childTnLst>
        </p:cTn>
      </p:par>
    </p:tnLst>
    <p:bldLst>
      <p:bldP spid="309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Imagem1">
            <a:extLst>
              <a:ext uri="{FF2B5EF4-FFF2-40B4-BE49-F238E27FC236}">
                <a16:creationId xmlns:a16="http://schemas.microsoft.com/office/drawing/2014/main" id="{4D7902D8-F5A2-1B58-615E-B60E6933E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Text Box 3">
            <a:extLst>
              <a:ext uri="{FF2B5EF4-FFF2-40B4-BE49-F238E27FC236}">
                <a16:creationId xmlns:a16="http://schemas.microsoft.com/office/drawing/2014/main" id="{B69712A3-6F08-9547-64E5-0D03BF267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1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S</a:t>
            </a:r>
          </a:p>
        </p:txBody>
      </p:sp>
      <p:pic>
        <p:nvPicPr>
          <p:cNvPr id="4100" name="Picture 4" descr="Imagem1">
            <a:extLst>
              <a:ext uri="{FF2B5EF4-FFF2-40B4-BE49-F238E27FC236}">
                <a16:creationId xmlns:a16="http://schemas.microsoft.com/office/drawing/2014/main" id="{1FA51A98-7D5F-2451-2D0F-111F56B138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1" name="Text Box 5">
            <a:extLst>
              <a:ext uri="{FF2B5EF4-FFF2-40B4-BE49-F238E27FC236}">
                <a16:creationId xmlns:a16="http://schemas.microsoft.com/office/drawing/2014/main" id="{A5EE7EC0-3B9F-61C3-A257-038F410E7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T</a:t>
            </a:r>
          </a:p>
        </p:txBody>
      </p:sp>
      <p:pic>
        <p:nvPicPr>
          <p:cNvPr id="4102" name="Picture 6" descr="Imagem1">
            <a:extLst>
              <a:ext uri="{FF2B5EF4-FFF2-40B4-BE49-F238E27FC236}">
                <a16:creationId xmlns:a16="http://schemas.microsoft.com/office/drawing/2014/main" id="{16AE6D5D-8BD2-04B5-52A6-A553A0935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3" name="Picture 7" descr="Imagem1">
            <a:extLst>
              <a:ext uri="{FF2B5EF4-FFF2-40B4-BE49-F238E27FC236}">
                <a16:creationId xmlns:a16="http://schemas.microsoft.com/office/drawing/2014/main" id="{D1DCFDF3-1C37-39A0-CBDC-C4923AA2D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4" name="Text Box 8">
            <a:extLst>
              <a:ext uri="{FF2B5EF4-FFF2-40B4-BE49-F238E27FC236}">
                <a16:creationId xmlns:a16="http://schemas.microsoft.com/office/drawing/2014/main" id="{8F9C2CFA-26B6-C827-99C3-62F2967DE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U</a:t>
            </a:r>
          </a:p>
        </p:txBody>
      </p:sp>
      <p:pic>
        <p:nvPicPr>
          <p:cNvPr id="4105" name="Picture 9" descr="Imagem1">
            <a:extLst>
              <a:ext uri="{FF2B5EF4-FFF2-40B4-BE49-F238E27FC236}">
                <a16:creationId xmlns:a16="http://schemas.microsoft.com/office/drawing/2014/main" id="{EB997D03-8015-AADA-6BF3-AF6B160B5A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6" name="Text Box 10">
            <a:extLst>
              <a:ext uri="{FF2B5EF4-FFF2-40B4-BE49-F238E27FC236}">
                <a16:creationId xmlns:a16="http://schemas.microsoft.com/office/drawing/2014/main" id="{0591A35E-258D-EEBD-EFC9-B16A36A45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12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W</a:t>
            </a:r>
          </a:p>
        </p:txBody>
      </p:sp>
      <p:sp>
        <p:nvSpPr>
          <p:cNvPr id="11275" name="AutoShape 11">
            <a:extLst>
              <a:ext uri="{FF2B5EF4-FFF2-40B4-BE49-F238E27FC236}">
                <a16:creationId xmlns:a16="http://schemas.microsoft.com/office/drawing/2014/main" id="{956E629C-65EF-0915-842C-4CED94153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Y</a:t>
            </a:r>
          </a:p>
        </p:txBody>
      </p:sp>
      <p:sp>
        <p:nvSpPr>
          <p:cNvPr id="11276" name="AutoShape 12">
            <a:extLst>
              <a:ext uri="{FF2B5EF4-FFF2-40B4-BE49-F238E27FC236}">
                <a16:creationId xmlns:a16="http://schemas.microsoft.com/office/drawing/2014/main" id="{9F03734E-A4C8-73C4-1FD9-1DCA35CA6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X</a:t>
            </a:r>
          </a:p>
        </p:txBody>
      </p:sp>
      <p:sp>
        <p:nvSpPr>
          <p:cNvPr id="11277" name="AutoShape 13">
            <a:extLst>
              <a:ext uri="{FF2B5EF4-FFF2-40B4-BE49-F238E27FC236}">
                <a16:creationId xmlns:a16="http://schemas.microsoft.com/office/drawing/2014/main" id="{F40F6F41-DAF2-0E35-D719-E32C48ACD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N</a:t>
            </a:r>
          </a:p>
        </p:txBody>
      </p:sp>
      <p:sp>
        <p:nvSpPr>
          <p:cNvPr id="11278" name="AutoShape 14">
            <a:extLst>
              <a:ext uri="{FF2B5EF4-FFF2-40B4-BE49-F238E27FC236}">
                <a16:creationId xmlns:a16="http://schemas.microsoft.com/office/drawing/2014/main" id="{CF4A48F9-51F6-EBB9-8413-48D80C369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17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V</a:t>
            </a:r>
          </a:p>
        </p:txBody>
      </p:sp>
      <p:sp>
        <p:nvSpPr>
          <p:cNvPr id="11279" name="Text Box 15">
            <a:extLst>
              <a:ext uri="{FF2B5EF4-FFF2-40B4-BE49-F238E27FC236}">
                <a16:creationId xmlns:a16="http://schemas.microsoft.com/office/drawing/2014/main" id="{B7723E36-C621-4C96-4ECC-087496DAF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V</a:t>
            </a:r>
          </a:p>
        </p:txBody>
      </p:sp>
      <p:pic>
        <p:nvPicPr>
          <p:cNvPr id="11280" name="Picture 16" descr="j0139073%5B1%5D">
            <a:extLst>
              <a:ext uri="{FF2B5EF4-FFF2-40B4-BE49-F238E27FC236}">
                <a16:creationId xmlns:a16="http://schemas.microsoft.com/office/drawing/2014/main" id="{79939AC4-5F31-E13A-C430-13C62B3996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13" name="Text Box 17">
            <a:extLst>
              <a:ext uri="{FF2B5EF4-FFF2-40B4-BE49-F238E27FC236}">
                <a16:creationId xmlns:a16="http://schemas.microsoft.com/office/drawing/2014/main" id="{E1AE4DB1-B16E-3F68-4F3F-C157DF86D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4114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79F69AFA-84EA-0774-0DC7-4127101CD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2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75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12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"/>
                                            </p:cond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76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12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78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12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1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277"/>
                  </p:tgtEl>
                </p:cond>
              </p:nextCondLst>
            </p:seq>
          </p:childTnLst>
        </p:cTn>
      </p:par>
    </p:tnLst>
    <p:bldLst>
      <p:bldP spid="1127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Imagem1">
            <a:extLst>
              <a:ext uri="{FF2B5EF4-FFF2-40B4-BE49-F238E27FC236}">
                <a16:creationId xmlns:a16="http://schemas.microsoft.com/office/drawing/2014/main" id="{ED01B6FC-099F-F633-4EAF-1ACD60CBB1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Text Box 3">
            <a:extLst>
              <a:ext uri="{FF2B5EF4-FFF2-40B4-BE49-F238E27FC236}">
                <a16:creationId xmlns:a16="http://schemas.microsoft.com/office/drawing/2014/main" id="{DBFBBF45-FF14-8345-ACAB-D9ACE0482F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7351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M</a:t>
            </a:r>
          </a:p>
        </p:txBody>
      </p:sp>
      <p:pic>
        <p:nvPicPr>
          <p:cNvPr id="5124" name="Picture 4" descr="Imagem1">
            <a:extLst>
              <a:ext uri="{FF2B5EF4-FFF2-40B4-BE49-F238E27FC236}">
                <a16:creationId xmlns:a16="http://schemas.microsoft.com/office/drawing/2014/main" id="{FF400F89-9DB3-7ECB-4B69-371B3080BF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6" descr="Imagem1">
            <a:extLst>
              <a:ext uri="{FF2B5EF4-FFF2-40B4-BE49-F238E27FC236}">
                <a16:creationId xmlns:a16="http://schemas.microsoft.com/office/drawing/2014/main" id="{047F57AF-6489-08ED-DDF2-35EF3B9F3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6" name="Picture 7" descr="Imagem1">
            <a:extLst>
              <a:ext uri="{FF2B5EF4-FFF2-40B4-BE49-F238E27FC236}">
                <a16:creationId xmlns:a16="http://schemas.microsoft.com/office/drawing/2014/main" id="{D5714B0A-B0B8-035C-B1AC-1872CA9054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7" name="Text Box 8">
            <a:extLst>
              <a:ext uri="{FF2B5EF4-FFF2-40B4-BE49-F238E27FC236}">
                <a16:creationId xmlns:a16="http://schemas.microsoft.com/office/drawing/2014/main" id="{D0E9364A-7CE5-836D-13D2-6231617C5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O</a:t>
            </a:r>
          </a:p>
        </p:txBody>
      </p:sp>
      <p:pic>
        <p:nvPicPr>
          <p:cNvPr id="5128" name="Picture 9" descr="Imagem1">
            <a:extLst>
              <a:ext uri="{FF2B5EF4-FFF2-40B4-BE49-F238E27FC236}">
                <a16:creationId xmlns:a16="http://schemas.microsoft.com/office/drawing/2014/main" id="{E77437B7-A3F5-C578-C40E-E933F29AB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9" name="Text Box 10">
            <a:extLst>
              <a:ext uri="{FF2B5EF4-FFF2-40B4-BE49-F238E27FC236}">
                <a16:creationId xmlns:a16="http://schemas.microsoft.com/office/drawing/2014/main" id="{09D81D5E-BBB4-CE04-08B9-2E78C8A58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12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Q</a:t>
            </a:r>
          </a:p>
        </p:txBody>
      </p:sp>
      <p:sp>
        <p:nvSpPr>
          <p:cNvPr id="10251" name="AutoShape 11">
            <a:extLst>
              <a:ext uri="{FF2B5EF4-FFF2-40B4-BE49-F238E27FC236}">
                <a16:creationId xmlns:a16="http://schemas.microsoft.com/office/drawing/2014/main" id="{62E5E67F-DEDA-0190-F745-A25599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S</a:t>
            </a:r>
          </a:p>
        </p:txBody>
      </p:sp>
      <p:sp>
        <p:nvSpPr>
          <p:cNvPr id="10252" name="AutoShape 12">
            <a:extLst>
              <a:ext uri="{FF2B5EF4-FFF2-40B4-BE49-F238E27FC236}">
                <a16:creationId xmlns:a16="http://schemas.microsoft.com/office/drawing/2014/main" id="{10F079BB-6E4A-518D-7AB2-1DFFCC05C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N</a:t>
            </a:r>
          </a:p>
        </p:txBody>
      </p:sp>
      <p:sp>
        <p:nvSpPr>
          <p:cNvPr id="10253" name="AutoShape 13">
            <a:extLst>
              <a:ext uri="{FF2B5EF4-FFF2-40B4-BE49-F238E27FC236}">
                <a16:creationId xmlns:a16="http://schemas.microsoft.com/office/drawing/2014/main" id="{15FAD5C7-DC00-A8EC-E119-CC516DE34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L</a:t>
            </a:r>
          </a:p>
        </p:txBody>
      </p:sp>
      <p:sp>
        <p:nvSpPr>
          <p:cNvPr id="10254" name="AutoShape 14">
            <a:extLst>
              <a:ext uri="{FF2B5EF4-FFF2-40B4-BE49-F238E27FC236}">
                <a16:creationId xmlns:a16="http://schemas.microsoft.com/office/drawing/2014/main" id="{8B356C82-3D56-EE33-D8A1-D29F1A21D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17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R</a:t>
            </a:r>
          </a:p>
        </p:txBody>
      </p:sp>
      <p:sp>
        <p:nvSpPr>
          <p:cNvPr id="10255" name="Text Box 15">
            <a:extLst>
              <a:ext uri="{FF2B5EF4-FFF2-40B4-BE49-F238E27FC236}">
                <a16:creationId xmlns:a16="http://schemas.microsoft.com/office/drawing/2014/main" id="{17EF7C6F-B54D-5FAF-EE35-0B7094B47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N</a:t>
            </a:r>
          </a:p>
        </p:txBody>
      </p:sp>
      <p:pic>
        <p:nvPicPr>
          <p:cNvPr id="10256" name="Picture 16" descr="j0139073%5B1%5D">
            <a:extLst>
              <a:ext uri="{FF2B5EF4-FFF2-40B4-BE49-F238E27FC236}">
                <a16:creationId xmlns:a16="http://schemas.microsoft.com/office/drawing/2014/main" id="{8830C9A6-F301-DF16-E33B-F988F69380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36" name="Text Box 17">
            <a:extLst>
              <a:ext uri="{FF2B5EF4-FFF2-40B4-BE49-F238E27FC236}">
                <a16:creationId xmlns:a16="http://schemas.microsoft.com/office/drawing/2014/main" id="{F64AA78C-794A-6404-D0CA-C5180A2B7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5137" name="Text Box 5">
            <a:extLst>
              <a:ext uri="{FF2B5EF4-FFF2-40B4-BE49-F238E27FC236}">
                <a16:creationId xmlns:a16="http://schemas.microsoft.com/office/drawing/2014/main" id="{129D1811-0C50-93AE-408F-01CB67E4C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P</a:t>
            </a:r>
          </a:p>
        </p:txBody>
      </p:sp>
      <p:sp>
        <p:nvSpPr>
          <p:cNvPr id="5138" name="AutoShape 19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37E88CA2-D307-B427-144F-5E33EA8CD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02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51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02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5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0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5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0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10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54"/>
                  </p:tgtEl>
                </p:cond>
              </p:nextCondLst>
            </p:seq>
          </p:childTnLst>
        </p:cTn>
      </p:par>
    </p:tnLst>
    <p:bldLst>
      <p:bldP spid="1025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Imagem1">
            <a:extLst>
              <a:ext uri="{FF2B5EF4-FFF2-40B4-BE49-F238E27FC236}">
                <a16:creationId xmlns:a16="http://schemas.microsoft.com/office/drawing/2014/main" id="{25EE8591-967D-128C-F3CB-EF7FCB6BE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4" descr="Imagem1">
            <a:extLst>
              <a:ext uri="{FF2B5EF4-FFF2-40B4-BE49-F238E27FC236}">
                <a16:creationId xmlns:a16="http://schemas.microsoft.com/office/drawing/2014/main" id="{EF5AE325-4D49-8639-B0E5-31A19CC6CE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5" descr="Imagem1">
            <a:extLst>
              <a:ext uri="{FF2B5EF4-FFF2-40B4-BE49-F238E27FC236}">
                <a16:creationId xmlns:a16="http://schemas.microsoft.com/office/drawing/2014/main" id="{23CF03A3-DB9C-8225-80F8-AAF039C8AB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9" name="Picture 6" descr="Imagem1">
            <a:extLst>
              <a:ext uri="{FF2B5EF4-FFF2-40B4-BE49-F238E27FC236}">
                <a16:creationId xmlns:a16="http://schemas.microsoft.com/office/drawing/2014/main" id="{A3E2C632-0BFC-6F97-6876-ABC46498BF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0" name="Text Box 7">
            <a:extLst>
              <a:ext uri="{FF2B5EF4-FFF2-40B4-BE49-F238E27FC236}">
                <a16:creationId xmlns:a16="http://schemas.microsoft.com/office/drawing/2014/main" id="{50A1809B-5135-059F-1D89-7750C832F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H</a:t>
            </a:r>
          </a:p>
        </p:txBody>
      </p:sp>
      <p:pic>
        <p:nvPicPr>
          <p:cNvPr id="6151" name="Picture 8" descr="Imagem1">
            <a:extLst>
              <a:ext uri="{FF2B5EF4-FFF2-40B4-BE49-F238E27FC236}">
                <a16:creationId xmlns:a16="http://schemas.microsoft.com/office/drawing/2014/main" id="{81EA1688-372C-03F6-825D-1DEF6684BD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2" name="Text Box 9">
            <a:extLst>
              <a:ext uri="{FF2B5EF4-FFF2-40B4-BE49-F238E27FC236}">
                <a16:creationId xmlns:a16="http://schemas.microsoft.com/office/drawing/2014/main" id="{8CB0AE4B-1F4C-5876-773C-2867FAEC2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126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J</a:t>
            </a:r>
          </a:p>
        </p:txBody>
      </p:sp>
      <p:sp>
        <p:nvSpPr>
          <p:cNvPr id="9226" name="AutoShape 10">
            <a:extLst>
              <a:ext uri="{FF2B5EF4-FFF2-40B4-BE49-F238E27FC236}">
                <a16:creationId xmlns:a16="http://schemas.microsoft.com/office/drawing/2014/main" id="{B89EA7E7-F609-79B2-42F6-6120489E1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F</a:t>
            </a:r>
          </a:p>
        </p:txBody>
      </p:sp>
      <p:sp>
        <p:nvSpPr>
          <p:cNvPr id="9227" name="AutoShape 11">
            <a:extLst>
              <a:ext uri="{FF2B5EF4-FFF2-40B4-BE49-F238E27FC236}">
                <a16:creationId xmlns:a16="http://schemas.microsoft.com/office/drawing/2014/main" id="{35C970D0-971A-D383-9F9F-38855186C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E</a:t>
            </a:r>
          </a:p>
        </p:txBody>
      </p:sp>
      <p:sp>
        <p:nvSpPr>
          <p:cNvPr id="9228" name="AutoShape 12">
            <a:extLst>
              <a:ext uri="{FF2B5EF4-FFF2-40B4-BE49-F238E27FC236}">
                <a16:creationId xmlns:a16="http://schemas.microsoft.com/office/drawing/2014/main" id="{98EE09F0-328B-AD7C-ECEB-F36A7F03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K</a:t>
            </a:r>
          </a:p>
        </p:txBody>
      </p:sp>
      <p:sp>
        <p:nvSpPr>
          <p:cNvPr id="9229" name="AutoShape 13">
            <a:extLst>
              <a:ext uri="{FF2B5EF4-FFF2-40B4-BE49-F238E27FC236}">
                <a16:creationId xmlns:a16="http://schemas.microsoft.com/office/drawing/2014/main" id="{15385FF5-5EF9-B88B-4ED6-9ECC78403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17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D</a:t>
            </a:r>
          </a:p>
        </p:txBody>
      </p:sp>
      <p:sp>
        <p:nvSpPr>
          <p:cNvPr id="9230" name="Text Box 14">
            <a:extLst>
              <a:ext uri="{FF2B5EF4-FFF2-40B4-BE49-F238E27FC236}">
                <a16:creationId xmlns:a16="http://schemas.microsoft.com/office/drawing/2014/main" id="{69A7A345-A57D-2777-297D-DCFC22E03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451" y="2276475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F</a:t>
            </a:r>
          </a:p>
        </p:txBody>
      </p:sp>
      <p:pic>
        <p:nvPicPr>
          <p:cNvPr id="9231" name="Picture 15" descr="j0139073%5B1%5D">
            <a:extLst>
              <a:ext uri="{FF2B5EF4-FFF2-40B4-BE49-F238E27FC236}">
                <a16:creationId xmlns:a16="http://schemas.microsoft.com/office/drawing/2014/main" id="{A4AF4F5F-3CFA-298F-BD1A-E1CE6AD524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9" name="Text Box 16">
            <a:extLst>
              <a:ext uri="{FF2B5EF4-FFF2-40B4-BE49-F238E27FC236}">
                <a16:creationId xmlns:a16="http://schemas.microsoft.com/office/drawing/2014/main" id="{108FA8F4-A7E1-AFD0-1102-77F79C6158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6160" name="Text Box 17">
            <a:extLst>
              <a:ext uri="{FF2B5EF4-FFF2-40B4-BE49-F238E27FC236}">
                <a16:creationId xmlns:a16="http://schemas.microsoft.com/office/drawing/2014/main" id="{E1EEA747-0C55-8353-B4B0-4F0A02743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I</a:t>
            </a:r>
          </a:p>
        </p:txBody>
      </p:sp>
      <p:sp>
        <p:nvSpPr>
          <p:cNvPr id="6161" name="Text Box 3">
            <a:extLst>
              <a:ext uri="{FF2B5EF4-FFF2-40B4-BE49-F238E27FC236}">
                <a16:creationId xmlns:a16="http://schemas.microsoft.com/office/drawing/2014/main" id="{E21CE659-8C66-69CC-1614-9C868EA5E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G</a:t>
            </a:r>
          </a:p>
        </p:txBody>
      </p:sp>
      <p:sp>
        <p:nvSpPr>
          <p:cNvPr id="6162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846E4EF4-278D-E919-225C-892AA48C8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26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9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"/>
                                            </p:cond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2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9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2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9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227"/>
                  </p:tgtEl>
                </p:cond>
              </p:nextCondLst>
            </p:seq>
          </p:childTnLst>
        </p:cTn>
      </p:par>
    </p:tnLst>
    <p:bldLst>
      <p:bldP spid="923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98;p3">
            <a:extLst>
              <a:ext uri="{FF2B5EF4-FFF2-40B4-BE49-F238E27FC236}">
                <a16:creationId xmlns:a16="http://schemas.microsoft.com/office/drawing/2014/main" id="{1BE9F606-58FB-48D3-53B9-BA02489C8E81}"/>
              </a:ext>
            </a:extLst>
          </p:cNvPr>
          <p:cNvSpPr/>
          <p:nvPr/>
        </p:nvSpPr>
        <p:spPr>
          <a:xfrm>
            <a:off x="6517567" y="601948"/>
            <a:ext cx="4098412" cy="5299547"/>
          </a:xfrm>
          <a:prstGeom prst="roundRect">
            <a:avLst>
              <a:gd name="adj" fmla="val 16667"/>
            </a:avLst>
          </a:prstGeom>
          <a:solidFill>
            <a:srgbClr val="C9E7F9"/>
          </a:solidFill>
          <a:ln w="12700" cap="flat" cmpd="sng">
            <a:solidFill>
              <a:srgbClr val="A4DBF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99;p3">
            <a:extLst>
              <a:ext uri="{FF2B5EF4-FFF2-40B4-BE49-F238E27FC236}">
                <a16:creationId xmlns:a16="http://schemas.microsoft.com/office/drawing/2014/main" id="{76AEB271-D159-97AB-A371-BDF13E30F9BC}"/>
              </a:ext>
            </a:extLst>
          </p:cNvPr>
          <p:cNvSpPr txBox="1"/>
          <p:nvPr/>
        </p:nvSpPr>
        <p:spPr>
          <a:xfrm>
            <a:off x="6765322" y="818026"/>
            <a:ext cx="3382200" cy="1169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000000"/>
              </a:buClr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UNIT STARTER</a:t>
            </a:r>
            <a:b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L</a:t>
            </a:r>
            <a:r>
              <a:rPr lang="en-US" sz="2800" b="1" kern="0" dirty="0" err="1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esson</a:t>
            </a:r>
            <a:r>
              <a:rPr lang="en-US" sz="2800" b="1" kern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1A</a:t>
            </a:r>
            <a:endParaRPr lang="en-US" sz="2800" b="1" dirty="0"/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00;p3">
            <a:extLst>
              <a:ext uri="{FF2B5EF4-FFF2-40B4-BE49-F238E27FC236}">
                <a16:creationId xmlns:a16="http://schemas.microsoft.com/office/drawing/2014/main" id="{D3B4760C-7E79-78C5-6620-9F9191A74055}"/>
              </a:ext>
            </a:extLst>
          </p:cNvPr>
          <p:cNvSpPr txBox="1"/>
          <p:nvPr/>
        </p:nvSpPr>
        <p:spPr>
          <a:xfrm>
            <a:off x="6737792" y="1987537"/>
            <a:ext cx="276523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We’re learning…</a:t>
            </a:r>
            <a:endParaRPr kumimoji="0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1;p3">
            <a:extLst>
              <a:ext uri="{FF2B5EF4-FFF2-40B4-BE49-F238E27FC236}">
                <a16:creationId xmlns:a16="http://schemas.microsoft.com/office/drawing/2014/main" id="{9898B7E6-2309-A808-8181-930C82AA3D71}"/>
              </a:ext>
            </a:extLst>
          </p:cNvPr>
          <p:cNvSpPr txBox="1"/>
          <p:nvPr/>
        </p:nvSpPr>
        <p:spPr>
          <a:xfrm>
            <a:off x="6709510" y="2662092"/>
            <a:ext cx="3745735" cy="830956"/>
          </a:xfrm>
          <a:prstGeom prst="rect">
            <a:avLst/>
          </a:prstGeom>
          <a:solidFill>
            <a:srgbClr val="A4DBF8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- </a:t>
            </a:r>
            <a:r>
              <a:rPr lang="en-US" sz="2400" kern="0" noProof="0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alphabet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lvl="0">
              <a:buClr>
                <a:srgbClr val="000000"/>
              </a:buClr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- to say and write the letters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027ABD-F8C5-3303-11D0-878E631D5BC2}"/>
              </a:ext>
            </a:extLst>
          </p:cNvPr>
          <p:cNvSpPr txBox="1"/>
          <p:nvPr/>
        </p:nvSpPr>
        <p:spPr>
          <a:xfrm>
            <a:off x="6709509" y="3866274"/>
            <a:ext cx="3745735" cy="461665"/>
          </a:xfrm>
          <a:prstGeom prst="rect">
            <a:avLst/>
          </a:prstGeom>
          <a:solidFill>
            <a:srgbClr val="A4DBF8"/>
          </a:solidFill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- SB p.2</a:t>
            </a:r>
            <a:endParaRPr kumimoji="0" lang="en-US" sz="2400" b="0" i="0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C520E78-2652-2F03-16CD-66CCE00EE2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6021" y="601948"/>
            <a:ext cx="3746946" cy="5299547"/>
          </a:xfrm>
          <a:prstGeom prst="rect">
            <a:avLst/>
          </a:prstGeom>
          <a:ln>
            <a:solidFill>
              <a:srgbClr val="D96EAB"/>
            </a:solidFill>
          </a:ln>
        </p:spPr>
      </p:pic>
    </p:spTree>
    <p:extLst>
      <p:ext uri="{BB962C8B-B14F-4D97-AF65-F5344CB8AC3E}">
        <p14:creationId xmlns:p14="http://schemas.microsoft.com/office/powerpoint/2010/main" val="27163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Imagem1">
            <a:extLst>
              <a:ext uri="{FF2B5EF4-FFF2-40B4-BE49-F238E27FC236}">
                <a16:creationId xmlns:a16="http://schemas.microsoft.com/office/drawing/2014/main" id="{D5AA3308-4311-052A-C0B2-D6240C7DE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1" name="Picture 3" descr="Imagem1">
            <a:extLst>
              <a:ext uri="{FF2B5EF4-FFF2-40B4-BE49-F238E27FC236}">
                <a16:creationId xmlns:a16="http://schemas.microsoft.com/office/drawing/2014/main" id="{150AEAC8-406A-C3B1-4148-6F44E7A1E9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 descr="Imagem1">
            <a:extLst>
              <a:ext uri="{FF2B5EF4-FFF2-40B4-BE49-F238E27FC236}">
                <a16:creationId xmlns:a16="http://schemas.microsoft.com/office/drawing/2014/main" id="{0D7A095F-1F13-DBA5-FDA3-B450D38E8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3" name="Picture 5" descr="Imagem1">
            <a:extLst>
              <a:ext uri="{FF2B5EF4-FFF2-40B4-BE49-F238E27FC236}">
                <a16:creationId xmlns:a16="http://schemas.microsoft.com/office/drawing/2014/main" id="{FE766F2A-BCDF-7323-E6E4-CD9372945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4" name="Text Box 6">
            <a:extLst>
              <a:ext uri="{FF2B5EF4-FFF2-40B4-BE49-F238E27FC236}">
                <a16:creationId xmlns:a16="http://schemas.microsoft.com/office/drawing/2014/main" id="{E5B6C678-652B-346F-85DD-FB8A7A9C6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K</a:t>
            </a:r>
          </a:p>
        </p:txBody>
      </p:sp>
      <p:pic>
        <p:nvPicPr>
          <p:cNvPr id="7175" name="Picture 7" descr="Imagem1">
            <a:extLst>
              <a:ext uri="{FF2B5EF4-FFF2-40B4-BE49-F238E27FC236}">
                <a16:creationId xmlns:a16="http://schemas.microsoft.com/office/drawing/2014/main" id="{65120AE4-2648-F0E0-DB69-A36F3769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1" name="AutoShape 9">
            <a:extLst>
              <a:ext uri="{FF2B5EF4-FFF2-40B4-BE49-F238E27FC236}">
                <a16:creationId xmlns:a16="http://schemas.microsoft.com/office/drawing/2014/main" id="{188085ED-214E-E12C-632E-4601227DC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H</a:t>
            </a:r>
          </a:p>
        </p:txBody>
      </p:sp>
      <p:sp>
        <p:nvSpPr>
          <p:cNvPr id="8202" name="AutoShape 10">
            <a:extLst>
              <a:ext uri="{FF2B5EF4-FFF2-40B4-BE49-F238E27FC236}">
                <a16:creationId xmlns:a16="http://schemas.microsoft.com/office/drawing/2014/main" id="{9F8BF132-4EAB-E7D4-01C1-270D17355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N</a:t>
            </a:r>
          </a:p>
        </p:txBody>
      </p:sp>
      <p:sp>
        <p:nvSpPr>
          <p:cNvPr id="8203" name="AutoShape 11">
            <a:extLst>
              <a:ext uri="{FF2B5EF4-FFF2-40B4-BE49-F238E27FC236}">
                <a16:creationId xmlns:a16="http://schemas.microsoft.com/office/drawing/2014/main" id="{32B886C5-0305-FC9B-4FCF-AF66D81A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M</a:t>
            </a:r>
          </a:p>
        </p:txBody>
      </p:sp>
      <p:sp>
        <p:nvSpPr>
          <p:cNvPr id="8204" name="AutoShape 12">
            <a:extLst>
              <a:ext uri="{FF2B5EF4-FFF2-40B4-BE49-F238E27FC236}">
                <a16:creationId xmlns:a16="http://schemas.microsoft.com/office/drawing/2014/main" id="{EAD04A44-CF4C-AE28-8A60-4A2DA388A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1738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O</a:t>
            </a:r>
          </a:p>
        </p:txBody>
      </p:sp>
      <p:sp>
        <p:nvSpPr>
          <p:cNvPr id="8205" name="Text Box 13">
            <a:extLst>
              <a:ext uri="{FF2B5EF4-FFF2-40B4-BE49-F238E27FC236}">
                <a16:creationId xmlns:a16="http://schemas.microsoft.com/office/drawing/2014/main" id="{160BD0EC-BC7F-3F73-F2DD-E3EB8453B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6951" y="2276475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M</a:t>
            </a:r>
          </a:p>
        </p:txBody>
      </p:sp>
      <p:pic>
        <p:nvPicPr>
          <p:cNvPr id="8206" name="Picture 14" descr="j0139073%5B1%5D">
            <a:extLst>
              <a:ext uri="{FF2B5EF4-FFF2-40B4-BE49-F238E27FC236}">
                <a16:creationId xmlns:a16="http://schemas.microsoft.com/office/drawing/2014/main" id="{D375960A-A0CD-93F9-6561-47485DBED9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2" name="Text Box 15">
            <a:extLst>
              <a:ext uri="{FF2B5EF4-FFF2-40B4-BE49-F238E27FC236}">
                <a16:creationId xmlns:a16="http://schemas.microsoft.com/office/drawing/2014/main" id="{BB550D98-3AB4-E438-D40F-5BEB8B0BE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7183" name="Text Box 16">
            <a:extLst>
              <a:ext uri="{FF2B5EF4-FFF2-40B4-BE49-F238E27FC236}">
                <a16:creationId xmlns:a16="http://schemas.microsoft.com/office/drawing/2014/main" id="{D3231993-2EC7-4E37-5E4D-5BFD08E8B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L</a:t>
            </a:r>
          </a:p>
        </p:txBody>
      </p:sp>
      <p:sp>
        <p:nvSpPr>
          <p:cNvPr id="7184" name="Text Box 17">
            <a:extLst>
              <a:ext uri="{FF2B5EF4-FFF2-40B4-BE49-F238E27FC236}">
                <a16:creationId xmlns:a16="http://schemas.microsoft.com/office/drawing/2014/main" id="{326021DE-9F12-7A14-FA79-2A52E23B2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J</a:t>
            </a:r>
          </a:p>
        </p:txBody>
      </p:sp>
      <p:sp>
        <p:nvSpPr>
          <p:cNvPr id="7185" name="Text Box 8">
            <a:extLst>
              <a:ext uri="{FF2B5EF4-FFF2-40B4-BE49-F238E27FC236}">
                <a16:creationId xmlns:a16="http://schemas.microsoft.com/office/drawing/2014/main" id="{2EA8BEA9-2000-5287-BADD-AE5DA150E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451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I</a:t>
            </a:r>
          </a:p>
        </p:txBody>
      </p:sp>
      <p:sp>
        <p:nvSpPr>
          <p:cNvPr id="7186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2889ECFB-2C4E-24C5-6173-E022EECCC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3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8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"/>
                                            </p:cond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4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8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2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01"/>
                  </p:tgtEl>
                </p:cond>
              </p:nextCondLst>
            </p:seq>
          </p:childTnLst>
        </p:cTn>
      </p:par>
    </p:tnLst>
    <p:bldLst>
      <p:bldP spid="820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Imagem1">
            <a:extLst>
              <a:ext uri="{FF2B5EF4-FFF2-40B4-BE49-F238E27FC236}">
                <a16:creationId xmlns:a16="http://schemas.microsoft.com/office/drawing/2014/main" id="{4BD90A9B-ABA8-3AB5-A333-C3EA5A5958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9650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5" name="Picture 3" descr="Imagem1">
            <a:extLst>
              <a:ext uri="{FF2B5EF4-FFF2-40B4-BE49-F238E27FC236}">
                <a16:creationId xmlns:a16="http://schemas.microsoft.com/office/drawing/2014/main" id="{EBA8BCA4-C477-ECD0-A8E5-7D7F91B171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51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 descr="Imagem1">
            <a:extLst>
              <a:ext uri="{FF2B5EF4-FFF2-40B4-BE49-F238E27FC236}">
                <a16:creationId xmlns:a16="http://schemas.microsoft.com/office/drawing/2014/main" id="{2DE70F94-C099-EB45-5048-C27BDF7D06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9375" y="1773238"/>
            <a:ext cx="1404938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7" name="Picture 5" descr="Imagem1">
            <a:extLst>
              <a:ext uri="{FF2B5EF4-FFF2-40B4-BE49-F238E27FC236}">
                <a16:creationId xmlns:a16="http://schemas.microsoft.com/office/drawing/2014/main" id="{1036DCE0-6950-EC15-0562-1850DA3616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22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8" name="Picture 7" descr="Imagem1">
            <a:extLst>
              <a:ext uri="{FF2B5EF4-FFF2-40B4-BE49-F238E27FC236}">
                <a16:creationId xmlns:a16="http://schemas.microsoft.com/office/drawing/2014/main" id="{452CCD79-9EC6-959A-2F8A-844FC7E3A0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3564" y="1773238"/>
            <a:ext cx="1404937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6" name="AutoShape 8">
            <a:extLst>
              <a:ext uri="{FF2B5EF4-FFF2-40B4-BE49-F238E27FC236}">
                <a16:creationId xmlns:a16="http://schemas.microsoft.com/office/drawing/2014/main" id="{6DF0FD2E-DEA6-539C-6793-885AE88FE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6989" y="45815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>
                <a:solidFill>
                  <a:srgbClr val="419418"/>
                </a:solidFill>
                <a:latin typeface="Arial Rounded MT Bold" panose="020F0704030504030204" pitchFamily="34" charset="0"/>
              </a:rPr>
              <a:t>K</a:t>
            </a:r>
          </a:p>
        </p:txBody>
      </p:sp>
      <p:sp>
        <p:nvSpPr>
          <p:cNvPr id="7177" name="AutoShape 9">
            <a:extLst>
              <a:ext uri="{FF2B5EF4-FFF2-40B4-BE49-F238E27FC236}">
                <a16:creationId xmlns:a16="http://schemas.microsoft.com/office/drawing/2014/main" id="{9A626B8C-4840-B76A-6224-72B95E001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6" y="5084763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333399"/>
                </a:solidFill>
                <a:latin typeface="Arial Rounded MT Bold" panose="020F0704030504030204" pitchFamily="34" charset="0"/>
              </a:rPr>
              <a:t>A</a:t>
            </a:r>
          </a:p>
        </p:txBody>
      </p:sp>
      <p:sp>
        <p:nvSpPr>
          <p:cNvPr id="7178" name="AutoShape 10">
            <a:extLst>
              <a:ext uri="{FF2B5EF4-FFF2-40B4-BE49-F238E27FC236}">
                <a16:creationId xmlns:a16="http://schemas.microsoft.com/office/drawing/2014/main" id="{01BC6839-8726-2C1D-D0CC-58A9E853C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7439" y="4508500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3300"/>
                </a:solidFill>
                <a:latin typeface="Arial Rounded MT Bold" panose="020F0704030504030204" pitchFamily="34" charset="0"/>
              </a:rPr>
              <a:t>U</a:t>
            </a:r>
          </a:p>
        </p:txBody>
      </p:sp>
      <p:sp>
        <p:nvSpPr>
          <p:cNvPr id="7179" name="AutoShape 11">
            <a:extLst>
              <a:ext uri="{FF2B5EF4-FFF2-40B4-BE49-F238E27FC236}">
                <a16:creationId xmlns:a16="http://schemas.microsoft.com/office/drawing/2014/main" id="{97E9A9EC-183D-9019-E0CC-EEE033998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6226" y="5013325"/>
            <a:ext cx="1368425" cy="863600"/>
          </a:xfrm>
          <a:prstGeom prst="plaque">
            <a:avLst>
              <a:gd name="adj" fmla="val 16667"/>
            </a:avLst>
          </a:prstGeom>
          <a:solidFill>
            <a:schemeClr val="bg1"/>
          </a:solidFill>
          <a:ln w="762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pt-PT" altLang="en-US" sz="4000" b="1">
                <a:solidFill>
                  <a:srgbClr val="FF0066"/>
                </a:solidFill>
                <a:latin typeface="Arial Rounded MT Bold" panose="020F0704030504030204" pitchFamily="34" charset="0"/>
              </a:rPr>
              <a:t>X</a:t>
            </a:r>
          </a:p>
        </p:txBody>
      </p:sp>
      <p:sp>
        <p:nvSpPr>
          <p:cNvPr id="7180" name="Text Box 12">
            <a:extLst>
              <a:ext uri="{FF2B5EF4-FFF2-40B4-BE49-F238E27FC236}">
                <a16:creationId xmlns:a16="http://schemas.microsoft.com/office/drawing/2014/main" id="{9B353538-3802-BC4E-80D2-3B6C5D2D7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1176" y="2276475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 b="1">
                <a:solidFill>
                  <a:srgbClr val="006600"/>
                </a:solidFill>
                <a:latin typeface="Arial Rounded MT Bold" panose="020F0704030504030204" pitchFamily="34" charset="0"/>
              </a:rPr>
              <a:t>X</a:t>
            </a:r>
          </a:p>
        </p:txBody>
      </p:sp>
      <p:pic>
        <p:nvPicPr>
          <p:cNvPr id="7181" name="Picture 13" descr="j0139073%5B1%5D">
            <a:extLst>
              <a:ext uri="{FF2B5EF4-FFF2-40B4-BE49-F238E27FC236}">
                <a16:creationId xmlns:a16="http://schemas.microsoft.com/office/drawing/2014/main" id="{52C75E34-0C5C-047B-F765-CB1FFEBDB0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38" y="3355975"/>
            <a:ext cx="111601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5" name="Text Box 14">
            <a:extLst>
              <a:ext uri="{FF2B5EF4-FFF2-40B4-BE49-F238E27FC236}">
                <a16:creationId xmlns:a16="http://schemas.microsoft.com/office/drawing/2014/main" id="{1700B0FD-1458-F125-1D39-7094C2064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5189" y="188914"/>
            <a:ext cx="7920037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7200">
                <a:solidFill>
                  <a:srgbClr val="FFFFFF"/>
                </a:solidFill>
                <a:latin typeface="Arial Rounded MT Bold" panose="020F0704030504030204" pitchFamily="34" charset="0"/>
              </a:rPr>
              <a:t>THE ALPHABET</a:t>
            </a:r>
          </a:p>
        </p:txBody>
      </p:sp>
      <p:sp>
        <p:nvSpPr>
          <p:cNvPr id="8206" name="Text Box 15">
            <a:extLst>
              <a:ext uri="{FF2B5EF4-FFF2-40B4-BE49-F238E27FC236}">
                <a16:creationId xmlns:a16="http://schemas.microsoft.com/office/drawing/2014/main" id="{CD1B1901-19EC-C943-B13C-C5BB2D9D2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4063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Y</a:t>
            </a:r>
          </a:p>
        </p:txBody>
      </p:sp>
      <p:sp>
        <p:nvSpPr>
          <p:cNvPr id="8207" name="Text Box 16">
            <a:extLst>
              <a:ext uri="{FF2B5EF4-FFF2-40B4-BE49-F238E27FC236}">
                <a16:creationId xmlns:a16="http://schemas.microsoft.com/office/drawing/2014/main" id="{22663FAC-A272-0AF4-946A-E4F24CF4D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313" y="2205038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W</a:t>
            </a:r>
          </a:p>
        </p:txBody>
      </p:sp>
      <p:sp>
        <p:nvSpPr>
          <p:cNvPr id="8208" name="Text Box 17">
            <a:extLst>
              <a:ext uri="{FF2B5EF4-FFF2-40B4-BE49-F238E27FC236}">
                <a16:creationId xmlns:a16="http://schemas.microsoft.com/office/drawing/2014/main" id="{0FF9D956-7CD7-FFE6-C177-965E1B78E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1451" y="2205038"/>
            <a:ext cx="792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V</a:t>
            </a:r>
          </a:p>
        </p:txBody>
      </p:sp>
      <p:sp>
        <p:nvSpPr>
          <p:cNvPr id="8209" name="Text Box 6">
            <a:extLst>
              <a:ext uri="{FF2B5EF4-FFF2-40B4-BE49-F238E27FC236}">
                <a16:creationId xmlns:a16="http://schemas.microsoft.com/office/drawing/2014/main" id="{713B7B69-CE11-CEF1-D417-E11417522D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8388" y="2276475"/>
            <a:ext cx="792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50000"/>
              </a:spcBef>
              <a:spcAft>
                <a:spcPct val="0"/>
              </a:spcAft>
            </a:pPr>
            <a:r>
              <a:rPr lang="pt-PT" altLang="en-US" sz="4400">
                <a:solidFill>
                  <a:srgbClr val="FF0000"/>
                </a:solidFill>
                <a:latin typeface="Arial Rounded MT Bold" panose="020F0704030504030204" pitchFamily="34" charset="0"/>
              </a:rPr>
              <a:t>Z</a:t>
            </a:r>
          </a:p>
        </p:txBody>
      </p:sp>
      <p:sp>
        <p:nvSpPr>
          <p:cNvPr id="8210" name="AutoShape 18">
            <a:hlinkClick r:id="" action="ppaction://hlinkshowjump?jump=nextslide" highlightClick="1"/>
            <a:extLst>
              <a:ext uri="{FF2B5EF4-FFF2-40B4-BE49-F238E27FC236}">
                <a16:creationId xmlns:a16="http://schemas.microsoft.com/office/drawing/2014/main" id="{F519A5AB-4E12-4F40-C995-D571E3EED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6450" y="6021388"/>
            <a:ext cx="647700" cy="647700"/>
          </a:xfrm>
          <a:prstGeom prst="actionButtonForwardNex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endParaRPr lang="en-GB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79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7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 nodeType="clickPar">
                      <p:stCondLst>
                        <p:cond delay="0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2"/>
                                            </p:cond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77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71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 nodeType="clickPar">
                      <p:stCondLst>
                        <p:cond delay="0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76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 nodeType="clickPar">
                      <p:stCondLst>
                        <p:cond delay="0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6"/>
                                            </p:cond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178"/>
                  </p:tgtEl>
                </p:cond>
              </p:nextCondLst>
            </p:seq>
          </p:childTnLst>
        </p:cTn>
      </p:par>
    </p:tnLst>
    <p:bldLst>
      <p:bldP spid="718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7B34F48-B26C-2F7A-06EF-E627F032137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231"/>
          <a:stretch/>
        </p:blipFill>
        <p:spPr>
          <a:xfrm>
            <a:off x="243390" y="678730"/>
            <a:ext cx="11705220" cy="5099902"/>
          </a:xfrm>
          <a:prstGeom prst="rect">
            <a:avLst/>
          </a:prstGeom>
        </p:spPr>
      </p:pic>
      <p:sp>
        <p:nvSpPr>
          <p:cNvPr id="6" name="Google Shape;281;p15">
            <a:extLst>
              <a:ext uri="{FF2B5EF4-FFF2-40B4-BE49-F238E27FC236}">
                <a16:creationId xmlns:a16="http://schemas.microsoft.com/office/drawing/2014/main" id="{3B17ECD8-3CB4-9292-587A-15F4CCFA7327}"/>
              </a:ext>
            </a:extLst>
          </p:cNvPr>
          <p:cNvSpPr txBox="1">
            <a:spLocks/>
          </p:cNvSpPr>
          <p:nvPr/>
        </p:nvSpPr>
        <p:spPr>
          <a:xfrm>
            <a:off x="838200" y="99582"/>
            <a:ext cx="10515600" cy="3688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472C4"/>
              </a:buClr>
              <a:buSzPts val="3600"/>
              <a:buFont typeface="Calibri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cs typeface="Calibri Light" panose="020F0302020204030204" pitchFamily="34" charset="0"/>
                <a:sym typeface="Calibri"/>
              </a:rPr>
              <a:t>Pupil’s Book (p.2)</a:t>
            </a:r>
          </a:p>
        </p:txBody>
      </p:sp>
      <p:pic>
        <p:nvPicPr>
          <p:cNvPr id="5" name="U0_01">
            <a:hlinkClick r:id="" action="ppaction://media"/>
            <a:extLst>
              <a:ext uri="{FF2B5EF4-FFF2-40B4-BE49-F238E27FC236}">
                <a16:creationId xmlns:a16="http://schemas.microsoft.com/office/drawing/2014/main" id="{C367B5EA-6FCC-44FD-FFE4-3F10CAD2955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0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096000" y="83568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53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28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A1E5EE7-1CDF-41D1-CD26-053515B49B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17846" y="624572"/>
            <a:ext cx="9556308" cy="5250635"/>
          </a:xfrm>
          <a:prstGeom prst="rect">
            <a:avLst/>
          </a:prstGeom>
        </p:spPr>
      </p:pic>
      <p:sp>
        <p:nvSpPr>
          <p:cNvPr id="6" name="Google Shape;281;p15">
            <a:extLst>
              <a:ext uri="{FF2B5EF4-FFF2-40B4-BE49-F238E27FC236}">
                <a16:creationId xmlns:a16="http://schemas.microsoft.com/office/drawing/2014/main" id="{FAFA17C9-9A19-81D5-F77D-010DDA943375}"/>
              </a:ext>
            </a:extLst>
          </p:cNvPr>
          <p:cNvSpPr txBox="1">
            <a:spLocks/>
          </p:cNvSpPr>
          <p:nvPr/>
        </p:nvSpPr>
        <p:spPr>
          <a:xfrm>
            <a:off x="838200" y="99582"/>
            <a:ext cx="10515600" cy="3688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472C4"/>
              </a:buClr>
              <a:buSzPts val="3600"/>
              <a:buFont typeface="Calibri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 panose="020F0302020204030204" pitchFamily="34" charset="0"/>
                <a:cs typeface="Calibri Light" panose="020F0302020204030204" pitchFamily="34" charset="0"/>
                <a:sym typeface="Calibri"/>
              </a:rPr>
              <a:t>Pupil’s Book (p.2)</a:t>
            </a:r>
          </a:p>
        </p:txBody>
      </p:sp>
      <p:pic>
        <p:nvPicPr>
          <p:cNvPr id="7" name="U0_02">
            <a:hlinkClick r:id="" action="ppaction://media"/>
            <a:extLst>
              <a:ext uri="{FF2B5EF4-FFF2-40B4-BE49-F238E27FC236}">
                <a16:creationId xmlns:a16="http://schemas.microsoft.com/office/drawing/2014/main" id="{42A8C631-36CE-8DF5-2FA7-792B9697080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000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276490" y="739111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4971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07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81;p15">
            <a:extLst>
              <a:ext uri="{FF2B5EF4-FFF2-40B4-BE49-F238E27FC236}">
                <a16:creationId xmlns:a16="http://schemas.microsoft.com/office/drawing/2014/main" id="{FBE82A5B-E3F3-0973-A6A2-DF952CABC7EB}"/>
              </a:ext>
            </a:extLst>
          </p:cNvPr>
          <p:cNvSpPr txBox="1">
            <a:spLocks/>
          </p:cNvSpPr>
          <p:nvPr/>
        </p:nvSpPr>
        <p:spPr>
          <a:xfrm>
            <a:off x="446476" y="142082"/>
            <a:ext cx="10515600" cy="368834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2800" b="1" dirty="0">
                <a:solidFill>
                  <a:schemeClr val="bg1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FURTHER PRACTICE</a:t>
            </a:r>
          </a:p>
        </p:txBody>
      </p:sp>
      <p:sp>
        <p:nvSpPr>
          <p:cNvPr id="36" name="Google Shape;3130;p57">
            <a:extLst>
              <a:ext uri="{FF2B5EF4-FFF2-40B4-BE49-F238E27FC236}">
                <a16:creationId xmlns:a16="http://schemas.microsoft.com/office/drawing/2014/main" id="{71C1A5C1-FD09-282D-AAE7-E645F7079542}"/>
              </a:ext>
            </a:extLst>
          </p:cNvPr>
          <p:cNvSpPr txBox="1">
            <a:spLocks/>
          </p:cNvSpPr>
          <p:nvPr/>
        </p:nvSpPr>
        <p:spPr>
          <a:xfrm>
            <a:off x="432043" y="1056370"/>
            <a:ext cx="4298622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600" b="0" i="0" u="none" strike="noStrike" cap="none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E6262"/>
              </a:buClr>
              <a:buSzPts val="3300"/>
              <a:buFont typeface="Itim"/>
              <a:buNone/>
              <a:tabLst/>
              <a:defRPr/>
            </a:pPr>
            <a:r>
              <a:rPr kumimoji="0" lang="en-SG" b="1" i="0" u="none" strike="noStrike" kern="0" cap="none" spc="0" normalizeH="0" baseline="0" noProof="0" dirty="0">
                <a:ln>
                  <a:noFill/>
                </a:ln>
                <a:solidFill>
                  <a:srgbClr val="DE6262"/>
                </a:solidFill>
                <a:effectLst/>
                <a:uLnTx/>
                <a:uFillTx/>
                <a:latin typeface="Itim"/>
                <a:cs typeface="Itim"/>
                <a:sym typeface="Itim"/>
              </a:rPr>
              <a:t>The Bingo Game!</a:t>
            </a:r>
          </a:p>
        </p:txBody>
      </p:sp>
      <p:pic>
        <p:nvPicPr>
          <p:cNvPr id="55" name="Picture 2" descr="Bảng Chữ Cái Alphabet Tiếng Anh – Tiếng Việt - Vocabula...">
            <a:extLst>
              <a:ext uri="{FF2B5EF4-FFF2-40B4-BE49-F238E27FC236}">
                <a16:creationId xmlns:a16="http://schemas.microsoft.com/office/drawing/2014/main" id="{EE55D472-B6D4-670A-4DC9-E77F04816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228" y="712966"/>
            <a:ext cx="6784329" cy="5088248"/>
          </a:xfrm>
          <a:prstGeom prst="rect">
            <a:avLst/>
          </a:prstGeom>
          <a:noFill/>
          <a:ln>
            <a:solidFill>
              <a:srgbClr val="3E5D79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6" name="Google Shape;3132;p57">
            <a:extLst>
              <a:ext uri="{FF2B5EF4-FFF2-40B4-BE49-F238E27FC236}">
                <a16:creationId xmlns:a16="http://schemas.microsoft.com/office/drawing/2014/main" id="{D01A2885-44D6-07E6-43F1-58DCC32181DB}"/>
              </a:ext>
            </a:extLst>
          </p:cNvPr>
          <p:cNvCxnSpPr>
            <a:cxnSpLocks/>
          </p:cNvCxnSpPr>
          <p:nvPr/>
        </p:nvCxnSpPr>
        <p:spPr>
          <a:xfrm>
            <a:off x="1120218" y="3023461"/>
            <a:ext cx="2761346" cy="0"/>
          </a:xfrm>
          <a:prstGeom prst="straightConnector1">
            <a:avLst/>
          </a:prstGeom>
          <a:noFill/>
          <a:ln w="19050" cap="flat" cmpd="sng">
            <a:solidFill>
              <a:srgbClr val="EFC658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7" name="Google Shape;3133;p57">
            <a:extLst>
              <a:ext uri="{FF2B5EF4-FFF2-40B4-BE49-F238E27FC236}">
                <a16:creationId xmlns:a16="http://schemas.microsoft.com/office/drawing/2014/main" id="{60206CA2-C04B-1D4D-1B8B-4185363EF3D3}"/>
              </a:ext>
            </a:extLst>
          </p:cNvPr>
          <p:cNvCxnSpPr>
            <a:cxnSpLocks/>
          </p:cNvCxnSpPr>
          <p:nvPr/>
        </p:nvCxnSpPr>
        <p:spPr>
          <a:xfrm>
            <a:off x="1120218" y="3934634"/>
            <a:ext cx="2770772" cy="0"/>
          </a:xfrm>
          <a:prstGeom prst="straightConnector1">
            <a:avLst/>
          </a:prstGeom>
          <a:noFill/>
          <a:ln w="19050" cap="flat" cmpd="sng">
            <a:solidFill>
              <a:srgbClr val="EFC658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8" name="Google Shape;3135;p57">
            <a:extLst>
              <a:ext uri="{FF2B5EF4-FFF2-40B4-BE49-F238E27FC236}">
                <a16:creationId xmlns:a16="http://schemas.microsoft.com/office/drawing/2014/main" id="{3E6407CE-BFF5-1E15-9DB6-D3405AA60CD8}"/>
              </a:ext>
            </a:extLst>
          </p:cNvPr>
          <p:cNvCxnSpPr>
            <a:cxnSpLocks/>
          </p:cNvCxnSpPr>
          <p:nvPr/>
        </p:nvCxnSpPr>
        <p:spPr>
          <a:xfrm>
            <a:off x="2950013" y="2112271"/>
            <a:ext cx="0" cy="2733572"/>
          </a:xfrm>
          <a:prstGeom prst="straightConnector1">
            <a:avLst/>
          </a:prstGeom>
          <a:noFill/>
          <a:ln w="19050" cap="flat" cmpd="sng">
            <a:solidFill>
              <a:srgbClr val="EFC658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89" name="Google Shape;3136;p57">
            <a:extLst>
              <a:ext uri="{FF2B5EF4-FFF2-40B4-BE49-F238E27FC236}">
                <a16:creationId xmlns:a16="http://schemas.microsoft.com/office/drawing/2014/main" id="{5B4A7429-C7F0-ED2F-4B41-0FB8414B498F}"/>
              </a:ext>
            </a:extLst>
          </p:cNvPr>
          <p:cNvCxnSpPr>
            <a:cxnSpLocks/>
          </p:cNvCxnSpPr>
          <p:nvPr/>
        </p:nvCxnSpPr>
        <p:spPr>
          <a:xfrm>
            <a:off x="2035115" y="2112271"/>
            <a:ext cx="0" cy="2733572"/>
          </a:xfrm>
          <a:prstGeom prst="straightConnector1">
            <a:avLst/>
          </a:prstGeom>
          <a:noFill/>
          <a:ln w="19050" cap="flat" cmpd="sng">
            <a:solidFill>
              <a:srgbClr val="EFC658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0" name="Google Shape;3137;p57">
            <a:extLst>
              <a:ext uri="{FF2B5EF4-FFF2-40B4-BE49-F238E27FC236}">
                <a16:creationId xmlns:a16="http://schemas.microsoft.com/office/drawing/2014/main" id="{E3CF235F-D5E0-3A94-8022-0AE7BA9A0215}"/>
              </a:ext>
            </a:extLst>
          </p:cNvPr>
          <p:cNvSpPr/>
          <p:nvPr/>
        </p:nvSpPr>
        <p:spPr>
          <a:xfrm>
            <a:off x="3215169" y="2257647"/>
            <a:ext cx="395910" cy="430556"/>
          </a:xfrm>
          <a:custGeom>
            <a:avLst/>
            <a:gdLst/>
            <a:ahLst/>
            <a:cxnLst/>
            <a:rect l="l" t="t" r="r" b="b"/>
            <a:pathLst>
              <a:path w="10776" h="11719" extrusionOk="0">
                <a:moveTo>
                  <a:pt x="5406" y="2871"/>
                </a:moveTo>
                <a:lnTo>
                  <a:pt x="7096" y="6943"/>
                </a:lnTo>
                <a:lnTo>
                  <a:pt x="3715" y="6943"/>
                </a:lnTo>
                <a:lnTo>
                  <a:pt x="5406" y="2871"/>
                </a:lnTo>
                <a:close/>
                <a:moveTo>
                  <a:pt x="5271" y="1"/>
                </a:moveTo>
                <a:cubicBezTo>
                  <a:pt x="5016" y="1"/>
                  <a:pt x="4773" y="84"/>
                  <a:pt x="4572" y="240"/>
                </a:cubicBezTo>
                <a:cubicBezTo>
                  <a:pt x="4382" y="395"/>
                  <a:pt x="4227" y="597"/>
                  <a:pt x="4132" y="823"/>
                </a:cubicBezTo>
                <a:lnTo>
                  <a:pt x="107" y="10289"/>
                </a:lnTo>
                <a:cubicBezTo>
                  <a:pt x="48" y="10432"/>
                  <a:pt x="12" y="10575"/>
                  <a:pt x="12" y="10718"/>
                </a:cubicBezTo>
                <a:cubicBezTo>
                  <a:pt x="0" y="10979"/>
                  <a:pt x="107" y="11229"/>
                  <a:pt x="286" y="11420"/>
                </a:cubicBezTo>
                <a:cubicBezTo>
                  <a:pt x="467" y="11612"/>
                  <a:pt x="712" y="11719"/>
                  <a:pt x="971" y="11719"/>
                </a:cubicBezTo>
                <a:cubicBezTo>
                  <a:pt x="985" y="11719"/>
                  <a:pt x="999" y="11718"/>
                  <a:pt x="1012" y="11718"/>
                </a:cubicBezTo>
                <a:cubicBezTo>
                  <a:pt x="1203" y="11718"/>
                  <a:pt x="1405" y="11670"/>
                  <a:pt x="1572" y="11551"/>
                </a:cubicBezTo>
                <a:cubicBezTo>
                  <a:pt x="1739" y="11444"/>
                  <a:pt x="1870" y="11289"/>
                  <a:pt x="1953" y="11110"/>
                </a:cubicBezTo>
                <a:lnTo>
                  <a:pt x="2905" y="8824"/>
                </a:lnTo>
                <a:lnTo>
                  <a:pt x="7894" y="8824"/>
                </a:lnTo>
                <a:lnTo>
                  <a:pt x="8835" y="11099"/>
                </a:lnTo>
                <a:lnTo>
                  <a:pt x="8835" y="11110"/>
                </a:lnTo>
                <a:cubicBezTo>
                  <a:pt x="8918" y="11289"/>
                  <a:pt x="9049" y="11444"/>
                  <a:pt x="9216" y="11551"/>
                </a:cubicBezTo>
                <a:cubicBezTo>
                  <a:pt x="9382" y="11670"/>
                  <a:pt x="9573" y="11718"/>
                  <a:pt x="9775" y="11718"/>
                </a:cubicBezTo>
                <a:cubicBezTo>
                  <a:pt x="9789" y="11718"/>
                  <a:pt x="9803" y="11719"/>
                  <a:pt x="9816" y="11719"/>
                </a:cubicBezTo>
                <a:cubicBezTo>
                  <a:pt x="10075" y="11719"/>
                  <a:pt x="10320" y="11612"/>
                  <a:pt x="10490" y="11420"/>
                </a:cubicBezTo>
                <a:cubicBezTo>
                  <a:pt x="10680" y="11229"/>
                  <a:pt x="10775" y="10979"/>
                  <a:pt x="10775" y="10718"/>
                </a:cubicBezTo>
                <a:cubicBezTo>
                  <a:pt x="10764" y="10575"/>
                  <a:pt x="10728" y="10432"/>
                  <a:pt x="10668" y="10289"/>
                </a:cubicBezTo>
                <a:lnTo>
                  <a:pt x="6656" y="812"/>
                </a:lnTo>
                <a:cubicBezTo>
                  <a:pt x="6561" y="585"/>
                  <a:pt x="6418" y="395"/>
                  <a:pt x="6227" y="240"/>
                </a:cubicBezTo>
                <a:cubicBezTo>
                  <a:pt x="6026" y="84"/>
                  <a:pt x="5784" y="1"/>
                  <a:pt x="5529" y="1"/>
                </a:cubicBezTo>
                <a:cubicBezTo>
                  <a:pt x="5511" y="1"/>
                  <a:pt x="5494" y="1"/>
                  <a:pt x="5477" y="2"/>
                </a:cubicBezTo>
                <a:lnTo>
                  <a:pt x="5322" y="2"/>
                </a:lnTo>
                <a:cubicBezTo>
                  <a:pt x="5305" y="1"/>
                  <a:pt x="5288" y="1"/>
                  <a:pt x="5271" y="1"/>
                </a:cubicBezTo>
                <a:close/>
              </a:path>
            </a:pathLst>
          </a:custGeom>
          <a:solidFill>
            <a:srgbClr val="EFC65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3138;p57">
            <a:extLst>
              <a:ext uri="{FF2B5EF4-FFF2-40B4-BE49-F238E27FC236}">
                <a16:creationId xmlns:a16="http://schemas.microsoft.com/office/drawing/2014/main" id="{A442B1F6-7056-AA69-7358-A3189209B623}"/>
              </a:ext>
            </a:extLst>
          </p:cNvPr>
          <p:cNvSpPr/>
          <p:nvPr/>
        </p:nvSpPr>
        <p:spPr>
          <a:xfrm>
            <a:off x="2309246" y="4176110"/>
            <a:ext cx="377981" cy="436251"/>
          </a:xfrm>
          <a:custGeom>
            <a:avLst/>
            <a:gdLst/>
            <a:ahLst/>
            <a:cxnLst/>
            <a:rect l="l" t="t" r="r" b="b"/>
            <a:pathLst>
              <a:path w="10288" h="11874" extrusionOk="0">
                <a:moveTo>
                  <a:pt x="5914" y="1"/>
                </a:moveTo>
                <a:cubicBezTo>
                  <a:pt x="4925" y="1"/>
                  <a:pt x="3961" y="250"/>
                  <a:pt x="3084" y="717"/>
                </a:cubicBezTo>
                <a:cubicBezTo>
                  <a:pt x="2203" y="1193"/>
                  <a:pt x="1489" y="1919"/>
                  <a:pt x="1001" y="2800"/>
                </a:cubicBezTo>
                <a:cubicBezTo>
                  <a:pt x="1" y="4777"/>
                  <a:pt x="1" y="7111"/>
                  <a:pt x="1001" y="9075"/>
                </a:cubicBezTo>
                <a:cubicBezTo>
                  <a:pt x="1489" y="9956"/>
                  <a:pt x="2215" y="10670"/>
                  <a:pt x="3084" y="11147"/>
                </a:cubicBezTo>
                <a:cubicBezTo>
                  <a:pt x="3980" y="11624"/>
                  <a:pt x="4967" y="11873"/>
                  <a:pt x="5978" y="11873"/>
                </a:cubicBezTo>
                <a:cubicBezTo>
                  <a:pt x="6002" y="11873"/>
                  <a:pt x="6026" y="11873"/>
                  <a:pt x="6049" y="11873"/>
                </a:cubicBezTo>
                <a:cubicBezTo>
                  <a:pt x="6728" y="11873"/>
                  <a:pt x="7394" y="11790"/>
                  <a:pt x="8049" y="11599"/>
                </a:cubicBezTo>
                <a:cubicBezTo>
                  <a:pt x="8645" y="11421"/>
                  <a:pt x="9228" y="11171"/>
                  <a:pt x="9776" y="10861"/>
                </a:cubicBezTo>
                <a:cubicBezTo>
                  <a:pt x="10085" y="10694"/>
                  <a:pt x="10288" y="10361"/>
                  <a:pt x="10276" y="10004"/>
                </a:cubicBezTo>
                <a:cubicBezTo>
                  <a:pt x="10276" y="9777"/>
                  <a:pt x="10181" y="9539"/>
                  <a:pt x="10014" y="9373"/>
                </a:cubicBezTo>
                <a:cubicBezTo>
                  <a:pt x="9845" y="9215"/>
                  <a:pt x="9624" y="9122"/>
                  <a:pt x="9399" y="9122"/>
                </a:cubicBezTo>
                <a:cubicBezTo>
                  <a:pt x="9386" y="9122"/>
                  <a:pt x="9372" y="9122"/>
                  <a:pt x="9359" y="9123"/>
                </a:cubicBezTo>
                <a:cubicBezTo>
                  <a:pt x="9204" y="9123"/>
                  <a:pt x="9061" y="9146"/>
                  <a:pt x="8942" y="9218"/>
                </a:cubicBezTo>
                <a:cubicBezTo>
                  <a:pt x="8526" y="9432"/>
                  <a:pt x="8085" y="9611"/>
                  <a:pt x="7633" y="9742"/>
                </a:cubicBezTo>
                <a:cubicBezTo>
                  <a:pt x="7207" y="9862"/>
                  <a:pt x="6761" y="9922"/>
                  <a:pt x="6314" y="9922"/>
                </a:cubicBezTo>
                <a:cubicBezTo>
                  <a:pt x="6273" y="9922"/>
                  <a:pt x="6233" y="9921"/>
                  <a:pt x="6192" y="9920"/>
                </a:cubicBezTo>
                <a:cubicBezTo>
                  <a:pt x="6148" y="9922"/>
                  <a:pt x="6103" y="9922"/>
                  <a:pt x="6059" y="9922"/>
                </a:cubicBezTo>
                <a:cubicBezTo>
                  <a:pt x="5354" y="9922"/>
                  <a:pt x="4653" y="9745"/>
                  <a:pt x="4037" y="9408"/>
                </a:cubicBezTo>
                <a:cubicBezTo>
                  <a:pt x="3465" y="9075"/>
                  <a:pt x="3001" y="8587"/>
                  <a:pt x="2715" y="8003"/>
                </a:cubicBezTo>
                <a:cubicBezTo>
                  <a:pt x="2120" y="6682"/>
                  <a:pt x="2120" y="5182"/>
                  <a:pt x="2715" y="3860"/>
                </a:cubicBezTo>
                <a:cubicBezTo>
                  <a:pt x="3001" y="3277"/>
                  <a:pt x="3465" y="2789"/>
                  <a:pt x="4037" y="2455"/>
                </a:cubicBezTo>
                <a:cubicBezTo>
                  <a:pt x="4653" y="2119"/>
                  <a:pt x="5354" y="1941"/>
                  <a:pt x="6059" y="1941"/>
                </a:cubicBezTo>
                <a:cubicBezTo>
                  <a:pt x="6103" y="1941"/>
                  <a:pt x="6148" y="1942"/>
                  <a:pt x="6192" y="1943"/>
                </a:cubicBezTo>
                <a:cubicBezTo>
                  <a:pt x="6233" y="1942"/>
                  <a:pt x="6273" y="1942"/>
                  <a:pt x="6314" y="1942"/>
                </a:cubicBezTo>
                <a:cubicBezTo>
                  <a:pt x="6761" y="1942"/>
                  <a:pt x="7208" y="2002"/>
                  <a:pt x="7645" y="2122"/>
                </a:cubicBezTo>
                <a:cubicBezTo>
                  <a:pt x="8097" y="2253"/>
                  <a:pt x="8526" y="2431"/>
                  <a:pt x="8942" y="2646"/>
                </a:cubicBezTo>
                <a:cubicBezTo>
                  <a:pt x="9073" y="2717"/>
                  <a:pt x="9216" y="2741"/>
                  <a:pt x="9359" y="2741"/>
                </a:cubicBezTo>
                <a:cubicBezTo>
                  <a:pt x="9372" y="2742"/>
                  <a:pt x="9384" y="2742"/>
                  <a:pt x="9397" y="2742"/>
                </a:cubicBezTo>
                <a:cubicBezTo>
                  <a:pt x="9633" y="2742"/>
                  <a:pt x="9856" y="2637"/>
                  <a:pt x="10026" y="2467"/>
                </a:cubicBezTo>
                <a:cubicBezTo>
                  <a:pt x="10181" y="2312"/>
                  <a:pt x="10276" y="2086"/>
                  <a:pt x="10276" y="1860"/>
                </a:cubicBezTo>
                <a:cubicBezTo>
                  <a:pt x="10288" y="1503"/>
                  <a:pt x="10097" y="1169"/>
                  <a:pt x="9788" y="1003"/>
                </a:cubicBezTo>
                <a:cubicBezTo>
                  <a:pt x="9228" y="693"/>
                  <a:pt x="8657" y="443"/>
                  <a:pt x="8049" y="264"/>
                </a:cubicBezTo>
                <a:cubicBezTo>
                  <a:pt x="7435" y="86"/>
                  <a:pt x="6811" y="1"/>
                  <a:pt x="6176" y="1"/>
                </a:cubicBezTo>
                <a:cubicBezTo>
                  <a:pt x="6134" y="1"/>
                  <a:pt x="6091" y="2"/>
                  <a:pt x="6049" y="2"/>
                </a:cubicBezTo>
                <a:cubicBezTo>
                  <a:pt x="6004" y="1"/>
                  <a:pt x="5959" y="1"/>
                  <a:pt x="5914" y="1"/>
                </a:cubicBezTo>
                <a:close/>
              </a:path>
            </a:pathLst>
          </a:custGeom>
          <a:solidFill>
            <a:srgbClr val="EEA3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3139;p57">
            <a:extLst>
              <a:ext uri="{FF2B5EF4-FFF2-40B4-BE49-F238E27FC236}">
                <a16:creationId xmlns:a16="http://schemas.microsoft.com/office/drawing/2014/main" id="{D7824B0C-805C-8F23-F30A-F01F8FFBD7C6}"/>
              </a:ext>
            </a:extLst>
          </p:cNvPr>
          <p:cNvSpPr/>
          <p:nvPr/>
        </p:nvSpPr>
        <p:spPr>
          <a:xfrm>
            <a:off x="2308811" y="2245250"/>
            <a:ext cx="378863" cy="436655"/>
          </a:xfrm>
          <a:custGeom>
            <a:avLst/>
            <a:gdLst/>
            <a:ahLst/>
            <a:cxnLst/>
            <a:rect l="l" t="t" r="r" b="b"/>
            <a:pathLst>
              <a:path w="10312" h="11885" extrusionOk="0">
                <a:moveTo>
                  <a:pt x="5900" y="1"/>
                </a:moveTo>
                <a:cubicBezTo>
                  <a:pt x="5862" y="1"/>
                  <a:pt x="5824" y="1"/>
                  <a:pt x="5787" y="2"/>
                </a:cubicBezTo>
                <a:cubicBezTo>
                  <a:pt x="5765" y="1"/>
                  <a:pt x="5742" y="1"/>
                  <a:pt x="5720" y="1"/>
                </a:cubicBezTo>
                <a:cubicBezTo>
                  <a:pt x="4719" y="1"/>
                  <a:pt x="3743" y="262"/>
                  <a:pt x="2870" y="752"/>
                </a:cubicBezTo>
                <a:cubicBezTo>
                  <a:pt x="1989" y="1240"/>
                  <a:pt x="1274" y="1978"/>
                  <a:pt x="786" y="2859"/>
                </a:cubicBezTo>
                <a:cubicBezTo>
                  <a:pt x="262" y="3800"/>
                  <a:pt x="0" y="4871"/>
                  <a:pt x="24" y="5955"/>
                </a:cubicBezTo>
                <a:cubicBezTo>
                  <a:pt x="0" y="7014"/>
                  <a:pt x="250" y="8074"/>
                  <a:pt x="751" y="9015"/>
                </a:cubicBezTo>
                <a:cubicBezTo>
                  <a:pt x="1215" y="9896"/>
                  <a:pt x="1941" y="10634"/>
                  <a:pt x="2810" y="11122"/>
                </a:cubicBezTo>
                <a:cubicBezTo>
                  <a:pt x="3719" y="11623"/>
                  <a:pt x="4730" y="11884"/>
                  <a:pt x="5765" y="11884"/>
                </a:cubicBezTo>
                <a:cubicBezTo>
                  <a:pt x="5788" y="11884"/>
                  <a:pt x="5811" y="11884"/>
                  <a:pt x="5835" y="11884"/>
                </a:cubicBezTo>
                <a:cubicBezTo>
                  <a:pt x="7132" y="11872"/>
                  <a:pt x="8406" y="11563"/>
                  <a:pt x="9549" y="10967"/>
                </a:cubicBezTo>
                <a:cubicBezTo>
                  <a:pt x="9775" y="10860"/>
                  <a:pt x="9966" y="10693"/>
                  <a:pt x="10109" y="10479"/>
                </a:cubicBezTo>
                <a:cubicBezTo>
                  <a:pt x="10240" y="10253"/>
                  <a:pt x="10311" y="9991"/>
                  <a:pt x="10311" y="9729"/>
                </a:cubicBezTo>
                <a:lnTo>
                  <a:pt x="10311" y="6157"/>
                </a:lnTo>
                <a:cubicBezTo>
                  <a:pt x="10311" y="5586"/>
                  <a:pt x="9847" y="5121"/>
                  <a:pt x="9275" y="5121"/>
                </a:cubicBezTo>
                <a:lnTo>
                  <a:pt x="6180" y="5121"/>
                </a:lnTo>
                <a:cubicBezTo>
                  <a:pt x="4977" y="5169"/>
                  <a:pt x="4977" y="6943"/>
                  <a:pt x="6180" y="6991"/>
                </a:cubicBezTo>
                <a:lnTo>
                  <a:pt x="8490" y="6991"/>
                </a:lnTo>
                <a:lnTo>
                  <a:pt x="8490" y="9372"/>
                </a:lnTo>
                <a:cubicBezTo>
                  <a:pt x="7737" y="9742"/>
                  <a:pt x="6917" y="9944"/>
                  <a:pt x="6096" y="9944"/>
                </a:cubicBezTo>
                <a:cubicBezTo>
                  <a:pt x="6072" y="9944"/>
                  <a:pt x="6049" y="9944"/>
                  <a:pt x="6025" y="9943"/>
                </a:cubicBezTo>
                <a:cubicBezTo>
                  <a:pt x="5981" y="9945"/>
                  <a:pt x="5936" y="9945"/>
                  <a:pt x="5892" y="9945"/>
                </a:cubicBezTo>
                <a:cubicBezTo>
                  <a:pt x="5187" y="9945"/>
                  <a:pt x="4486" y="9767"/>
                  <a:pt x="3870" y="9431"/>
                </a:cubicBezTo>
                <a:cubicBezTo>
                  <a:pt x="3287" y="9098"/>
                  <a:pt x="2822" y="8610"/>
                  <a:pt x="2501" y="8014"/>
                </a:cubicBezTo>
                <a:cubicBezTo>
                  <a:pt x="1858" y="6681"/>
                  <a:pt x="1870" y="5121"/>
                  <a:pt x="2536" y="3788"/>
                </a:cubicBezTo>
                <a:cubicBezTo>
                  <a:pt x="2846" y="3216"/>
                  <a:pt x="3334" y="2740"/>
                  <a:pt x="3918" y="2430"/>
                </a:cubicBezTo>
                <a:cubicBezTo>
                  <a:pt x="4498" y="2140"/>
                  <a:pt x="5151" y="1976"/>
                  <a:pt x="5809" y="1976"/>
                </a:cubicBezTo>
                <a:cubicBezTo>
                  <a:pt x="5853" y="1976"/>
                  <a:pt x="5897" y="1977"/>
                  <a:pt x="5942" y="1978"/>
                </a:cubicBezTo>
                <a:cubicBezTo>
                  <a:pt x="5978" y="1977"/>
                  <a:pt x="6015" y="1977"/>
                  <a:pt x="6052" y="1977"/>
                </a:cubicBezTo>
                <a:cubicBezTo>
                  <a:pt x="6527" y="1977"/>
                  <a:pt x="7001" y="2048"/>
                  <a:pt x="7454" y="2180"/>
                </a:cubicBezTo>
                <a:cubicBezTo>
                  <a:pt x="7954" y="2335"/>
                  <a:pt x="8430" y="2550"/>
                  <a:pt x="8871" y="2811"/>
                </a:cubicBezTo>
                <a:lnTo>
                  <a:pt x="8894" y="2823"/>
                </a:lnTo>
                <a:cubicBezTo>
                  <a:pt x="9037" y="2895"/>
                  <a:pt x="9192" y="2931"/>
                  <a:pt x="9347" y="2931"/>
                </a:cubicBezTo>
                <a:cubicBezTo>
                  <a:pt x="9360" y="2931"/>
                  <a:pt x="9373" y="2931"/>
                  <a:pt x="9386" y="2931"/>
                </a:cubicBezTo>
                <a:cubicBezTo>
                  <a:pt x="9634" y="2931"/>
                  <a:pt x="9868" y="2826"/>
                  <a:pt x="10037" y="2657"/>
                </a:cubicBezTo>
                <a:cubicBezTo>
                  <a:pt x="10204" y="2478"/>
                  <a:pt x="10299" y="2240"/>
                  <a:pt x="10299" y="2002"/>
                </a:cubicBezTo>
                <a:cubicBezTo>
                  <a:pt x="10299" y="1823"/>
                  <a:pt x="10252" y="1657"/>
                  <a:pt x="10168" y="1502"/>
                </a:cubicBezTo>
                <a:cubicBezTo>
                  <a:pt x="10085" y="1371"/>
                  <a:pt x="9978" y="1252"/>
                  <a:pt x="9835" y="1180"/>
                </a:cubicBezTo>
                <a:cubicBezTo>
                  <a:pt x="9275" y="823"/>
                  <a:pt x="8656" y="525"/>
                  <a:pt x="8025" y="311"/>
                </a:cubicBezTo>
                <a:cubicBezTo>
                  <a:pt x="7335" y="108"/>
                  <a:pt x="6613" y="1"/>
                  <a:pt x="5900" y="1"/>
                </a:cubicBezTo>
                <a:close/>
              </a:path>
            </a:pathLst>
          </a:custGeom>
          <a:solidFill>
            <a:srgbClr val="9CED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3140;p57">
            <a:extLst>
              <a:ext uri="{FF2B5EF4-FFF2-40B4-BE49-F238E27FC236}">
                <a16:creationId xmlns:a16="http://schemas.microsoft.com/office/drawing/2014/main" id="{A04989FD-4F81-7C20-61C3-B9CFE412B65D}"/>
              </a:ext>
            </a:extLst>
          </p:cNvPr>
          <p:cNvSpPr/>
          <p:nvPr/>
        </p:nvSpPr>
        <p:spPr>
          <a:xfrm>
            <a:off x="1455494" y="4168427"/>
            <a:ext cx="230543" cy="433201"/>
          </a:xfrm>
          <a:custGeom>
            <a:avLst/>
            <a:gdLst/>
            <a:ahLst/>
            <a:cxnLst/>
            <a:rect l="l" t="t" r="r" b="b"/>
            <a:pathLst>
              <a:path w="6275" h="11791" extrusionOk="0">
                <a:moveTo>
                  <a:pt x="5222" y="0"/>
                </a:moveTo>
                <a:cubicBezTo>
                  <a:pt x="4963" y="0"/>
                  <a:pt x="4718" y="106"/>
                  <a:pt x="4549" y="299"/>
                </a:cubicBezTo>
                <a:cubicBezTo>
                  <a:pt x="4358" y="489"/>
                  <a:pt x="4263" y="739"/>
                  <a:pt x="4263" y="1013"/>
                </a:cubicBezTo>
                <a:lnTo>
                  <a:pt x="4263" y="7823"/>
                </a:lnTo>
                <a:cubicBezTo>
                  <a:pt x="4263" y="8633"/>
                  <a:pt x="4108" y="9181"/>
                  <a:pt x="3822" y="9454"/>
                </a:cubicBezTo>
                <a:cubicBezTo>
                  <a:pt x="3524" y="9720"/>
                  <a:pt x="3133" y="9862"/>
                  <a:pt x="2736" y="9862"/>
                </a:cubicBezTo>
                <a:cubicBezTo>
                  <a:pt x="2705" y="9862"/>
                  <a:pt x="2674" y="9861"/>
                  <a:pt x="2644" y="9859"/>
                </a:cubicBezTo>
                <a:cubicBezTo>
                  <a:pt x="2179" y="9859"/>
                  <a:pt x="1727" y="9752"/>
                  <a:pt x="1310" y="9550"/>
                </a:cubicBezTo>
                <a:cubicBezTo>
                  <a:pt x="1179" y="9478"/>
                  <a:pt x="1036" y="9454"/>
                  <a:pt x="893" y="9454"/>
                </a:cubicBezTo>
                <a:cubicBezTo>
                  <a:pt x="881" y="9454"/>
                  <a:pt x="868" y="9454"/>
                  <a:pt x="856" y="9454"/>
                </a:cubicBezTo>
                <a:cubicBezTo>
                  <a:pt x="620" y="9454"/>
                  <a:pt x="397" y="9560"/>
                  <a:pt x="239" y="9752"/>
                </a:cubicBezTo>
                <a:cubicBezTo>
                  <a:pt x="84" y="9931"/>
                  <a:pt x="12" y="10145"/>
                  <a:pt x="12" y="10383"/>
                </a:cubicBezTo>
                <a:cubicBezTo>
                  <a:pt x="0" y="10728"/>
                  <a:pt x="191" y="11062"/>
                  <a:pt x="512" y="11217"/>
                </a:cubicBezTo>
                <a:cubicBezTo>
                  <a:pt x="1172" y="11587"/>
                  <a:pt x="1911" y="11789"/>
                  <a:pt x="2673" y="11789"/>
                </a:cubicBezTo>
                <a:cubicBezTo>
                  <a:pt x="2695" y="11789"/>
                  <a:pt x="2717" y="11788"/>
                  <a:pt x="2739" y="11788"/>
                </a:cubicBezTo>
                <a:cubicBezTo>
                  <a:pt x="2783" y="11790"/>
                  <a:pt x="2826" y="11791"/>
                  <a:pt x="2870" y="11791"/>
                </a:cubicBezTo>
                <a:cubicBezTo>
                  <a:pt x="3752" y="11791"/>
                  <a:pt x="4605" y="11449"/>
                  <a:pt x="5263" y="10859"/>
                </a:cubicBezTo>
                <a:cubicBezTo>
                  <a:pt x="5930" y="10228"/>
                  <a:pt x="6275" y="9181"/>
                  <a:pt x="6275" y="7728"/>
                </a:cubicBezTo>
                <a:lnTo>
                  <a:pt x="6275" y="1013"/>
                </a:lnTo>
                <a:cubicBezTo>
                  <a:pt x="6275" y="453"/>
                  <a:pt x="5811" y="1"/>
                  <a:pt x="5263" y="1"/>
                </a:cubicBezTo>
                <a:cubicBezTo>
                  <a:pt x="5249" y="0"/>
                  <a:pt x="5235" y="0"/>
                  <a:pt x="5222" y="0"/>
                </a:cubicBezTo>
                <a:close/>
              </a:path>
            </a:pathLst>
          </a:custGeom>
          <a:solidFill>
            <a:srgbClr val="EFC65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3142;p57">
            <a:extLst>
              <a:ext uri="{FF2B5EF4-FFF2-40B4-BE49-F238E27FC236}">
                <a16:creationId xmlns:a16="http://schemas.microsoft.com/office/drawing/2014/main" id="{A88C22DD-F01E-371C-F963-1F6862547E3F}"/>
              </a:ext>
            </a:extLst>
          </p:cNvPr>
          <p:cNvSpPr/>
          <p:nvPr/>
        </p:nvSpPr>
        <p:spPr>
          <a:xfrm>
            <a:off x="3179290" y="4169786"/>
            <a:ext cx="467663" cy="430483"/>
          </a:xfrm>
          <a:custGeom>
            <a:avLst/>
            <a:gdLst/>
            <a:ahLst/>
            <a:cxnLst/>
            <a:rect l="l" t="t" r="r" b="b"/>
            <a:pathLst>
              <a:path w="12729" h="11717" extrusionOk="0">
                <a:moveTo>
                  <a:pt x="10849" y="0"/>
                </a:moveTo>
                <a:cubicBezTo>
                  <a:pt x="10591" y="0"/>
                  <a:pt x="10347" y="93"/>
                  <a:pt x="10145" y="239"/>
                </a:cubicBezTo>
                <a:cubicBezTo>
                  <a:pt x="9942" y="394"/>
                  <a:pt x="9775" y="597"/>
                  <a:pt x="9668" y="835"/>
                </a:cubicBezTo>
                <a:lnTo>
                  <a:pt x="6358" y="9074"/>
                </a:lnTo>
                <a:lnTo>
                  <a:pt x="3060" y="835"/>
                </a:lnTo>
                <a:cubicBezTo>
                  <a:pt x="2953" y="597"/>
                  <a:pt x="2787" y="394"/>
                  <a:pt x="2572" y="239"/>
                </a:cubicBezTo>
                <a:cubicBezTo>
                  <a:pt x="2358" y="85"/>
                  <a:pt x="2096" y="1"/>
                  <a:pt x="1834" y="1"/>
                </a:cubicBezTo>
                <a:lnTo>
                  <a:pt x="1310" y="1"/>
                </a:lnTo>
                <a:cubicBezTo>
                  <a:pt x="1297" y="1"/>
                  <a:pt x="1283" y="1"/>
                  <a:pt x="1270" y="1"/>
                </a:cubicBezTo>
                <a:cubicBezTo>
                  <a:pt x="938" y="1"/>
                  <a:pt x="610" y="142"/>
                  <a:pt x="381" y="394"/>
                </a:cubicBezTo>
                <a:cubicBezTo>
                  <a:pt x="131" y="632"/>
                  <a:pt x="0" y="978"/>
                  <a:pt x="0" y="1323"/>
                </a:cubicBezTo>
                <a:lnTo>
                  <a:pt x="0" y="10717"/>
                </a:lnTo>
                <a:cubicBezTo>
                  <a:pt x="0" y="11264"/>
                  <a:pt x="441" y="11717"/>
                  <a:pt x="1001" y="11717"/>
                </a:cubicBezTo>
                <a:cubicBezTo>
                  <a:pt x="1263" y="11717"/>
                  <a:pt x="1524" y="11622"/>
                  <a:pt x="1715" y="11431"/>
                </a:cubicBezTo>
                <a:cubicBezTo>
                  <a:pt x="1905" y="11241"/>
                  <a:pt x="2013" y="10991"/>
                  <a:pt x="2013" y="10717"/>
                </a:cubicBezTo>
                <a:lnTo>
                  <a:pt x="2013" y="3264"/>
                </a:lnTo>
                <a:lnTo>
                  <a:pt x="5084" y="10872"/>
                </a:lnTo>
                <a:cubicBezTo>
                  <a:pt x="5192" y="11122"/>
                  <a:pt x="5370" y="11336"/>
                  <a:pt x="5596" y="11491"/>
                </a:cubicBezTo>
                <a:cubicBezTo>
                  <a:pt x="5829" y="11640"/>
                  <a:pt x="6093" y="11714"/>
                  <a:pt x="6358" y="11714"/>
                </a:cubicBezTo>
                <a:cubicBezTo>
                  <a:pt x="6623" y="11714"/>
                  <a:pt x="6888" y="11640"/>
                  <a:pt x="7120" y="11491"/>
                </a:cubicBezTo>
                <a:cubicBezTo>
                  <a:pt x="7347" y="11336"/>
                  <a:pt x="7525" y="11122"/>
                  <a:pt x="7632" y="10872"/>
                </a:cubicBezTo>
                <a:lnTo>
                  <a:pt x="10716" y="3264"/>
                </a:lnTo>
                <a:lnTo>
                  <a:pt x="10716" y="10717"/>
                </a:lnTo>
                <a:cubicBezTo>
                  <a:pt x="10704" y="10991"/>
                  <a:pt x="10811" y="11241"/>
                  <a:pt x="11014" y="11431"/>
                </a:cubicBezTo>
                <a:cubicBezTo>
                  <a:pt x="11204" y="11610"/>
                  <a:pt x="11454" y="11717"/>
                  <a:pt x="11728" y="11717"/>
                </a:cubicBezTo>
                <a:cubicBezTo>
                  <a:pt x="12276" y="11717"/>
                  <a:pt x="12728" y="11264"/>
                  <a:pt x="12716" y="10717"/>
                </a:cubicBezTo>
                <a:lnTo>
                  <a:pt x="12716" y="1323"/>
                </a:lnTo>
                <a:cubicBezTo>
                  <a:pt x="12728" y="978"/>
                  <a:pt x="12585" y="632"/>
                  <a:pt x="12335" y="394"/>
                </a:cubicBezTo>
                <a:cubicBezTo>
                  <a:pt x="12106" y="142"/>
                  <a:pt x="11789" y="1"/>
                  <a:pt x="11448" y="1"/>
                </a:cubicBezTo>
                <a:cubicBezTo>
                  <a:pt x="11434" y="1"/>
                  <a:pt x="11420" y="1"/>
                  <a:pt x="11407" y="1"/>
                </a:cubicBezTo>
                <a:lnTo>
                  <a:pt x="10895" y="1"/>
                </a:lnTo>
                <a:cubicBezTo>
                  <a:pt x="10879" y="1"/>
                  <a:pt x="10864" y="0"/>
                  <a:pt x="10849" y="0"/>
                </a:cubicBezTo>
                <a:close/>
              </a:path>
            </a:pathLst>
          </a:custGeom>
          <a:solidFill>
            <a:srgbClr val="DD8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3143;p57">
            <a:extLst>
              <a:ext uri="{FF2B5EF4-FFF2-40B4-BE49-F238E27FC236}">
                <a16:creationId xmlns:a16="http://schemas.microsoft.com/office/drawing/2014/main" id="{EA97BE58-CA79-1D42-CE79-63A1602F448F}"/>
              </a:ext>
            </a:extLst>
          </p:cNvPr>
          <p:cNvSpPr/>
          <p:nvPr/>
        </p:nvSpPr>
        <p:spPr>
          <a:xfrm>
            <a:off x="1383966" y="2258679"/>
            <a:ext cx="373609" cy="430887"/>
          </a:xfrm>
          <a:custGeom>
            <a:avLst/>
            <a:gdLst/>
            <a:ahLst/>
            <a:cxnLst/>
            <a:rect l="l" t="t" r="r" b="b"/>
            <a:pathLst>
              <a:path w="10169" h="11728" extrusionOk="0">
                <a:moveTo>
                  <a:pt x="1322" y="0"/>
                </a:moveTo>
                <a:cubicBezTo>
                  <a:pt x="977" y="0"/>
                  <a:pt x="632" y="143"/>
                  <a:pt x="394" y="393"/>
                </a:cubicBezTo>
                <a:cubicBezTo>
                  <a:pt x="144" y="643"/>
                  <a:pt x="13" y="977"/>
                  <a:pt x="13" y="1334"/>
                </a:cubicBezTo>
                <a:lnTo>
                  <a:pt x="13" y="10728"/>
                </a:lnTo>
                <a:cubicBezTo>
                  <a:pt x="1" y="11275"/>
                  <a:pt x="453" y="11728"/>
                  <a:pt x="1013" y="11728"/>
                </a:cubicBezTo>
                <a:cubicBezTo>
                  <a:pt x="1275" y="11728"/>
                  <a:pt x="1525" y="11621"/>
                  <a:pt x="1715" y="11442"/>
                </a:cubicBezTo>
                <a:cubicBezTo>
                  <a:pt x="1918" y="11252"/>
                  <a:pt x="2025" y="11002"/>
                  <a:pt x="2013" y="10728"/>
                </a:cubicBezTo>
                <a:lnTo>
                  <a:pt x="2013" y="3132"/>
                </a:lnTo>
                <a:lnTo>
                  <a:pt x="7585" y="11168"/>
                </a:lnTo>
                <a:lnTo>
                  <a:pt x="7585" y="11180"/>
                </a:lnTo>
                <a:cubicBezTo>
                  <a:pt x="7704" y="11347"/>
                  <a:pt x="7859" y="11478"/>
                  <a:pt x="8037" y="11573"/>
                </a:cubicBezTo>
                <a:cubicBezTo>
                  <a:pt x="8212" y="11660"/>
                  <a:pt x="8396" y="11718"/>
                  <a:pt x="8590" y="11718"/>
                </a:cubicBezTo>
                <a:cubicBezTo>
                  <a:pt x="8608" y="11718"/>
                  <a:pt x="8626" y="11717"/>
                  <a:pt x="8645" y="11716"/>
                </a:cubicBezTo>
                <a:lnTo>
                  <a:pt x="8835" y="11716"/>
                </a:lnTo>
                <a:cubicBezTo>
                  <a:pt x="8848" y="11716"/>
                  <a:pt x="8862" y="11717"/>
                  <a:pt x="8875" y="11717"/>
                </a:cubicBezTo>
                <a:cubicBezTo>
                  <a:pt x="9207" y="11717"/>
                  <a:pt x="9535" y="11575"/>
                  <a:pt x="9764" y="11335"/>
                </a:cubicBezTo>
                <a:cubicBezTo>
                  <a:pt x="10026" y="11097"/>
                  <a:pt x="10169" y="10764"/>
                  <a:pt x="10157" y="10406"/>
                </a:cubicBezTo>
                <a:lnTo>
                  <a:pt x="10157" y="1024"/>
                </a:lnTo>
                <a:cubicBezTo>
                  <a:pt x="10157" y="465"/>
                  <a:pt x="9704" y="12"/>
                  <a:pt x="9145" y="12"/>
                </a:cubicBezTo>
                <a:lnTo>
                  <a:pt x="9157" y="12"/>
                </a:lnTo>
                <a:cubicBezTo>
                  <a:pt x="9143" y="12"/>
                  <a:pt x="9130" y="11"/>
                  <a:pt x="9117" y="11"/>
                </a:cubicBezTo>
                <a:cubicBezTo>
                  <a:pt x="8869" y="11"/>
                  <a:pt x="8624" y="118"/>
                  <a:pt x="8454" y="310"/>
                </a:cubicBezTo>
                <a:cubicBezTo>
                  <a:pt x="8264" y="500"/>
                  <a:pt x="8156" y="750"/>
                  <a:pt x="8168" y="1012"/>
                </a:cubicBezTo>
                <a:lnTo>
                  <a:pt x="8168" y="8597"/>
                </a:lnTo>
                <a:lnTo>
                  <a:pt x="2632" y="608"/>
                </a:lnTo>
                <a:lnTo>
                  <a:pt x="2620" y="596"/>
                </a:lnTo>
                <a:cubicBezTo>
                  <a:pt x="2370" y="227"/>
                  <a:pt x="1965" y="12"/>
                  <a:pt x="1525" y="0"/>
                </a:cubicBezTo>
                <a:close/>
              </a:path>
            </a:pathLst>
          </a:custGeom>
          <a:solidFill>
            <a:srgbClr val="49CA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3144;p57">
            <a:extLst>
              <a:ext uri="{FF2B5EF4-FFF2-40B4-BE49-F238E27FC236}">
                <a16:creationId xmlns:a16="http://schemas.microsoft.com/office/drawing/2014/main" id="{64E69BBE-A757-0194-D210-BCE30C8780E5}"/>
              </a:ext>
            </a:extLst>
          </p:cNvPr>
          <p:cNvSpPr/>
          <p:nvPr/>
        </p:nvSpPr>
        <p:spPr>
          <a:xfrm>
            <a:off x="2284758" y="3210856"/>
            <a:ext cx="426956" cy="436288"/>
          </a:xfrm>
          <a:custGeom>
            <a:avLst/>
            <a:gdLst/>
            <a:ahLst/>
            <a:cxnLst/>
            <a:rect l="l" t="t" r="r" b="b"/>
            <a:pathLst>
              <a:path w="11621" h="11875" extrusionOk="0">
                <a:moveTo>
                  <a:pt x="5810" y="1909"/>
                </a:moveTo>
                <a:cubicBezTo>
                  <a:pt x="6513" y="1909"/>
                  <a:pt x="7215" y="2084"/>
                  <a:pt x="7846" y="2436"/>
                </a:cubicBezTo>
                <a:cubicBezTo>
                  <a:pt x="8418" y="2769"/>
                  <a:pt x="8870" y="3269"/>
                  <a:pt x="9156" y="3852"/>
                </a:cubicBezTo>
                <a:cubicBezTo>
                  <a:pt x="9763" y="5174"/>
                  <a:pt x="9763" y="6686"/>
                  <a:pt x="9156" y="8008"/>
                </a:cubicBezTo>
                <a:cubicBezTo>
                  <a:pt x="8870" y="8591"/>
                  <a:pt x="8418" y="9079"/>
                  <a:pt x="7858" y="9425"/>
                </a:cubicBezTo>
                <a:cubicBezTo>
                  <a:pt x="7257" y="9771"/>
                  <a:pt x="6567" y="9961"/>
                  <a:pt x="5874" y="9961"/>
                </a:cubicBezTo>
                <a:cubicBezTo>
                  <a:pt x="5852" y="9961"/>
                  <a:pt x="5831" y="9961"/>
                  <a:pt x="5810" y="9960"/>
                </a:cubicBezTo>
                <a:cubicBezTo>
                  <a:pt x="5788" y="9961"/>
                  <a:pt x="5766" y="9961"/>
                  <a:pt x="5743" y="9961"/>
                </a:cubicBezTo>
                <a:cubicBezTo>
                  <a:pt x="5052" y="9961"/>
                  <a:pt x="4374" y="9783"/>
                  <a:pt x="3774" y="9436"/>
                </a:cubicBezTo>
                <a:cubicBezTo>
                  <a:pt x="3215" y="9091"/>
                  <a:pt x="2762" y="8591"/>
                  <a:pt x="2465" y="8008"/>
                </a:cubicBezTo>
                <a:cubicBezTo>
                  <a:pt x="1857" y="6686"/>
                  <a:pt x="1857" y="5174"/>
                  <a:pt x="2465" y="3864"/>
                </a:cubicBezTo>
                <a:cubicBezTo>
                  <a:pt x="2762" y="3269"/>
                  <a:pt x="3215" y="2781"/>
                  <a:pt x="3774" y="2436"/>
                </a:cubicBezTo>
                <a:cubicBezTo>
                  <a:pt x="4405" y="2084"/>
                  <a:pt x="5108" y="1909"/>
                  <a:pt x="5810" y="1909"/>
                </a:cubicBezTo>
                <a:close/>
                <a:moveTo>
                  <a:pt x="5810" y="1"/>
                </a:moveTo>
                <a:cubicBezTo>
                  <a:pt x="4766" y="1"/>
                  <a:pt x="3721" y="257"/>
                  <a:pt x="2774" y="769"/>
                </a:cubicBezTo>
                <a:lnTo>
                  <a:pt x="2774" y="757"/>
                </a:lnTo>
                <a:cubicBezTo>
                  <a:pt x="1905" y="1257"/>
                  <a:pt x="1203" y="1995"/>
                  <a:pt x="750" y="2876"/>
                </a:cubicBezTo>
                <a:cubicBezTo>
                  <a:pt x="262" y="3817"/>
                  <a:pt x="0" y="4864"/>
                  <a:pt x="0" y="5936"/>
                </a:cubicBezTo>
                <a:lnTo>
                  <a:pt x="0" y="5948"/>
                </a:lnTo>
                <a:cubicBezTo>
                  <a:pt x="0" y="7008"/>
                  <a:pt x="262" y="8055"/>
                  <a:pt x="750" y="8996"/>
                </a:cubicBezTo>
                <a:cubicBezTo>
                  <a:pt x="1203" y="9877"/>
                  <a:pt x="1917" y="10615"/>
                  <a:pt x="2774" y="11115"/>
                </a:cubicBezTo>
                <a:cubicBezTo>
                  <a:pt x="3721" y="11621"/>
                  <a:pt x="4766" y="11874"/>
                  <a:pt x="5810" y="11874"/>
                </a:cubicBezTo>
                <a:cubicBezTo>
                  <a:pt x="6855" y="11874"/>
                  <a:pt x="7900" y="11621"/>
                  <a:pt x="8846" y="11115"/>
                </a:cubicBezTo>
                <a:cubicBezTo>
                  <a:pt x="9704" y="10615"/>
                  <a:pt x="10418" y="9877"/>
                  <a:pt x="10882" y="8996"/>
                </a:cubicBezTo>
                <a:cubicBezTo>
                  <a:pt x="11359" y="8055"/>
                  <a:pt x="11621" y="7008"/>
                  <a:pt x="11621" y="5948"/>
                </a:cubicBezTo>
                <a:lnTo>
                  <a:pt x="11621" y="5936"/>
                </a:lnTo>
                <a:cubicBezTo>
                  <a:pt x="11621" y="4876"/>
                  <a:pt x="11359" y="3829"/>
                  <a:pt x="10882" y="2888"/>
                </a:cubicBezTo>
                <a:cubicBezTo>
                  <a:pt x="10418" y="1995"/>
                  <a:pt x="9704" y="1269"/>
                  <a:pt x="8846" y="769"/>
                </a:cubicBezTo>
                <a:cubicBezTo>
                  <a:pt x="7900" y="257"/>
                  <a:pt x="6855" y="1"/>
                  <a:pt x="5810" y="1"/>
                </a:cubicBezTo>
                <a:close/>
              </a:path>
            </a:pathLst>
          </a:custGeom>
          <a:solidFill>
            <a:srgbClr val="DE62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3146;p57">
            <a:extLst>
              <a:ext uri="{FF2B5EF4-FFF2-40B4-BE49-F238E27FC236}">
                <a16:creationId xmlns:a16="http://schemas.microsoft.com/office/drawing/2014/main" id="{2CDC4DE7-2FC4-2261-0F76-A0132AE3AB6B}"/>
              </a:ext>
            </a:extLst>
          </p:cNvPr>
          <p:cNvSpPr/>
          <p:nvPr/>
        </p:nvSpPr>
        <p:spPr>
          <a:xfrm>
            <a:off x="1400599" y="3215279"/>
            <a:ext cx="340359" cy="427433"/>
          </a:xfrm>
          <a:custGeom>
            <a:avLst/>
            <a:gdLst/>
            <a:ahLst/>
            <a:cxnLst/>
            <a:rect l="l" t="t" r="r" b="b"/>
            <a:pathLst>
              <a:path w="9264" h="11634" extrusionOk="0">
                <a:moveTo>
                  <a:pt x="4501" y="1918"/>
                </a:moveTo>
                <a:cubicBezTo>
                  <a:pt x="5537" y="1918"/>
                  <a:pt x="6264" y="2073"/>
                  <a:pt x="6668" y="2371"/>
                </a:cubicBezTo>
                <a:cubicBezTo>
                  <a:pt x="7073" y="2669"/>
                  <a:pt x="7240" y="3050"/>
                  <a:pt x="7228" y="3585"/>
                </a:cubicBezTo>
                <a:cubicBezTo>
                  <a:pt x="7252" y="4097"/>
                  <a:pt x="7002" y="4585"/>
                  <a:pt x="6561" y="4859"/>
                </a:cubicBezTo>
                <a:cubicBezTo>
                  <a:pt x="6085" y="5181"/>
                  <a:pt x="5418" y="5347"/>
                  <a:pt x="4585" y="5347"/>
                </a:cubicBezTo>
                <a:lnTo>
                  <a:pt x="2025" y="5347"/>
                </a:lnTo>
                <a:lnTo>
                  <a:pt x="2025" y="1918"/>
                </a:lnTo>
                <a:close/>
                <a:moveTo>
                  <a:pt x="972" y="1"/>
                </a:moveTo>
                <a:cubicBezTo>
                  <a:pt x="713" y="1"/>
                  <a:pt x="468" y="107"/>
                  <a:pt x="299" y="299"/>
                </a:cubicBezTo>
                <a:cubicBezTo>
                  <a:pt x="108" y="490"/>
                  <a:pt x="13" y="740"/>
                  <a:pt x="13" y="1002"/>
                </a:cubicBezTo>
                <a:lnTo>
                  <a:pt x="13" y="10634"/>
                </a:lnTo>
                <a:cubicBezTo>
                  <a:pt x="1" y="11193"/>
                  <a:pt x="453" y="11634"/>
                  <a:pt x="1013" y="11634"/>
                </a:cubicBezTo>
                <a:cubicBezTo>
                  <a:pt x="1275" y="11634"/>
                  <a:pt x="1525" y="11539"/>
                  <a:pt x="1715" y="11348"/>
                </a:cubicBezTo>
                <a:cubicBezTo>
                  <a:pt x="1918" y="11170"/>
                  <a:pt x="2025" y="10908"/>
                  <a:pt x="2013" y="10634"/>
                </a:cubicBezTo>
                <a:lnTo>
                  <a:pt x="2013" y="7276"/>
                </a:lnTo>
                <a:lnTo>
                  <a:pt x="4990" y="7276"/>
                </a:lnTo>
                <a:cubicBezTo>
                  <a:pt x="5621" y="7276"/>
                  <a:pt x="6109" y="7419"/>
                  <a:pt x="6406" y="7717"/>
                </a:cubicBezTo>
                <a:cubicBezTo>
                  <a:pt x="6704" y="8003"/>
                  <a:pt x="6906" y="8360"/>
                  <a:pt x="7002" y="8765"/>
                </a:cubicBezTo>
                <a:cubicBezTo>
                  <a:pt x="7097" y="9217"/>
                  <a:pt x="7133" y="9693"/>
                  <a:pt x="7133" y="10158"/>
                </a:cubicBezTo>
                <a:lnTo>
                  <a:pt x="7133" y="10634"/>
                </a:lnTo>
                <a:cubicBezTo>
                  <a:pt x="7121" y="10896"/>
                  <a:pt x="7228" y="11158"/>
                  <a:pt x="7418" y="11348"/>
                </a:cubicBezTo>
                <a:cubicBezTo>
                  <a:pt x="7598" y="11528"/>
                  <a:pt x="7842" y="11623"/>
                  <a:pt x="8099" y="11623"/>
                </a:cubicBezTo>
                <a:cubicBezTo>
                  <a:pt x="8114" y="11623"/>
                  <a:pt x="8129" y="11623"/>
                  <a:pt x="8145" y="11622"/>
                </a:cubicBezTo>
                <a:cubicBezTo>
                  <a:pt x="8152" y="11622"/>
                  <a:pt x="8159" y="11622"/>
                  <a:pt x="8166" y="11622"/>
                </a:cubicBezTo>
                <a:cubicBezTo>
                  <a:pt x="8716" y="11622"/>
                  <a:pt x="9145" y="11174"/>
                  <a:pt x="9145" y="10634"/>
                </a:cubicBezTo>
                <a:lnTo>
                  <a:pt x="9145" y="9908"/>
                </a:lnTo>
                <a:cubicBezTo>
                  <a:pt x="9133" y="9122"/>
                  <a:pt x="8990" y="8348"/>
                  <a:pt x="8704" y="7622"/>
                </a:cubicBezTo>
                <a:cubicBezTo>
                  <a:pt x="8514" y="7074"/>
                  <a:pt x="8133" y="6598"/>
                  <a:pt x="7621" y="6312"/>
                </a:cubicBezTo>
                <a:cubicBezTo>
                  <a:pt x="8038" y="6074"/>
                  <a:pt x="8395" y="5752"/>
                  <a:pt x="8669" y="5359"/>
                </a:cubicBezTo>
                <a:cubicBezTo>
                  <a:pt x="9050" y="4800"/>
                  <a:pt x="9252" y="4145"/>
                  <a:pt x="9240" y="3478"/>
                </a:cubicBezTo>
                <a:cubicBezTo>
                  <a:pt x="9264" y="2490"/>
                  <a:pt x="8835" y="1561"/>
                  <a:pt x="8073" y="942"/>
                </a:cubicBezTo>
                <a:cubicBezTo>
                  <a:pt x="7299" y="311"/>
                  <a:pt x="6168" y="2"/>
                  <a:pt x="4680" y="2"/>
                </a:cubicBezTo>
                <a:lnTo>
                  <a:pt x="1013" y="2"/>
                </a:lnTo>
                <a:cubicBezTo>
                  <a:pt x="999" y="1"/>
                  <a:pt x="985" y="1"/>
                  <a:pt x="972" y="1"/>
                </a:cubicBezTo>
                <a:close/>
              </a:path>
            </a:pathLst>
          </a:custGeom>
          <a:solidFill>
            <a:srgbClr val="DD8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3148;p57">
            <a:extLst>
              <a:ext uri="{FF2B5EF4-FFF2-40B4-BE49-F238E27FC236}">
                <a16:creationId xmlns:a16="http://schemas.microsoft.com/office/drawing/2014/main" id="{1D5FBA9E-0594-16A2-64FC-EC612402F6EC}"/>
              </a:ext>
            </a:extLst>
          </p:cNvPr>
          <p:cNvSpPr/>
          <p:nvPr/>
        </p:nvSpPr>
        <p:spPr>
          <a:xfrm>
            <a:off x="3236602" y="3212011"/>
            <a:ext cx="353071" cy="433973"/>
          </a:xfrm>
          <a:custGeom>
            <a:avLst/>
            <a:gdLst/>
            <a:ahLst/>
            <a:cxnLst/>
            <a:rect l="l" t="t" r="r" b="b"/>
            <a:pathLst>
              <a:path w="9610" h="11812" extrusionOk="0">
                <a:moveTo>
                  <a:pt x="8609" y="1"/>
                </a:moveTo>
                <a:cubicBezTo>
                  <a:pt x="8335" y="1"/>
                  <a:pt x="8073" y="108"/>
                  <a:pt x="7895" y="298"/>
                </a:cubicBezTo>
                <a:cubicBezTo>
                  <a:pt x="7704" y="489"/>
                  <a:pt x="7597" y="739"/>
                  <a:pt x="7609" y="1013"/>
                </a:cubicBezTo>
                <a:lnTo>
                  <a:pt x="7609" y="7275"/>
                </a:lnTo>
                <a:cubicBezTo>
                  <a:pt x="7621" y="7787"/>
                  <a:pt x="7490" y="8287"/>
                  <a:pt x="7216" y="8716"/>
                </a:cubicBezTo>
                <a:cubicBezTo>
                  <a:pt x="6978" y="9109"/>
                  <a:pt x="6621" y="9418"/>
                  <a:pt x="6204" y="9609"/>
                </a:cubicBezTo>
                <a:cubicBezTo>
                  <a:pt x="5763" y="9811"/>
                  <a:pt x="5287" y="9912"/>
                  <a:pt x="4811" y="9912"/>
                </a:cubicBezTo>
                <a:cubicBezTo>
                  <a:pt x="4335" y="9912"/>
                  <a:pt x="3858" y="9811"/>
                  <a:pt x="3418" y="9609"/>
                </a:cubicBezTo>
                <a:cubicBezTo>
                  <a:pt x="3001" y="9418"/>
                  <a:pt x="2656" y="9109"/>
                  <a:pt x="2406" y="8716"/>
                </a:cubicBezTo>
                <a:cubicBezTo>
                  <a:pt x="2132" y="8287"/>
                  <a:pt x="2001" y="7787"/>
                  <a:pt x="2013" y="7275"/>
                </a:cubicBezTo>
                <a:lnTo>
                  <a:pt x="2013" y="1024"/>
                </a:lnTo>
                <a:cubicBezTo>
                  <a:pt x="2021" y="413"/>
                  <a:pt x="1523" y="8"/>
                  <a:pt x="1002" y="8"/>
                </a:cubicBezTo>
                <a:cubicBezTo>
                  <a:pt x="751" y="8"/>
                  <a:pt x="495" y="102"/>
                  <a:pt x="286" y="310"/>
                </a:cubicBezTo>
                <a:cubicBezTo>
                  <a:pt x="108" y="501"/>
                  <a:pt x="1" y="751"/>
                  <a:pt x="13" y="1024"/>
                </a:cubicBezTo>
                <a:lnTo>
                  <a:pt x="13" y="7240"/>
                </a:lnTo>
                <a:cubicBezTo>
                  <a:pt x="13" y="8228"/>
                  <a:pt x="251" y="9073"/>
                  <a:pt x="715" y="9764"/>
                </a:cubicBezTo>
                <a:cubicBezTo>
                  <a:pt x="1168" y="10442"/>
                  <a:pt x="1799" y="10978"/>
                  <a:pt x="2537" y="11311"/>
                </a:cubicBezTo>
                <a:cubicBezTo>
                  <a:pt x="3257" y="11645"/>
                  <a:pt x="4031" y="11812"/>
                  <a:pt x="4806" y="11812"/>
                </a:cubicBezTo>
                <a:cubicBezTo>
                  <a:pt x="5582" y="11812"/>
                  <a:pt x="6359" y="11645"/>
                  <a:pt x="7085" y="11311"/>
                </a:cubicBezTo>
                <a:cubicBezTo>
                  <a:pt x="7823" y="10978"/>
                  <a:pt x="8454" y="10442"/>
                  <a:pt x="8907" y="9764"/>
                </a:cubicBezTo>
                <a:cubicBezTo>
                  <a:pt x="9371" y="9073"/>
                  <a:pt x="9609" y="8228"/>
                  <a:pt x="9609" y="7240"/>
                </a:cubicBezTo>
                <a:lnTo>
                  <a:pt x="9609" y="1024"/>
                </a:lnTo>
                <a:cubicBezTo>
                  <a:pt x="9609" y="453"/>
                  <a:pt x="9169" y="1"/>
                  <a:pt x="8609" y="1"/>
                </a:cubicBezTo>
                <a:close/>
              </a:path>
            </a:pathLst>
          </a:custGeom>
          <a:solidFill>
            <a:srgbClr val="49CA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40634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281;p15">
            <a:extLst>
              <a:ext uri="{FF2B5EF4-FFF2-40B4-BE49-F238E27FC236}">
                <a16:creationId xmlns:a16="http://schemas.microsoft.com/office/drawing/2014/main" id="{7CF175F4-4BF1-5EA2-4A24-FC54F8F56111}"/>
              </a:ext>
            </a:extLst>
          </p:cNvPr>
          <p:cNvSpPr txBox="1">
            <a:spLocks/>
          </p:cNvSpPr>
          <p:nvPr/>
        </p:nvSpPr>
        <p:spPr>
          <a:xfrm>
            <a:off x="446476" y="142082"/>
            <a:ext cx="10515600" cy="368834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2800" b="1" dirty="0">
                <a:solidFill>
                  <a:schemeClr val="bg1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WRAP-UP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4C1C0F0-C949-0AB7-1463-07EE3C759A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6583" y="1613831"/>
            <a:ext cx="10138833" cy="4045117"/>
          </a:xfrm>
          <a:prstGeom prst="rect">
            <a:avLst/>
          </a:prstGeom>
        </p:spPr>
      </p:pic>
      <p:sp>
        <p:nvSpPr>
          <p:cNvPr id="60" name="Google Shape;3130;p57">
            <a:extLst>
              <a:ext uri="{FF2B5EF4-FFF2-40B4-BE49-F238E27FC236}">
                <a16:creationId xmlns:a16="http://schemas.microsoft.com/office/drawing/2014/main" id="{759D53D4-2E14-F7CB-5C69-CA778902F808}"/>
              </a:ext>
            </a:extLst>
          </p:cNvPr>
          <p:cNvSpPr txBox="1">
            <a:spLocks/>
          </p:cNvSpPr>
          <p:nvPr/>
        </p:nvSpPr>
        <p:spPr>
          <a:xfrm>
            <a:off x="3946688" y="776023"/>
            <a:ext cx="4298622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600" b="0" i="0" u="none" strike="noStrike" cap="none">
                <a:solidFill>
                  <a:schemeClr val="accent6"/>
                </a:solidFill>
                <a:latin typeface="Itim"/>
                <a:ea typeface="Itim"/>
                <a:cs typeface="Itim"/>
                <a:sym typeface="Itim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300"/>
              <a:buFont typeface="Itim"/>
              <a:buNone/>
              <a:defRPr sz="3300" b="0" i="0" u="none" strike="noStrike" cap="none">
                <a:solidFill>
                  <a:schemeClr val="accent6"/>
                </a:solidFill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E6262"/>
              </a:buClr>
              <a:buSzPts val="3300"/>
              <a:buFont typeface="Itim"/>
              <a:buNone/>
              <a:tabLst/>
              <a:defRPr/>
            </a:pPr>
            <a:r>
              <a:rPr lang="en-SG" sz="4400" b="1" kern="0" dirty="0">
                <a:solidFill>
                  <a:srgbClr val="DE6262"/>
                </a:solidFill>
              </a:rPr>
              <a:t>The Alphabet</a:t>
            </a:r>
            <a:endParaRPr kumimoji="0" lang="en-SG" sz="4400" b="1" i="0" u="none" strike="noStrike" kern="0" cap="none" spc="0" normalizeH="0" baseline="0" noProof="0" dirty="0">
              <a:ln>
                <a:noFill/>
              </a:ln>
              <a:solidFill>
                <a:srgbClr val="DE6262"/>
              </a:solidFill>
              <a:uLnTx/>
              <a:uFillTx/>
              <a:sym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146138045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1C00284-5F8D-4519-98F3-1B96ECC8AE94}"/>
              </a:ext>
            </a:extLst>
          </p:cNvPr>
          <p:cNvSpPr/>
          <p:nvPr/>
        </p:nvSpPr>
        <p:spPr>
          <a:xfrm>
            <a:off x="6423818" y="610319"/>
            <a:ext cx="4508482" cy="5299547"/>
          </a:xfrm>
          <a:prstGeom prst="roundRect">
            <a:avLst/>
          </a:prstGeom>
          <a:solidFill>
            <a:srgbClr val="C9E7F9"/>
          </a:solidFill>
          <a:ln>
            <a:solidFill>
              <a:srgbClr val="A4DB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 descr="Logo&#10;&#10;Description automatically generated">
            <a:extLst>
              <a:ext uri="{FF2B5EF4-FFF2-40B4-BE49-F238E27FC236}">
                <a16:creationId xmlns:a16="http://schemas.microsoft.com/office/drawing/2014/main" id="{C17A7AD5-9A4F-4454-A3E3-CA6951471F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0582" y="3508459"/>
            <a:ext cx="2581877" cy="2581877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7B9D0F7-ED16-4CD3-85BD-735EDC6E7B57}"/>
              </a:ext>
            </a:extLst>
          </p:cNvPr>
          <p:cNvSpPr txBox="1"/>
          <p:nvPr/>
        </p:nvSpPr>
        <p:spPr>
          <a:xfrm>
            <a:off x="7164547" y="672006"/>
            <a:ext cx="33821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UNIT STARTER </a:t>
            </a:r>
          </a:p>
          <a:p>
            <a:pPr algn="ctr"/>
            <a:r>
              <a:rPr lang="en-US" sz="2800" b="1" dirty="0"/>
              <a:t>Lesson 1A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AFC0BE4-6D3B-46E7-A507-F632E4B21D3C}"/>
              </a:ext>
            </a:extLst>
          </p:cNvPr>
          <p:cNvSpPr txBox="1"/>
          <p:nvPr/>
        </p:nvSpPr>
        <p:spPr>
          <a:xfrm>
            <a:off x="7781489" y="1662443"/>
            <a:ext cx="27652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We’ve learnt…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B564F22-A136-6AB4-BBEB-22CBBA1D16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25429" y="2146577"/>
            <a:ext cx="3874942" cy="154599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BB7D036-11CE-5ACE-446E-392892D7820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59700" y="610319"/>
            <a:ext cx="3746946" cy="5299547"/>
          </a:xfrm>
          <a:prstGeom prst="rect">
            <a:avLst/>
          </a:prstGeom>
          <a:ln>
            <a:solidFill>
              <a:srgbClr val="D96EAB"/>
            </a:solidFill>
          </a:ln>
        </p:spPr>
      </p:pic>
    </p:spTree>
    <p:extLst>
      <p:ext uri="{BB962C8B-B14F-4D97-AF65-F5344CB8AC3E}">
        <p14:creationId xmlns:p14="http://schemas.microsoft.com/office/powerpoint/2010/main" val="1526132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B05D6D-8314-FCC7-405A-F124E5815F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61498" y="326499"/>
            <a:ext cx="7922443" cy="1325563"/>
          </a:xfrm>
        </p:spPr>
        <p:txBody>
          <a:bodyPr>
            <a:normAutofit/>
          </a:bodyPr>
          <a:lstStyle/>
          <a:p>
            <a:pPr algn="ctr"/>
            <a:r>
              <a:rPr lang="en-US" sz="3600" b="1" dirty="0">
                <a:solidFill>
                  <a:schemeClr val="accent1"/>
                </a:solidFill>
              </a:rPr>
              <a:t>Song: The Alphabet Song</a:t>
            </a:r>
            <a:endParaRPr lang="en-SG" sz="3600" b="1" dirty="0">
              <a:solidFill>
                <a:schemeClr val="accent1"/>
              </a:solidFill>
            </a:endParaRPr>
          </a:p>
        </p:txBody>
      </p:sp>
      <p:sp>
        <p:nvSpPr>
          <p:cNvPr id="9" name="Google Shape;281;p15">
            <a:extLst>
              <a:ext uri="{FF2B5EF4-FFF2-40B4-BE49-F238E27FC236}">
                <a16:creationId xmlns:a16="http://schemas.microsoft.com/office/drawing/2014/main" id="{68C6B195-3144-EA6C-DD65-E8F2E561F415}"/>
              </a:ext>
            </a:extLst>
          </p:cNvPr>
          <p:cNvSpPr txBox="1">
            <a:spLocks/>
          </p:cNvSpPr>
          <p:nvPr/>
        </p:nvSpPr>
        <p:spPr>
          <a:xfrm>
            <a:off x="508059" y="85680"/>
            <a:ext cx="10515600" cy="368834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2800" b="1" dirty="0">
                <a:solidFill>
                  <a:schemeClr val="bg1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WARM-UP</a:t>
            </a:r>
          </a:p>
        </p:txBody>
      </p:sp>
      <p:pic>
        <p:nvPicPr>
          <p:cNvPr id="3" name="The Alphabet Song - Kids Songs - Super Simple Songs">
            <a:hlinkClick r:id="" action="ppaction://media"/>
            <a:extLst>
              <a:ext uri="{FF2B5EF4-FFF2-40B4-BE49-F238E27FC236}">
                <a16:creationId xmlns:a16="http://schemas.microsoft.com/office/drawing/2014/main" id="{53B06072-0F9C-4005-9B6C-78764F2C19F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3689136" y="1252081"/>
            <a:ext cx="8214788" cy="4620818"/>
          </a:xfrm>
          <a:prstGeom prst="rect">
            <a:avLst/>
          </a:prstGeom>
          <a:ln>
            <a:solidFill>
              <a:srgbClr val="D96EAB"/>
            </a:solidFill>
          </a:ln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431D170-E9AF-3CD2-5720-7C82B9CAF37C}"/>
              </a:ext>
            </a:extLst>
          </p:cNvPr>
          <p:cNvSpPr/>
          <p:nvPr/>
        </p:nvSpPr>
        <p:spPr>
          <a:xfrm>
            <a:off x="288076" y="1643554"/>
            <a:ext cx="3218695" cy="278327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94701A2-8978-1EAD-0BA1-72DB5ED807B7}"/>
              </a:ext>
            </a:extLst>
          </p:cNvPr>
          <p:cNvSpPr txBox="1"/>
          <p:nvPr/>
        </p:nvSpPr>
        <p:spPr>
          <a:xfrm>
            <a:off x="463957" y="2637880"/>
            <a:ext cx="286693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 up.</a:t>
            </a:r>
            <a:endParaRPr lang="en-US" sz="2000" dirty="0"/>
          </a:p>
          <a:p>
            <a:pPr marL="342900" indent="-342900">
              <a:buFontTx/>
              <a:buChar char="-"/>
            </a:pPr>
            <a:r>
              <a:rPr lang="en-US" sz="2000" dirty="0"/>
              <a:t>Listen to the song.</a:t>
            </a:r>
          </a:p>
          <a:p>
            <a:pPr marL="342900" indent="-342900">
              <a:buFontTx/>
              <a:buChar char="-"/>
            </a:pPr>
            <a:r>
              <a:rPr lang="en-US" sz="2000" dirty="0"/>
              <a:t>Clap your hands and sing along.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015F588-4242-9F01-A685-125000FA10F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018" b="95759" l="8090" r="94382">
                        <a14:foregroundMark x1="62022" y1="8259" x2="62022" y2="8259"/>
                        <a14:foregroundMark x1="61573" y1="4241" x2="61573" y2="4241"/>
                        <a14:foregroundMark x1="39551" y1="7813" x2="39551" y2="7813"/>
                        <a14:foregroundMark x1="8090" y1="49554" x2="8090" y2="49554"/>
                        <a14:foregroundMark x1="47191" y1="91518" x2="47191" y2="91518"/>
                        <a14:foregroundMark x1="48539" y1="95759" x2="48539" y2="95759"/>
                        <a14:foregroundMark x1="88090" y1="36384" x2="88090" y2="36384"/>
                        <a14:foregroundMark x1="94382" y1="38616" x2="94382" y2="38616"/>
                        <a14:foregroundMark x1="25618" y1="54241" x2="25618" y2="54241"/>
                        <a14:foregroundMark x1="23596" y1="53348" x2="23596" y2="53348"/>
                        <a14:foregroundMark x1="23596" y1="53348" x2="23596" y2="53348"/>
                        <a14:foregroundMark x1="23596" y1="53348" x2="27640" y2="53348"/>
                        <a14:foregroundMark x1="24719" y1="50000" x2="26742" y2="53348"/>
                        <a14:foregroundMark x1="26742" y1="53348" x2="24494" y2="58036"/>
                        <a14:foregroundMark x1="29213" y1="50223" x2="42247" y2="52679"/>
                        <a14:foregroundMark x1="42697" y1="47991" x2="42697" y2="47991"/>
                        <a14:foregroundMark x1="42697" y1="47991" x2="42697" y2="47991"/>
                        <a14:foregroundMark x1="42921" y1="52455" x2="45843" y2="53571"/>
                        <a14:foregroundMark x1="45843" y1="53571" x2="45843" y2="61161"/>
                        <a14:foregroundMark x1="45618" y1="49777" x2="55056" y2="48438"/>
                        <a14:foregroundMark x1="55056" y1="48438" x2="58652" y2="486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85641" y="815531"/>
            <a:ext cx="1644956" cy="1656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4455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411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Bảng Chữ Cái Alphabet Tiếng Anh – Tiếng Việt - Vocabula...">
            <a:extLst>
              <a:ext uri="{FF2B5EF4-FFF2-40B4-BE49-F238E27FC236}">
                <a16:creationId xmlns:a16="http://schemas.microsoft.com/office/drawing/2014/main" id="{0FCDE9EB-95DD-9708-6E25-5E103BB698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7991" y="593390"/>
            <a:ext cx="7120647" cy="5340486"/>
          </a:xfrm>
          <a:prstGeom prst="rect">
            <a:avLst/>
          </a:prstGeom>
          <a:noFill/>
          <a:ln>
            <a:solidFill>
              <a:srgbClr val="3E5D79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510953B-9CC9-BB85-E443-885C090CE5DC}"/>
              </a:ext>
            </a:extLst>
          </p:cNvPr>
          <p:cNvSpPr txBox="1"/>
          <p:nvPr/>
        </p:nvSpPr>
        <p:spPr>
          <a:xfrm>
            <a:off x="713362" y="1383588"/>
            <a:ext cx="314348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This is the Alphabet.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How many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letters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E819C5-4D8C-370B-C3FB-09C955A1C7F2}"/>
              </a:ext>
            </a:extLst>
          </p:cNvPr>
          <p:cNvSpPr txBox="1"/>
          <p:nvPr/>
        </p:nvSpPr>
        <p:spPr>
          <a:xfrm>
            <a:off x="1223646" y="2324154"/>
            <a:ext cx="17860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letters</a:t>
            </a:r>
          </a:p>
        </p:txBody>
      </p:sp>
      <p:pic>
        <p:nvPicPr>
          <p:cNvPr id="7" name="Picture 2" descr="Baamboozle - I SPY!">
            <a:extLst>
              <a:ext uri="{FF2B5EF4-FFF2-40B4-BE49-F238E27FC236}">
                <a16:creationId xmlns:a16="http://schemas.microsoft.com/office/drawing/2014/main" id="{449D1ABA-FDFF-8669-6E6F-2222CC65CB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524" y="3296093"/>
            <a:ext cx="1020568" cy="122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02D9930-D56A-35E5-AE3A-E1C38FBB96F2}"/>
              </a:ext>
            </a:extLst>
          </p:cNvPr>
          <p:cNvSpPr txBox="1"/>
          <p:nvPr/>
        </p:nvSpPr>
        <p:spPr>
          <a:xfrm>
            <a:off x="1375770" y="3433283"/>
            <a:ext cx="2658292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Look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Say the letters.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BF89C5F0-7A84-CB82-AF85-2F8B25EC6907}"/>
              </a:ext>
            </a:extLst>
          </p:cNvPr>
          <p:cNvSpPr txBox="1">
            <a:spLocks/>
          </p:cNvSpPr>
          <p:nvPr/>
        </p:nvSpPr>
        <p:spPr>
          <a:xfrm>
            <a:off x="294524" y="-45776"/>
            <a:ext cx="4403644" cy="624235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2800" b="1" dirty="0">
                <a:solidFill>
                  <a:schemeClr val="bg1"/>
                </a:solidFill>
                <a:latin typeface="Calibri Light" panose="020F0302020204030204"/>
              </a:rPr>
              <a:t>LEAD-IN</a:t>
            </a:r>
            <a:endParaRPr lang="en-SG" sz="3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502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4 Grupo"/>
          <p:cNvGrpSpPr>
            <a:grpSpLocks/>
          </p:cNvGrpSpPr>
          <p:nvPr/>
        </p:nvGrpSpPr>
        <p:grpSpPr bwMode="auto">
          <a:xfrm>
            <a:off x="5667376" y="3987800"/>
            <a:ext cx="747713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1" name="135 Grupo"/>
          <p:cNvGrpSpPr>
            <a:grpSpLocks/>
          </p:cNvGrpSpPr>
          <p:nvPr/>
        </p:nvGrpSpPr>
        <p:grpSpPr bwMode="auto">
          <a:xfrm>
            <a:off x="4991100" y="2740025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2" name="219 Grupo"/>
          <p:cNvGrpSpPr>
            <a:grpSpLocks/>
          </p:cNvGrpSpPr>
          <p:nvPr/>
        </p:nvGrpSpPr>
        <p:grpSpPr bwMode="auto">
          <a:xfrm>
            <a:off x="2422526" y="3263900"/>
            <a:ext cx="747713" cy="1087438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3" name="267 Grupo"/>
          <p:cNvGrpSpPr>
            <a:grpSpLocks/>
          </p:cNvGrpSpPr>
          <p:nvPr/>
        </p:nvGrpSpPr>
        <p:grpSpPr bwMode="auto">
          <a:xfrm>
            <a:off x="3938588" y="5360989"/>
            <a:ext cx="749300" cy="1087437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4" name="279 Grupo"/>
          <p:cNvGrpSpPr>
            <a:grpSpLocks/>
          </p:cNvGrpSpPr>
          <p:nvPr/>
        </p:nvGrpSpPr>
        <p:grpSpPr bwMode="auto">
          <a:xfrm>
            <a:off x="3900488" y="3887788"/>
            <a:ext cx="749300" cy="1085850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094"/>
              <a:ext cx="346895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5" name="291 Grupo"/>
          <p:cNvGrpSpPr>
            <a:grpSpLocks/>
          </p:cNvGrpSpPr>
          <p:nvPr/>
        </p:nvGrpSpPr>
        <p:grpSpPr bwMode="auto">
          <a:xfrm>
            <a:off x="2079625" y="4940300"/>
            <a:ext cx="749300" cy="1087438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56" name="303 Grupo"/>
          <p:cNvGrpSpPr>
            <a:grpSpLocks/>
          </p:cNvGrpSpPr>
          <p:nvPr/>
        </p:nvGrpSpPr>
        <p:grpSpPr bwMode="auto">
          <a:xfrm>
            <a:off x="5710238" y="53038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10" name="9 CuadroTexto"/>
          <p:cNvSpPr txBox="1"/>
          <p:nvPr/>
        </p:nvSpPr>
        <p:spPr>
          <a:xfrm>
            <a:off x="7751763" y="1309688"/>
            <a:ext cx="2520950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_tradnl" sz="2000" b="1" dirty="0">
                <a:solidFill>
                  <a:srgbClr val="333399">
                    <a:lumMod val="60000"/>
                    <a:lumOff val="40000"/>
                  </a:srgbClr>
                </a:solidFill>
                <a:latin typeface="Arial" charset="0"/>
              </a:rPr>
              <a:t>ALPHABET GAME</a:t>
            </a:r>
            <a:endParaRPr lang="es-ES" sz="2000" b="1" dirty="0">
              <a:solidFill>
                <a:srgbClr val="333399">
                  <a:lumMod val="60000"/>
                  <a:lumOff val="40000"/>
                </a:srgbClr>
              </a:solidFill>
              <a:latin typeface="Arial" charset="0"/>
            </a:endParaRPr>
          </a:p>
        </p:txBody>
      </p:sp>
      <p:pic>
        <p:nvPicPr>
          <p:cNvPr id="2059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75501" y="3038475"/>
            <a:ext cx="2841625" cy="282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7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613026" y="3598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61" name="4 Imagen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919289" y="219076"/>
            <a:ext cx="8351837" cy="1122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5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8904289" y="6146800"/>
            <a:ext cx="1512887" cy="558800"/>
          </a:xfrm>
          <a:prstGeom prst="actionButtonForwardNext">
            <a:avLst/>
          </a:prstGeom>
          <a:solidFill>
            <a:srgbClr val="66FF66"/>
          </a:solidFill>
          <a:ln w="38100">
            <a:solidFill>
              <a:srgbClr val="0066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s-ES_tradnl" sz="2400" b="1" dirty="0">
                <a:solidFill>
                  <a:srgbClr val="000000"/>
                </a:solidFill>
                <a:latin typeface="Arial"/>
              </a:rPr>
              <a:t>PLAY</a:t>
            </a:r>
            <a:endParaRPr lang="es-ES" sz="2400" b="1" dirty="0">
              <a:solidFill>
                <a:srgbClr val="000000"/>
              </a:solidFill>
              <a:latin typeface="Arial"/>
            </a:endParaRPr>
          </a:p>
        </p:txBody>
      </p:sp>
    </p:spTree>
  </p:cSld>
  <p:clrMapOvr>
    <a:masterClrMapping/>
  </p:clrMapOvr>
  <p:transition spd="slow"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path" presetSubtype="0" repeatCount="indefinite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C -1.11111E-6 0.06944 0.05538 0.12592 0.12292 0.12592 C 0.20243 0.12592 0.23125 0.06319 0.24323 0.02523 L 0.25573 -0.02547 C 0.26823 -0.06343 0.29861 -0.12593 0.38854 -0.12593 C 0.44618 -0.12593 0.51163 -0.06968 0.51163 2.22222E-6 C 0.51163 0.06944 0.44618 0.12592 0.38854 0.12592 C 0.29861 0.12592 0.26823 0.06319 0.25573 0.02523 L 0.24323 -0.02547 C 0.23125 -0.06343 0.20243 -0.12593 0.12292 -0.12593 C 0.05538 -0.12593 -1.11111E-6 -0.06968 -1.11111E-6 2.22222E-6 Z " pathEditMode="relative" rAng="0" ptsTypes="ffFffffFfff">
                                      <p:cBhvr>
                                        <p:cTn id="6" dur="30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_abej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6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30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3100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4" name="A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sp>
        <p:nvSpPr>
          <p:cNvPr id="439" name="438 CuadroTexto"/>
          <p:cNvSpPr txBox="1"/>
          <p:nvPr/>
        </p:nvSpPr>
        <p:spPr>
          <a:xfrm>
            <a:off x="1808123" y="67737"/>
            <a:ext cx="6462713" cy="12003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Click on the speaker on the hive to hear a letter.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Guide the bee to the right flower by clicking on the letter corresponding to the sound.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1 correct answer = 1 point</a:t>
            </a:r>
            <a:endParaRPr lang="es-ES" b="1" dirty="0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</a:endParaRPr>
          </a:p>
        </p:txBody>
      </p:sp>
      <p:pic>
        <p:nvPicPr>
          <p:cNvPr id="440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 spd="slow">
    <p:circl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 nodeType="clickPar">
                      <p:stCondLst>
                        <p:cond delay="0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 nodeType="clickPar">
                      <p:stCondLst>
                        <p:cond delay="0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 nodeType="clickPar">
                      <p:stCondLst>
                        <p:cond delay="0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 nodeType="clickPar">
                      <p:stCondLst>
                        <p:cond delay="0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 nodeType="clickPar">
                      <p:stCondLst>
                        <p:cond delay="0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 nodeType="clickPar">
                      <p:stCondLst>
                        <p:cond delay="0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 nodeType="clickPar">
                      <p:stCondLst>
                        <p:cond delay="0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 nodeType="clickPar">
                      <p:stCondLst>
                        <p:cond delay="0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 nodeType="clickPar">
                      <p:stCondLst>
                        <p:cond delay="0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 nodeType="clickPar">
                      <p:stCondLst>
                        <p:cond delay="0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 nodeType="clickPar">
                      <p:stCondLst>
                        <p:cond delay="0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 nodeType="clickPar">
                      <p:stCondLst>
                        <p:cond delay="0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 nodeType="clickPar">
                      <p:stCondLst>
                        <p:cond delay="0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55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6" fill="hold" nodeType="clickPar">
                      <p:stCondLst>
                        <p:cond delay="0"/>
                      </p:stCondLst>
                      <p:childTnLst>
                        <p:par>
                          <p:cTn id="1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6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5" fill="hold" nodeType="clickPar">
                      <p:stCondLst>
                        <p:cond delay="0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 nodeType="clickPar">
                      <p:stCondLst>
                        <p:cond delay="0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 nodeType="clickPar">
                      <p:stCondLst>
                        <p:cond delay="0"/>
                      </p:stCondLst>
                      <p:childTnLst>
                        <p:par>
                          <p:cTn id="1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 nodeType="clickPar">
                      <p:stCondLst>
                        <p:cond delay="0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0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1" fill="hold" nodeType="clickPar">
                      <p:stCondLst>
                        <p:cond delay="0"/>
                      </p:stCondLst>
                      <p:childTnLst>
                        <p:par>
                          <p:cTn id="2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0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0" fill="hold" nodeType="clickPar">
                      <p:stCondLst>
                        <p:cond delay="0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 nodeType="clickPar">
                      <p:stCondLst>
                        <p:cond delay="0"/>
                      </p:stCondLst>
                      <p:childTnLst>
                        <p:par>
                          <p:cTn id="2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4100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4124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C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20351 -0.237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82" y="-11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 nodeType="clickPar">
                      <p:stCondLst>
                        <p:cond delay="0"/>
                      </p:stCondLst>
                      <p:childTnLst>
                        <p:par>
                          <p:cTn id="2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124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126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9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5148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E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5789 -0.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945" y="-3500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 Grupo"/>
          <p:cNvGrpSpPr>
            <a:grpSpLocks/>
          </p:cNvGrpSpPr>
          <p:nvPr/>
        </p:nvGrpSpPr>
        <p:grpSpPr bwMode="auto">
          <a:xfrm>
            <a:off x="6283325" y="4597400"/>
            <a:ext cx="749300" cy="1087438"/>
            <a:chOff x="3855529" y="3239831"/>
            <a:chExt cx="1004503" cy="1415587"/>
          </a:xfrm>
        </p:grpSpPr>
        <p:sp>
          <p:nvSpPr>
            <p:cNvPr id="3" name="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4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5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6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7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8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29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0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1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A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" name="3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5" name="135 Grupo"/>
          <p:cNvGrpSpPr>
            <a:grpSpLocks/>
          </p:cNvGrpSpPr>
          <p:nvPr/>
        </p:nvGrpSpPr>
        <p:grpSpPr bwMode="auto">
          <a:xfrm>
            <a:off x="4079875" y="4292600"/>
            <a:ext cx="749300" cy="1085850"/>
            <a:chOff x="3855529" y="3239831"/>
            <a:chExt cx="1004503" cy="1415587"/>
          </a:xfrm>
        </p:grpSpPr>
        <p:sp>
          <p:nvSpPr>
            <p:cNvPr id="137" name="136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3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3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B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47" name="146 Redondear rectángulo de esquina diagonal"/>
            <p:cNvSpPr/>
            <p:nvPr/>
          </p:nvSpPr>
          <p:spPr>
            <a:xfrm rot="1639512">
              <a:off x="4423755" y="4140095"/>
              <a:ext cx="346893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6" name="147 Grupo"/>
          <p:cNvGrpSpPr>
            <a:grpSpLocks/>
          </p:cNvGrpSpPr>
          <p:nvPr/>
        </p:nvGrpSpPr>
        <p:grpSpPr bwMode="auto">
          <a:xfrm>
            <a:off x="1685926" y="1406525"/>
            <a:ext cx="747713" cy="1085850"/>
            <a:chOff x="3855529" y="3239831"/>
            <a:chExt cx="1004503" cy="1415587"/>
          </a:xfrm>
        </p:grpSpPr>
        <p:sp>
          <p:nvSpPr>
            <p:cNvPr id="149" name="148 Cilindro"/>
            <p:cNvSpPr/>
            <p:nvPr/>
          </p:nvSpPr>
          <p:spPr>
            <a:xfrm>
              <a:off x="4316192" y="3798615"/>
              <a:ext cx="85308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5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C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59" name="158 Redondear rectángulo de esquina diagonal"/>
            <p:cNvSpPr/>
            <p:nvPr/>
          </p:nvSpPr>
          <p:spPr>
            <a:xfrm rot="1639512">
              <a:off x="4424961" y="4140095"/>
              <a:ext cx="345498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7" name="159 Grupo"/>
          <p:cNvGrpSpPr>
            <a:grpSpLocks/>
          </p:cNvGrpSpPr>
          <p:nvPr/>
        </p:nvGrpSpPr>
        <p:grpSpPr bwMode="auto">
          <a:xfrm>
            <a:off x="9212263" y="3052764"/>
            <a:ext cx="749300" cy="1087437"/>
            <a:chOff x="3855529" y="3239831"/>
            <a:chExt cx="1004503" cy="1415587"/>
          </a:xfrm>
        </p:grpSpPr>
        <p:sp>
          <p:nvSpPr>
            <p:cNvPr id="161" name="160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D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71" name="170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8" name="171 Grupo"/>
          <p:cNvGrpSpPr>
            <a:grpSpLocks/>
          </p:cNvGrpSpPr>
          <p:nvPr/>
        </p:nvGrpSpPr>
        <p:grpSpPr bwMode="auto">
          <a:xfrm>
            <a:off x="8470901" y="1754189"/>
            <a:ext cx="747713" cy="1087437"/>
            <a:chOff x="3855529" y="3239831"/>
            <a:chExt cx="1004503" cy="1415587"/>
          </a:xfrm>
        </p:grpSpPr>
        <p:sp>
          <p:nvSpPr>
            <p:cNvPr id="173" name="17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7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7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E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83" name="18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9" name="183 Grupo"/>
          <p:cNvGrpSpPr>
            <a:grpSpLocks/>
          </p:cNvGrpSpPr>
          <p:nvPr/>
        </p:nvGrpSpPr>
        <p:grpSpPr bwMode="auto">
          <a:xfrm>
            <a:off x="8310563" y="3373439"/>
            <a:ext cx="749300" cy="1087437"/>
            <a:chOff x="3855529" y="3239831"/>
            <a:chExt cx="1004503" cy="1415587"/>
          </a:xfrm>
        </p:grpSpPr>
        <p:sp>
          <p:nvSpPr>
            <p:cNvPr id="185" name="18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8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8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F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195" name="194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0" name="195 Grupo"/>
          <p:cNvGrpSpPr>
            <a:grpSpLocks/>
          </p:cNvGrpSpPr>
          <p:nvPr/>
        </p:nvGrpSpPr>
        <p:grpSpPr bwMode="auto">
          <a:xfrm>
            <a:off x="4025900" y="1819275"/>
            <a:ext cx="749300" cy="1087438"/>
            <a:chOff x="3855529" y="3239831"/>
            <a:chExt cx="1004503" cy="1415587"/>
          </a:xfrm>
        </p:grpSpPr>
        <p:sp>
          <p:nvSpPr>
            <p:cNvPr id="197" name="19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G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07" name="20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1" name="207 Grupo"/>
          <p:cNvGrpSpPr>
            <a:grpSpLocks/>
          </p:cNvGrpSpPr>
          <p:nvPr/>
        </p:nvGrpSpPr>
        <p:grpSpPr bwMode="auto">
          <a:xfrm>
            <a:off x="5002213" y="2609850"/>
            <a:ext cx="749300" cy="1087438"/>
            <a:chOff x="3855529" y="3239831"/>
            <a:chExt cx="1004503" cy="1415587"/>
          </a:xfrm>
        </p:grpSpPr>
        <p:sp>
          <p:nvSpPr>
            <p:cNvPr id="209" name="208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1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1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H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19" name="218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2" name="219 Grupo"/>
          <p:cNvGrpSpPr>
            <a:grpSpLocks/>
          </p:cNvGrpSpPr>
          <p:nvPr/>
        </p:nvGrpSpPr>
        <p:grpSpPr bwMode="auto">
          <a:xfrm>
            <a:off x="1687513" y="3984625"/>
            <a:ext cx="749300" cy="1085850"/>
            <a:chOff x="3855529" y="3239831"/>
            <a:chExt cx="1004503" cy="1415587"/>
          </a:xfrm>
        </p:grpSpPr>
        <p:sp>
          <p:nvSpPr>
            <p:cNvPr id="221" name="22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2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2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I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31" name="230 Redondear rectángulo de esquina diagonal"/>
            <p:cNvSpPr/>
            <p:nvPr/>
          </p:nvSpPr>
          <p:spPr>
            <a:xfrm rot="1639512">
              <a:off x="4423754" y="4140095"/>
              <a:ext cx="346895" cy="291809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3" name="231 Grupo"/>
          <p:cNvGrpSpPr>
            <a:grpSpLocks/>
          </p:cNvGrpSpPr>
          <p:nvPr/>
        </p:nvGrpSpPr>
        <p:grpSpPr bwMode="auto">
          <a:xfrm>
            <a:off x="2998788" y="3271839"/>
            <a:ext cx="747712" cy="1087437"/>
            <a:chOff x="3855529" y="3239831"/>
            <a:chExt cx="1004503" cy="1415587"/>
          </a:xfrm>
        </p:grpSpPr>
        <p:sp>
          <p:nvSpPr>
            <p:cNvPr id="233" name="232 Cilindro"/>
            <p:cNvSpPr/>
            <p:nvPr/>
          </p:nvSpPr>
          <p:spPr>
            <a:xfrm>
              <a:off x="4316193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3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3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J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43" name="242 Redondear rectángulo de esquina diagonal"/>
            <p:cNvSpPr/>
            <p:nvPr/>
          </p:nvSpPr>
          <p:spPr>
            <a:xfrm rot="1639512">
              <a:off x="4424960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4" name="243 Grupo"/>
          <p:cNvGrpSpPr>
            <a:grpSpLocks/>
          </p:cNvGrpSpPr>
          <p:nvPr/>
        </p:nvGrpSpPr>
        <p:grpSpPr bwMode="auto">
          <a:xfrm>
            <a:off x="4095750" y="3116264"/>
            <a:ext cx="749300" cy="1087437"/>
            <a:chOff x="3855529" y="3239831"/>
            <a:chExt cx="1004503" cy="1415587"/>
          </a:xfrm>
        </p:grpSpPr>
        <p:sp>
          <p:nvSpPr>
            <p:cNvPr id="245" name="24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4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4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K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55" name="25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5" name="255 Grupo"/>
          <p:cNvGrpSpPr>
            <a:grpSpLocks/>
          </p:cNvGrpSpPr>
          <p:nvPr/>
        </p:nvGrpSpPr>
        <p:grpSpPr bwMode="auto">
          <a:xfrm>
            <a:off x="5664200" y="3644900"/>
            <a:ext cx="749300" cy="1087438"/>
            <a:chOff x="3855529" y="3239831"/>
            <a:chExt cx="1004503" cy="1415587"/>
          </a:xfrm>
        </p:grpSpPr>
        <p:sp>
          <p:nvSpPr>
            <p:cNvPr id="257" name="256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5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5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6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L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67" name="266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6" name="267 Grupo"/>
          <p:cNvGrpSpPr>
            <a:grpSpLocks/>
          </p:cNvGrpSpPr>
          <p:nvPr/>
        </p:nvGrpSpPr>
        <p:grpSpPr bwMode="auto">
          <a:xfrm>
            <a:off x="3841751" y="5578475"/>
            <a:ext cx="747713" cy="1087438"/>
            <a:chOff x="3855529" y="3239831"/>
            <a:chExt cx="1004503" cy="1415587"/>
          </a:xfrm>
        </p:grpSpPr>
        <p:sp>
          <p:nvSpPr>
            <p:cNvPr id="269" name="26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7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M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79" name="27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7" name="279 Grupo"/>
          <p:cNvGrpSpPr>
            <a:grpSpLocks/>
          </p:cNvGrpSpPr>
          <p:nvPr/>
        </p:nvGrpSpPr>
        <p:grpSpPr bwMode="auto">
          <a:xfrm>
            <a:off x="3021013" y="4581525"/>
            <a:ext cx="749300" cy="1087438"/>
            <a:chOff x="3855529" y="3239831"/>
            <a:chExt cx="1004503" cy="1415587"/>
          </a:xfrm>
        </p:grpSpPr>
        <p:sp>
          <p:nvSpPr>
            <p:cNvPr id="281" name="28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8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8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N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291" name="290 Redondear rectángulo de esquina diagonal"/>
            <p:cNvSpPr/>
            <p:nvPr/>
          </p:nvSpPr>
          <p:spPr>
            <a:xfrm rot="1639512">
              <a:off x="4423754" y="4140847"/>
              <a:ext cx="346895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18" name="291 Grupo"/>
          <p:cNvGrpSpPr>
            <a:grpSpLocks/>
          </p:cNvGrpSpPr>
          <p:nvPr/>
        </p:nvGrpSpPr>
        <p:grpSpPr bwMode="auto">
          <a:xfrm>
            <a:off x="2163763" y="5338764"/>
            <a:ext cx="749300" cy="1087437"/>
            <a:chOff x="3855529" y="3239831"/>
            <a:chExt cx="1004503" cy="1415587"/>
          </a:xfrm>
        </p:grpSpPr>
        <p:sp>
          <p:nvSpPr>
            <p:cNvPr id="293" name="292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29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29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O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03" name="302 Redondear rectángulo de esquina diagonal"/>
            <p:cNvSpPr/>
            <p:nvPr/>
          </p:nvSpPr>
          <p:spPr>
            <a:xfrm rot="1639512">
              <a:off x="4423754" y="4140847"/>
              <a:ext cx="346895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6161" name="303 Grupo"/>
          <p:cNvGrpSpPr>
            <a:grpSpLocks/>
          </p:cNvGrpSpPr>
          <p:nvPr/>
        </p:nvGrpSpPr>
        <p:grpSpPr bwMode="auto">
          <a:xfrm>
            <a:off x="5743575" y="5507039"/>
            <a:ext cx="749300" cy="1087437"/>
            <a:chOff x="3855529" y="3239831"/>
            <a:chExt cx="1004503" cy="1415587"/>
          </a:xfrm>
        </p:grpSpPr>
        <p:sp>
          <p:nvSpPr>
            <p:cNvPr id="305" name="304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0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0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4" name="Freeform 15">
              <a:hlinkClick r:id="" action="ppaction://hlinkshowjump?jump=nextslide"/>
            </p:cNvPr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P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15" name="314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0" name="315 Grupo"/>
          <p:cNvGrpSpPr>
            <a:grpSpLocks/>
          </p:cNvGrpSpPr>
          <p:nvPr/>
        </p:nvGrpSpPr>
        <p:grpSpPr bwMode="auto">
          <a:xfrm>
            <a:off x="7183438" y="5387975"/>
            <a:ext cx="747712" cy="1087438"/>
            <a:chOff x="3855529" y="3239831"/>
            <a:chExt cx="1004503" cy="1415587"/>
          </a:xfrm>
        </p:grpSpPr>
        <p:sp>
          <p:nvSpPr>
            <p:cNvPr id="317" name="31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1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2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Q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27" name="32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1" name="327 Grupo"/>
          <p:cNvGrpSpPr>
            <a:grpSpLocks/>
          </p:cNvGrpSpPr>
          <p:nvPr/>
        </p:nvGrpSpPr>
        <p:grpSpPr bwMode="auto">
          <a:xfrm>
            <a:off x="7464426" y="2422525"/>
            <a:ext cx="747713" cy="1087438"/>
            <a:chOff x="3855529" y="3239831"/>
            <a:chExt cx="1004503" cy="1415587"/>
          </a:xfrm>
        </p:grpSpPr>
        <p:sp>
          <p:nvSpPr>
            <p:cNvPr id="329" name="328 Cilindro"/>
            <p:cNvSpPr/>
            <p:nvPr/>
          </p:nvSpPr>
          <p:spPr>
            <a:xfrm>
              <a:off x="4316192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3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3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R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39" name="338 Redondear rectángulo de esquina diagonal"/>
            <p:cNvSpPr/>
            <p:nvPr/>
          </p:nvSpPr>
          <p:spPr>
            <a:xfrm rot="1639512">
              <a:off x="4424961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2" name="339 Grupo"/>
          <p:cNvGrpSpPr>
            <a:grpSpLocks/>
          </p:cNvGrpSpPr>
          <p:nvPr/>
        </p:nvGrpSpPr>
        <p:grpSpPr bwMode="auto">
          <a:xfrm>
            <a:off x="1952625" y="2630488"/>
            <a:ext cx="749300" cy="1085850"/>
            <a:chOff x="3855529" y="3239831"/>
            <a:chExt cx="1004503" cy="1415587"/>
          </a:xfrm>
        </p:grpSpPr>
        <p:sp>
          <p:nvSpPr>
            <p:cNvPr id="341" name="340 Cilindro"/>
            <p:cNvSpPr/>
            <p:nvPr/>
          </p:nvSpPr>
          <p:spPr>
            <a:xfrm>
              <a:off x="4315217" y="3798615"/>
              <a:ext cx="85127" cy="856803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4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6" name="Freeform 11"/>
            <p:cNvSpPr>
              <a:spLocks/>
            </p:cNvSpPr>
            <p:nvPr/>
          </p:nvSpPr>
          <p:spPr bwMode="auto">
            <a:xfrm>
              <a:off x="4371977" y="3819955"/>
              <a:ext cx="267098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4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S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51" name="350 Redondear rectángulo de esquina diagonal"/>
            <p:cNvSpPr/>
            <p:nvPr/>
          </p:nvSpPr>
          <p:spPr>
            <a:xfrm rot="1639512">
              <a:off x="4423755" y="4140094"/>
              <a:ext cx="346893" cy="291810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3" name="351 Grupo"/>
          <p:cNvGrpSpPr>
            <a:grpSpLocks/>
          </p:cNvGrpSpPr>
          <p:nvPr/>
        </p:nvGrpSpPr>
        <p:grpSpPr bwMode="auto">
          <a:xfrm>
            <a:off x="5016500" y="4581525"/>
            <a:ext cx="749300" cy="1087438"/>
            <a:chOff x="3855529" y="3239831"/>
            <a:chExt cx="1004503" cy="1415587"/>
          </a:xfrm>
        </p:grpSpPr>
        <p:sp>
          <p:nvSpPr>
            <p:cNvPr id="353" name="352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5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7" name="Freeform 10"/>
            <p:cNvSpPr>
              <a:spLocks/>
            </p:cNvSpPr>
            <p:nvPr/>
          </p:nvSpPr>
          <p:spPr bwMode="auto">
            <a:xfrm>
              <a:off x="4072935" y="3819195"/>
              <a:ext cx="269759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5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T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63" name="362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4" name="363 Grupo"/>
          <p:cNvGrpSpPr>
            <a:grpSpLocks/>
          </p:cNvGrpSpPr>
          <p:nvPr/>
        </p:nvGrpSpPr>
        <p:grpSpPr bwMode="auto">
          <a:xfrm>
            <a:off x="5880100" y="2060575"/>
            <a:ext cx="749300" cy="1087438"/>
            <a:chOff x="3855529" y="3239831"/>
            <a:chExt cx="1004503" cy="1415587"/>
          </a:xfrm>
        </p:grpSpPr>
        <p:sp>
          <p:nvSpPr>
            <p:cNvPr id="365" name="36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6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U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75" name="37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5" name="375 Grupo"/>
          <p:cNvGrpSpPr>
            <a:grpSpLocks/>
          </p:cNvGrpSpPr>
          <p:nvPr/>
        </p:nvGrpSpPr>
        <p:grpSpPr bwMode="auto">
          <a:xfrm>
            <a:off x="6672263" y="1628775"/>
            <a:ext cx="747712" cy="1087438"/>
            <a:chOff x="3855529" y="3239831"/>
            <a:chExt cx="1004503" cy="1415587"/>
          </a:xfrm>
        </p:grpSpPr>
        <p:sp>
          <p:nvSpPr>
            <p:cNvPr id="377" name="376 Cilindro"/>
            <p:cNvSpPr/>
            <p:nvPr/>
          </p:nvSpPr>
          <p:spPr>
            <a:xfrm>
              <a:off x="4316193" y="3799867"/>
              <a:ext cx="85308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78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9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0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1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2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3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4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5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86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V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87" name="386 Redondear rectángulo de esquina diagonal"/>
            <p:cNvSpPr/>
            <p:nvPr/>
          </p:nvSpPr>
          <p:spPr>
            <a:xfrm rot="1639512">
              <a:off x="4424960" y="4140847"/>
              <a:ext cx="345498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6" name="387 Grupo"/>
          <p:cNvGrpSpPr>
            <a:grpSpLocks/>
          </p:cNvGrpSpPr>
          <p:nvPr/>
        </p:nvGrpSpPr>
        <p:grpSpPr bwMode="auto">
          <a:xfrm>
            <a:off x="2895600" y="1804989"/>
            <a:ext cx="749300" cy="1087437"/>
            <a:chOff x="3855529" y="3239831"/>
            <a:chExt cx="1004503" cy="1415587"/>
          </a:xfrm>
        </p:grpSpPr>
        <p:sp>
          <p:nvSpPr>
            <p:cNvPr id="389" name="388 Cilindro"/>
            <p:cNvSpPr/>
            <p:nvPr/>
          </p:nvSpPr>
          <p:spPr>
            <a:xfrm>
              <a:off x="4315217" y="3799866"/>
              <a:ext cx="85127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W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399" name="398 Redondear rectángulo de esquina diagonal"/>
            <p:cNvSpPr/>
            <p:nvPr/>
          </p:nvSpPr>
          <p:spPr>
            <a:xfrm rot="1639512">
              <a:off x="4423755" y="4140847"/>
              <a:ext cx="346893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7" name="399 Grupo"/>
          <p:cNvGrpSpPr>
            <a:grpSpLocks/>
          </p:cNvGrpSpPr>
          <p:nvPr/>
        </p:nvGrpSpPr>
        <p:grpSpPr bwMode="auto">
          <a:xfrm>
            <a:off x="9759950" y="1933575"/>
            <a:ext cx="749300" cy="1087438"/>
            <a:chOff x="3855529" y="3239831"/>
            <a:chExt cx="1004503" cy="1415587"/>
          </a:xfrm>
        </p:grpSpPr>
        <p:sp>
          <p:nvSpPr>
            <p:cNvPr id="401" name="400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2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3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4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5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6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7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8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09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0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X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11" name="410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8" name="411 Grupo"/>
          <p:cNvGrpSpPr>
            <a:grpSpLocks/>
          </p:cNvGrpSpPr>
          <p:nvPr/>
        </p:nvGrpSpPr>
        <p:grpSpPr bwMode="auto">
          <a:xfrm>
            <a:off x="6527801" y="3068639"/>
            <a:ext cx="747713" cy="1087437"/>
            <a:chOff x="3855529" y="3239831"/>
            <a:chExt cx="1004503" cy="1415587"/>
          </a:xfrm>
        </p:grpSpPr>
        <p:sp>
          <p:nvSpPr>
            <p:cNvPr id="413" name="412 Cilindro"/>
            <p:cNvSpPr/>
            <p:nvPr/>
          </p:nvSpPr>
          <p:spPr>
            <a:xfrm>
              <a:off x="4316192" y="3799866"/>
              <a:ext cx="85308" cy="855552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14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5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6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7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8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19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0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1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2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Y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23" name="422 Redondear rectángulo de esquina diagonal"/>
            <p:cNvSpPr/>
            <p:nvPr/>
          </p:nvSpPr>
          <p:spPr>
            <a:xfrm rot="1639512">
              <a:off x="4424961" y="4140847"/>
              <a:ext cx="345498" cy="291383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grpSp>
        <p:nvGrpSpPr>
          <p:cNvPr id="29" name="423 Grupo"/>
          <p:cNvGrpSpPr>
            <a:grpSpLocks/>
          </p:cNvGrpSpPr>
          <p:nvPr/>
        </p:nvGrpSpPr>
        <p:grpSpPr bwMode="auto">
          <a:xfrm>
            <a:off x="7248525" y="4076700"/>
            <a:ext cx="749300" cy="1087438"/>
            <a:chOff x="3855529" y="3239831"/>
            <a:chExt cx="1004503" cy="1415587"/>
          </a:xfrm>
        </p:grpSpPr>
        <p:sp>
          <p:nvSpPr>
            <p:cNvPr id="425" name="424 Cilindro"/>
            <p:cNvSpPr/>
            <p:nvPr/>
          </p:nvSpPr>
          <p:spPr>
            <a:xfrm>
              <a:off x="4315217" y="3799867"/>
              <a:ext cx="85127" cy="855551"/>
            </a:xfrm>
            <a:prstGeom prst="can">
              <a:avLst/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6" name="Freeform 7"/>
            <p:cNvSpPr>
              <a:spLocks/>
            </p:cNvSpPr>
            <p:nvPr/>
          </p:nvSpPr>
          <p:spPr bwMode="auto">
            <a:xfrm>
              <a:off x="4077371" y="3242112"/>
              <a:ext cx="267986" cy="278277"/>
            </a:xfrm>
            <a:custGeom>
              <a:avLst/>
              <a:gdLst>
                <a:gd name="T0" fmla="*/ 169 w 302"/>
                <a:gd name="T1" fmla="*/ 0 h 366"/>
                <a:gd name="T2" fmla="*/ 188 w 302"/>
                <a:gd name="T3" fmla="*/ 1 h 366"/>
                <a:gd name="T4" fmla="*/ 204 w 302"/>
                <a:gd name="T5" fmla="*/ 6 h 366"/>
                <a:gd name="T6" fmla="*/ 219 w 302"/>
                <a:gd name="T7" fmla="*/ 15 h 366"/>
                <a:gd name="T8" fmla="*/ 234 w 302"/>
                <a:gd name="T9" fmla="*/ 25 h 366"/>
                <a:gd name="T10" fmla="*/ 246 w 302"/>
                <a:gd name="T11" fmla="*/ 38 h 366"/>
                <a:gd name="T12" fmla="*/ 257 w 302"/>
                <a:gd name="T13" fmla="*/ 55 h 366"/>
                <a:gd name="T14" fmla="*/ 267 w 302"/>
                <a:gd name="T15" fmla="*/ 73 h 366"/>
                <a:gd name="T16" fmla="*/ 274 w 302"/>
                <a:gd name="T17" fmla="*/ 93 h 366"/>
                <a:gd name="T18" fmla="*/ 282 w 302"/>
                <a:gd name="T19" fmla="*/ 116 h 366"/>
                <a:gd name="T20" fmla="*/ 287 w 302"/>
                <a:gd name="T21" fmla="*/ 140 h 366"/>
                <a:gd name="T22" fmla="*/ 296 w 302"/>
                <a:gd name="T23" fmla="*/ 191 h 366"/>
                <a:gd name="T24" fmla="*/ 299 w 302"/>
                <a:gd name="T25" fmla="*/ 245 h 366"/>
                <a:gd name="T26" fmla="*/ 302 w 302"/>
                <a:gd name="T27" fmla="*/ 301 h 366"/>
                <a:gd name="T28" fmla="*/ 144 w 302"/>
                <a:gd name="T29" fmla="*/ 366 h 366"/>
                <a:gd name="T30" fmla="*/ 119 w 302"/>
                <a:gd name="T31" fmla="*/ 341 h 366"/>
                <a:gd name="T32" fmla="*/ 98 w 302"/>
                <a:gd name="T33" fmla="*/ 316 h 366"/>
                <a:gd name="T34" fmla="*/ 78 w 302"/>
                <a:gd name="T35" fmla="*/ 294 h 366"/>
                <a:gd name="T36" fmla="*/ 60 w 302"/>
                <a:gd name="T37" fmla="*/ 271 h 366"/>
                <a:gd name="T38" fmla="*/ 47 w 302"/>
                <a:gd name="T39" fmla="*/ 250 h 366"/>
                <a:gd name="T40" fmla="*/ 34 w 302"/>
                <a:gd name="T41" fmla="*/ 230 h 366"/>
                <a:gd name="T42" fmla="*/ 23 w 302"/>
                <a:gd name="T43" fmla="*/ 210 h 366"/>
                <a:gd name="T44" fmla="*/ 15 w 302"/>
                <a:gd name="T45" fmla="*/ 192 h 366"/>
                <a:gd name="T46" fmla="*/ 8 w 302"/>
                <a:gd name="T47" fmla="*/ 175 h 366"/>
                <a:gd name="T48" fmla="*/ 4 w 302"/>
                <a:gd name="T49" fmla="*/ 158 h 366"/>
                <a:gd name="T50" fmla="*/ 2 w 302"/>
                <a:gd name="T51" fmla="*/ 142 h 366"/>
                <a:gd name="T52" fmla="*/ 0 w 302"/>
                <a:gd name="T53" fmla="*/ 128 h 366"/>
                <a:gd name="T54" fmla="*/ 0 w 302"/>
                <a:gd name="T55" fmla="*/ 115 h 366"/>
                <a:gd name="T56" fmla="*/ 2 w 302"/>
                <a:gd name="T57" fmla="*/ 102 h 366"/>
                <a:gd name="T58" fmla="*/ 9 w 302"/>
                <a:gd name="T59" fmla="*/ 78 h 366"/>
                <a:gd name="T60" fmla="*/ 22 w 302"/>
                <a:gd name="T61" fmla="*/ 58 h 366"/>
                <a:gd name="T62" fmla="*/ 38 w 302"/>
                <a:gd name="T63" fmla="*/ 42 h 366"/>
                <a:gd name="T64" fmla="*/ 57 w 302"/>
                <a:gd name="T65" fmla="*/ 28 h 366"/>
                <a:gd name="T66" fmla="*/ 78 w 302"/>
                <a:gd name="T67" fmla="*/ 17 h 366"/>
                <a:gd name="T68" fmla="*/ 100 w 302"/>
                <a:gd name="T69" fmla="*/ 10 h 366"/>
                <a:gd name="T70" fmla="*/ 123 w 302"/>
                <a:gd name="T71" fmla="*/ 3 h 366"/>
                <a:gd name="T72" fmla="*/ 147 w 302"/>
                <a:gd name="T73" fmla="*/ 0 h 366"/>
                <a:gd name="T74" fmla="*/ 169 w 302"/>
                <a:gd name="T75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2" h="366">
                  <a:moveTo>
                    <a:pt x="169" y="0"/>
                  </a:moveTo>
                  <a:lnTo>
                    <a:pt x="188" y="1"/>
                  </a:lnTo>
                  <a:lnTo>
                    <a:pt x="204" y="6"/>
                  </a:lnTo>
                  <a:lnTo>
                    <a:pt x="219" y="15"/>
                  </a:lnTo>
                  <a:lnTo>
                    <a:pt x="234" y="25"/>
                  </a:lnTo>
                  <a:lnTo>
                    <a:pt x="246" y="38"/>
                  </a:lnTo>
                  <a:lnTo>
                    <a:pt x="257" y="55"/>
                  </a:lnTo>
                  <a:lnTo>
                    <a:pt x="267" y="73"/>
                  </a:lnTo>
                  <a:lnTo>
                    <a:pt x="274" y="93"/>
                  </a:lnTo>
                  <a:lnTo>
                    <a:pt x="282" y="116"/>
                  </a:lnTo>
                  <a:lnTo>
                    <a:pt x="287" y="140"/>
                  </a:lnTo>
                  <a:lnTo>
                    <a:pt x="296" y="191"/>
                  </a:lnTo>
                  <a:lnTo>
                    <a:pt x="299" y="245"/>
                  </a:lnTo>
                  <a:lnTo>
                    <a:pt x="302" y="301"/>
                  </a:lnTo>
                  <a:lnTo>
                    <a:pt x="144" y="366"/>
                  </a:lnTo>
                  <a:lnTo>
                    <a:pt x="119" y="341"/>
                  </a:lnTo>
                  <a:lnTo>
                    <a:pt x="98" y="316"/>
                  </a:lnTo>
                  <a:lnTo>
                    <a:pt x="78" y="294"/>
                  </a:lnTo>
                  <a:lnTo>
                    <a:pt x="60" y="271"/>
                  </a:lnTo>
                  <a:lnTo>
                    <a:pt x="47" y="250"/>
                  </a:lnTo>
                  <a:lnTo>
                    <a:pt x="34" y="230"/>
                  </a:lnTo>
                  <a:lnTo>
                    <a:pt x="23" y="210"/>
                  </a:lnTo>
                  <a:lnTo>
                    <a:pt x="15" y="192"/>
                  </a:lnTo>
                  <a:lnTo>
                    <a:pt x="8" y="175"/>
                  </a:lnTo>
                  <a:lnTo>
                    <a:pt x="4" y="158"/>
                  </a:lnTo>
                  <a:lnTo>
                    <a:pt x="2" y="142"/>
                  </a:lnTo>
                  <a:lnTo>
                    <a:pt x="0" y="128"/>
                  </a:lnTo>
                  <a:lnTo>
                    <a:pt x="0" y="115"/>
                  </a:lnTo>
                  <a:lnTo>
                    <a:pt x="2" y="102"/>
                  </a:lnTo>
                  <a:lnTo>
                    <a:pt x="9" y="78"/>
                  </a:lnTo>
                  <a:lnTo>
                    <a:pt x="22" y="58"/>
                  </a:lnTo>
                  <a:lnTo>
                    <a:pt x="38" y="42"/>
                  </a:lnTo>
                  <a:lnTo>
                    <a:pt x="57" y="28"/>
                  </a:lnTo>
                  <a:lnTo>
                    <a:pt x="78" y="17"/>
                  </a:lnTo>
                  <a:lnTo>
                    <a:pt x="100" y="10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7" name="Freeform 8"/>
            <p:cNvSpPr>
              <a:spLocks/>
            </p:cNvSpPr>
            <p:nvPr/>
          </p:nvSpPr>
          <p:spPr bwMode="auto">
            <a:xfrm>
              <a:off x="3855529" y="3425349"/>
              <a:ext cx="328327" cy="231898"/>
            </a:xfrm>
            <a:custGeom>
              <a:avLst/>
              <a:gdLst>
                <a:gd name="T0" fmla="*/ 63 w 370"/>
                <a:gd name="T1" fmla="*/ 28 h 305"/>
                <a:gd name="T2" fmla="*/ 78 w 370"/>
                <a:gd name="T3" fmla="*/ 16 h 305"/>
                <a:gd name="T4" fmla="*/ 93 w 370"/>
                <a:gd name="T5" fmla="*/ 8 h 305"/>
                <a:gd name="T6" fmla="*/ 109 w 370"/>
                <a:gd name="T7" fmla="*/ 3 h 305"/>
                <a:gd name="T8" fmla="*/ 128 w 370"/>
                <a:gd name="T9" fmla="*/ 0 h 305"/>
                <a:gd name="T10" fmla="*/ 145 w 370"/>
                <a:gd name="T11" fmla="*/ 1 h 305"/>
                <a:gd name="T12" fmla="*/ 164 w 370"/>
                <a:gd name="T13" fmla="*/ 5 h 305"/>
                <a:gd name="T14" fmla="*/ 184 w 370"/>
                <a:gd name="T15" fmla="*/ 11 h 305"/>
                <a:gd name="T16" fmla="*/ 204 w 370"/>
                <a:gd name="T17" fmla="*/ 20 h 305"/>
                <a:gd name="T18" fmla="*/ 225 w 370"/>
                <a:gd name="T19" fmla="*/ 31 h 305"/>
                <a:gd name="T20" fmla="*/ 245 w 370"/>
                <a:gd name="T21" fmla="*/ 44 h 305"/>
                <a:gd name="T22" fmla="*/ 267 w 370"/>
                <a:gd name="T23" fmla="*/ 58 h 305"/>
                <a:gd name="T24" fmla="*/ 288 w 370"/>
                <a:gd name="T25" fmla="*/ 74 h 305"/>
                <a:gd name="T26" fmla="*/ 329 w 370"/>
                <a:gd name="T27" fmla="*/ 109 h 305"/>
                <a:gd name="T28" fmla="*/ 370 w 370"/>
                <a:gd name="T29" fmla="*/ 148 h 305"/>
                <a:gd name="T30" fmla="*/ 305 w 370"/>
                <a:gd name="T31" fmla="*/ 305 h 305"/>
                <a:gd name="T32" fmla="*/ 269 w 370"/>
                <a:gd name="T33" fmla="*/ 305 h 305"/>
                <a:gd name="T34" fmla="*/ 237 w 370"/>
                <a:gd name="T35" fmla="*/ 303 h 305"/>
                <a:gd name="T36" fmla="*/ 207 w 370"/>
                <a:gd name="T37" fmla="*/ 300 h 305"/>
                <a:gd name="T38" fmla="*/ 179 w 370"/>
                <a:gd name="T39" fmla="*/ 297 h 305"/>
                <a:gd name="T40" fmla="*/ 153 w 370"/>
                <a:gd name="T41" fmla="*/ 292 h 305"/>
                <a:gd name="T42" fmla="*/ 130 w 370"/>
                <a:gd name="T43" fmla="*/ 287 h 305"/>
                <a:gd name="T44" fmla="*/ 109 w 370"/>
                <a:gd name="T45" fmla="*/ 280 h 305"/>
                <a:gd name="T46" fmla="*/ 90 w 370"/>
                <a:gd name="T47" fmla="*/ 273 h 305"/>
                <a:gd name="T48" fmla="*/ 74 w 370"/>
                <a:gd name="T49" fmla="*/ 265 h 305"/>
                <a:gd name="T50" fmla="*/ 59 w 370"/>
                <a:gd name="T51" fmla="*/ 258 h 305"/>
                <a:gd name="T52" fmla="*/ 45 w 370"/>
                <a:gd name="T53" fmla="*/ 249 h 305"/>
                <a:gd name="T54" fmla="*/ 35 w 370"/>
                <a:gd name="T55" fmla="*/ 239 h 305"/>
                <a:gd name="T56" fmla="*/ 25 w 370"/>
                <a:gd name="T57" fmla="*/ 229 h 305"/>
                <a:gd name="T58" fmla="*/ 18 w 370"/>
                <a:gd name="T59" fmla="*/ 219 h 305"/>
                <a:gd name="T60" fmla="*/ 11 w 370"/>
                <a:gd name="T61" fmla="*/ 208 h 305"/>
                <a:gd name="T62" fmla="*/ 6 w 370"/>
                <a:gd name="T63" fmla="*/ 197 h 305"/>
                <a:gd name="T64" fmla="*/ 3 w 370"/>
                <a:gd name="T65" fmla="*/ 186 h 305"/>
                <a:gd name="T66" fmla="*/ 1 w 370"/>
                <a:gd name="T67" fmla="*/ 174 h 305"/>
                <a:gd name="T68" fmla="*/ 0 w 370"/>
                <a:gd name="T69" fmla="*/ 151 h 305"/>
                <a:gd name="T70" fmla="*/ 4 w 370"/>
                <a:gd name="T71" fmla="*/ 129 h 305"/>
                <a:gd name="T72" fmla="*/ 11 w 370"/>
                <a:gd name="T73" fmla="*/ 105 h 305"/>
                <a:gd name="T74" fmla="*/ 21 w 370"/>
                <a:gd name="T75" fmla="*/ 84 h 305"/>
                <a:gd name="T76" fmla="*/ 34 w 370"/>
                <a:gd name="T77" fmla="*/ 64 h 305"/>
                <a:gd name="T78" fmla="*/ 48 w 370"/>
                <a:gd name="T79" fmla="*/ 45 h 305"/>
                <a:gd name="T80" fmla="*/ 63 w 370"/>
                <a:gd name="T81" fmla="*/ 2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63" y="28"/>
                  </a:moveTo>
                  <a:lnTo>
                    <a:pt x="78" y="16"/>
                  </a:lnTo>
                  <a:lnTo>
                    <a:pt x="93" y="8"/>
                  </a:lnTo>
                  <a:lnTo>
                    <a:pt x="109" y="3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5"/>
                  </a:lnTo>
                  <a:lnTo>
                    <a:pt x="184" y="11"/>
                  </a:lnTo>
                  <a:lnTo>
                    <a:pt x="204" y="20"/>
                  </a:lnTo>
                  <a:lnTo>
                    <a:pt x="225" y="31"/>
                  </a:lnTo>
                  <a:lnTo>
                    <a:pt x="245" y="44"/>
                  </a:lnTo>
                  <a:lnTo>
                    <a:pt x="267" y="58"/>
                  </a:lnTo>
                  <a:lnTo>
                    <a:pt x="288" y="74"/>
                  </a:lnTo>
                  <a:lnTo>
                    <a:pt x="329" y="109"/>
                  </a:lnTo>
                  <a:lnTo>
                    <a:pt x="370" y="148"/>
                  </a:lnTo>
                  <a:lnTo>
                    <a:pt x="305" y="305"/>
                  </a:lnTo>
                  <a:lnTo>
                    <a:pt x="269" y="305"/>
                  </a:lnTo>
                  <a:lnTo>
                    <a:pt x="237" y="303"/>
                  </a:lnTo>
                  <a:lnTo>
                    <a:pt x="207" y="300"/>
                  </a:lnTo>
                  <a:lnTo>
                    <a:pt x="179" y="297"/>
                  </a:lnTo>
                  <a:lnTo>
                    <a:pt x="153" y="292"/>
                  </a:lnTo>
                  <a:lnTo>
                    <a:pt x="130" y="287"/>
                  </a:lnTo>
                  <a:lnTo>
                    <a:pt x="109" y="280"/>
                  </a:lnTo>
                  <a:lnTo>
                    <a:pt x="90" y="273"/>
                  </a:lnTo>
                  <a:lnTo>
                    <a:pt x="74" y="265"/>
                  </a:lnTo>
                  <a:lnTo>
                    <a:pt x="59" y="258"/>
                  </a:lnTo>
                  <a:lnTo>
                    <a:pt x="45" y="249"/>
                  </a:lnTo>
                  <a:lnTo>
                    <a:pt x="35" y="239"/>
                  </a:lnTo>
                  <a:lnTo>
                    <a:pt x="25" y="229"/>
                  </a:lnTo>
                  <a:lnTo>
                    <a:pt x="18" y="219"/>
                  </a:lnTo>
                  <a:lnTo>
                    <a:pt x="11" y="208"/>
                  </a:lnTo>
                  <a:lnTo>
                    <a:pt x="6" y="197"/>
                  </a:lnTo>
                  <a:lnTo>
                    <a:pt x="3" y="186"/>
                  </a:lnTo>
                  <a:lnTo>
                    <a:pt x="1" y="174"/>
                  </a:lnTo>
                  <a:lnTo>
                    <a:pt x="0" y="151"/>
                  </a:lnTo>
                  <a:lnTo>
                    <a:pt x="4" y="129"/>
                  </a:lnTo>
                  <a:lnTo>
                    <a:pt x="11" y="105"/>
                  </a:lnTo>
                  <a:lnTo>
                    <a:pt x="21" y="84"/>
                  </a:lnTo>
                  <a:lnTo>
                    <a:pt x="34" y="64"/>
                  </a:lnTo>
                  <a:lnTo>
                    <a:pt x="48" y="45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8" name="Freeform 9"/>
            <p:cNvSpPr>
              <a:spLocks/>
            </p:cNvSpPr>
            <p:nvPr/>
          </p:nvSpPr>
          <p:spPr bwMode="auto">
            <a:xfrm>
              <a:off x="3858191" y="3682337"/>
              <a:ext cx="324777" cy="228856"/>
            </a:xfrm>
            <a:custGeom>
              <a:avLst/>
              <a:gdLst>
                <a:gd name="T0" fmla="*/ 0 w 366"/>
                <a:gd name="T1" fmla="*/ 133 h 301"/>
                <a:gd name="T2" fmla="*/ 1 w 366"/>
                <a:gd name="T3" fmla="*/ 114 h 301"/>
                <a:gd name="T4" fmla="*/ 6 w 366"/>
                <a:gd name="T5" fmla="*/ 96 h 301"/>
                <a:gd name="T6" fmla="*/ 15 w 366"/>
                <a:gd name="T7" fmla="*/ 81 h 301"/>
                <a:gd name="T8" fmla="*/ 25 w 366"/>
                <a:gd name="T9" fmla="*/ 67 h 301"/>
                <a:gd name="T10" fmla="*/ 38 w 366"/>
                <a:gd name="T11" fmla="*/ 55 h 301"/>
                <a:gd name="T12" fmla="*/ 55 w 366"/>
                <a:gd name="T13" fmla="*/ 45 h 301"/>
                <a:gd name="T14" fmla="*/ 73 w 366"/>
                <a:gd name="T15" fmla="*/ 35 h 301"/>
                <a:gd name="T16" fmla="*/ 93 w 366"/>
                <a:gd name="T17" fmla="*/ 26 h 301"/>
                <a:gd name="T18" fmla="*/ 116 w 366"/>
                <a:gd name="T19" fmla="*/ 20 h 301"/>
                <a:gd name="T20" fmla="*/ 140 w 366"/>
                <a:gd name="T21" fmla="*/ 14 h 301"/>
                <a:gd name="T22" fmla="*/ 191 w 366"/>
                <a:gd name="T23" fmla="*/ 6 h 301"/>
                <a:gd name="T24" fmla="*/ 245 w 366"/>
                <a:gd name="T25" fmla="*/ 1 h 301"/>
                <a:gd name="T26" fmla="*/ 301 w 366"/>
                <a:gd name="T27" fmla="*/ 0 h 301"/>
                <a:gd name="T28" fmla="*/ 366 w 366"/>
                <a:gd name="T29" fmla="*/ 156 h 301"/>
                <a:gd name="T30" fmla="*/ 341 w 366"/>
                <a:gd name="T31" fmla="*/ 181 h 301"/>
                <a:gd name="T32" fmla="*/ 316 w 366"/>
                <a:gd name="T33" fmla="*/ 204 h 301"/>
                <a:gd name="T34" fmla="*/ 294 w 366"/>
                <a:gd name="T35" fmla="*/ 223 h 301"/>
                <a:gd name="T36" fmla="*/ 271 w 366"/>
                <a:gd name="T37" fmla="*/ 240 h 301"/>
                <a:gd name="T38" fmla="*/ 250 w 366"/>
                <a:gd name="T39" fmla="*/ 255 h 301"/>
                <a:gd name="T40" fmla="*/ 230 w 366"/>
                <a:gd name="T41" fmla="*/ 268 h 301"/>
                <a:gd name="T42" fmla="*/ 210 w 366"/>
                <a:gd name="T43" fmla="*/ 278 h 301"/>
                <a:gd name="T44" fmla="*/ 192 w 366"/>
                <a:gd name="T45" fmla="*/ 286 h 301"/>
                <a:gd name="T46" fmla="*/ 175 w 366"/>
                <a:gd name="T47" fmla="*/ 293 h 301"/>
                <a:gd name="T48" fmla="*/ 158 w 366"/>
                <a:gd name="T49" fmla="*/ 298 h 301"/>
                <a:gd name="T50" fmla="*/ 142 w 366"/>
                <a:gd name="T51" fmla="*/ 300 h 301"/>
                <a:gd name="T52" fmla="*/ 128 w 366"/>
                <a:gd name="T53" fmla="*/ 301 h 301"/>
                <a:gd name="T54" fmla="*/ 115 w 366"/>
                <a:gd name="T55" fmla="*/ 301 h 301"/>
                <a:gd name="T56" fmla="*/ 102 w 366"/>
                <a:gd name="T57" fmla="*/ 299 h 301"/>
                <a:gd name="T58" fmla="*/ 78 w 366"/>
                <a:gd name="T59" fmla="*/ 291 h 301"/>
                <a:gd name="T60" fmla="*/ 58 w 366"/>
                <a:gd name="T61" fmla="*/ 279 h 301"/>
                <a:gd name="T62" fmla="*/ 42 w 366"/>
                <a:gd name="T63" fmla="*/ 264 h 301"/>
                <a:gd name="T64" fmla="*/ 28 w 366"/>
                <a:gd name="T65" fmla="*/ 245 h 301"/>
                <a:gd name="T66" fmla="*/ 17 w 366"/>
                <a:gd name="T67" fmla="*/ 224 h 301"/>
                <a:gd name="T68" fmla="*/ 10 w 366"/>
                <a:gd name="T69" fmla="*/ 201 h 301"/>
                <a:gd name="T70" fmla="*/ 3 w 366"/>
                <a:gd name="T71" fmla="*/ 178 h 301"/>
                <a:gd name="T72" fmla="*/ 0 w 366"/>
                <a:gd name="T73" fmla="*/ 155 h 301"/>
                <a:gd name="T74" fmla="*/ 0 w 366"/>
                <a:gd name="T75" fmla="*/ 13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6" h="301">
                  <a:moveTo>
                    <a:pt x="0" y="133"/>
                  </a:moveTo>
                  <a:lnTo>
                    <a:pt x="1" y="114"/>
                  </a:lnTo>
                  <a:lnTo>
                    <a:pt x="6" y="96"/>
                  </a:lnTo>
                  <a:lnTo>
                    <a:pt x="15" y="81"/>
                  </a:lnTo>
                  <a:lnTo>
                    <a:pt x="25" y="67"/>
                  </a:lnTo>
                  <a:lnTo>
                    <a:pt x="38" y="55"/>
                  </a:lnTo>
                  <a:lnTo>
                    <a:pt x="55" y="45"/>
                  </a:lnTo>
                  <a:lnTo>
                    <a:pt x="73" y="35"/>
                  </a:lnTo>
                  <a:lnTo>
                    <a:pt x="93" y="26"/>
                  </a:lnTo>
                  <a:lnTo>
                    <a:pt x="116" y="20"/>
                  </a:lnTo>
                  <a:lnTo>
                    <a:pt x="140" y="14"/>
                  </a:lnTo>
                  <a:lnTo>
                    <a:pt x="191" y="6"/>
                  </a:lnTo>
                  <a:lnTo>
                    <a:pt x="245" y="1"/>
                  </a:lnTo>
                  <a:lnTo>
                    <a:pt x="301" y="0"/>
                  </a:lnTo>
                  <a:lnTo>
                    <a:pt x="366" y="156"/>
                  </a:lnTo>
                  <a:lnTo>
                    <a:pt x="341" y="181"/>
                  </a:lnTo>
                  <a:lnTo>
                    <a:pt x="316" y="204"/>
                  </a:lnTo>
                  <a:lnTo>
                    <a:pt x="294" y="223"/>
                  </a:lnTo>
                  <a:lnTo>
                    <a:pt x="271" y="240"/>
                  </a:lnTo>
                  <a:lnTo>
                    <a:pt x="250" y="255"/>
                  </a:lnTo>
                  <a:lnTo>
                    <a:pt x="230" y="268"/>
                  </a:lnTo>
                  <a:lnTo>
                    <a:pt x="210" y="278"/>
                  </a:lnTo>
                  <a:lnTo>
                    <a:pt x="192" y="286"/>
                  </a:lnTo>
                  <a:lnTo>
                    <a:pt x="175" y="293"/>
                  </a:lnTo>
                  <a:lnTo>
                    <a:pt x="158" y="298"/>
                  </a:lnTo>
                  <a:lnTo>
                    <a:pt x="142" y="300"/>
                  </a:lnTo>
                  <a:lnTo>
                    <a:pt x="128" y="301"/>
                  </a:lnTo>
                  <a:lnTo>
                    <a:pt x="115" y="301"/>
                  </a:lnTo>
                  <a:lnTo>
                    <a:pt x="102" y="299"/>
                  </a:lnTo>
                  <a:lnTo>
                    <a:pt x="78" y="291"/>
                  </a:lnTo>
                  <a:lnTo>
                    <a:pt x="58" y="279"/>
                  </a:lnTo>
                  <a:lnTo>
                    <a:pt x="42" y="264"/>
                  </a:lnTo>
                  <a:lnTo>
                    <a:pt x="28" y="245"/>
                  </a:lnTo>
                  <a:lnTo>
                    <a:pt x="17" y="224"/>
                  </a:lnTo>
                  <a:lnTo>
                    <a:pt x="10" y="201"/>
                  </a:lnTo>
                  <a:lnTo>
                    <a:pt x="3" y="178"/>
                  </a:lnTo>
                  <a:lnTo>
                    <a:pt x="0" y="155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29" name="Freeform 10"/>
            <p:cNvSpPr>
              <a:spLocks/>
            </p:cNvSpPr>
            <p:nvPr/>
          </p:nvSpPr>
          <p:spPr bwMode="auto">
            <a:xfrm>
              <a:off x="4072935" y="3819195"/>
              <a:ext cx="269760" cy="281318"/>
            </a:xfrm>
            <a:custGeom>
              <a:avLst/>
              <a:gdLst>
                <a:gd name="T0" fmla="*/ 27 w 304"/>
                <a:gd name="T1" fmla="*/ 308 h 370"/>
                <a:gd name="T2" fmla="*/ 15 w 304"/>
                <a:gd name="T3" fmla="*/ 294 h 370"/>
                <a:gd name="T4" fmla="*/ 7 w 304"/>
                <a:gd name="T5" fmla="*/ 278 h 370"/>
                <a:gd name="T6" fmla="*/ 2 w 304"/>
                <a:gd name="T7" fmla="*/ 262 h 370"/>
                <a:gd name="T8" fmla="*/ 0 w 304"/>
                <a:gd name="T9" fmla="*/ 244 h 370"/>
                <a:gd name="T10" fmla="*/ 0 w 304"/>
                <a:gd name="T11" fmla="*/ 225 h 370"/>
                <a:gd name="T12" fmla="*/ 4 w 304"/>
                <a:gd name="T13" fmla="*/ 207 h 370"/>
                <a:gd name="T14" fmla="*/ 10 w 304"/>
                <a:gd name="T15" fmla="*/ 186 h 370"/>
                <a:gd name="T16" fmla="*/ 19 w 304"/>
                <a:gd name="T17" fmla="*/ 166 h 370"/>
                <a:gd name="T18" fmla="*/ 30 w 304"/>
                <a:gd name="T19" fmla="*/ 146 h 370"/>
                <a:gd name="T20" fmla="*/ 43 w 304"/>
                <a:gd name="T21" fmla="*/ 125 h 370"/>
                <a:gd name="T22" fmla="*/ 57 w 304"/>
                <a:gd name="T23" fmla="*/ 104 h 370"/>
                <a:gd name="T24" fmla="*/ 73 w 304"/>
                <a:gd name="T25" fmla="*/ 84 h 370"/>
                <a:gd name="T26" fmla="*/ 108 w 304"/>
                <a:gd name="T27" fmla="*/ 41 h 370"/>
                <a:gd name="T28" fmla="*/ 147 w 304"/>
                <a:gd name="T29" fmla="*/ 0 h 370"/>
                <a:gd name="T30" fmla="*/ 304 w 304"/>
                <a:gd name="T31" fmla="*/ 66 h 370"/>
                <a:gd name="T32" fmla="*/ 304 w 304"/>
                <a:gd name="T33" fmla="*/ 101 h 370"/>
                <a:gd name="T34" fmla="*/ 302 w 304"/>
                <a:gd name="T35" fmla="*/ 134 h 370"/>
                <a:gd name="T36" fmla="*/ 299 w 304"/>
                <a:gd name="T37" fmla="*/ 165 h 370"/>
                <a:gd name="T38" fmla="*/ 296 w 304"/>
                <a:gd name="T39" fmla="*/ 193 h 370"/>
                <a:gd name="T40" fmla="*/ 291 w 304"/>
                <a:gd name="T41" fmla="*/ 218 h 370"/>
                <a:gd name="T42" fmla="*/ 286 w 304"/>
                <a:gd name="T43" fmla="*/ 242 h 370"/>
                <a:gd name="T44" fmla="*/ 279 w 304"/>
                <a:gd name="T45" fmla="*/ 262 h 370"/>
                <a:gd name="T46" fmla="*/ 272 w 304"/>
                <a:gd name="T47" fmla="*/ 280 h 370"/>
                <a:gd name="T48" fmla="*/ 264 w 304"/>
                <a:gd name="T49" fmla="*/ 298 h 370"/>
                <a:gd name="T50" fmla="*/ 257 w 304"/>
                <a:gd name="T51" fmla="*/ 313 h 370"/>
                <a:gd name="T52" fmla="*/ 248 w 304"/>
                <a:gd name="T53" fmla="*/ 325 h 370"/>
                <a:gd name="T54" fmla="*/ 238 w 304"/>
                <a:gd name="T55" fmla="*/ 337 h 370"/>
                <a:gd name="T56" fmla="*/ 228 w 304"/>
                <a:gd name="T57" fmla="*/ 345 h 370"/>
                <a:gd name="T58" fmla="*/ 218 w 304"/>
                <a:gd name="T59" fmla="*/ 354 h 370"/>
                <a:gd name="T60" fmla="*/ 207 w 304"/>
                <a:gd name="T61" fmla="*/ 360 h 370"/>
                <a:gd name="T62" fmla="*/ 196 w 304"/>
                <a:gd name="T63" fmla="*/ 364 h 370"/>
                <a:gd name="T64" fmla="*/ 185 w 304"/>
                <a:gd name="T65" fmla="*/ 368 h 370"/>
                <a:gd name="T66" fmla="*/ 173 w 304"/>
                <a:gd name="T67" fmla="*/ 370 h 370"/>
                <a:gd name="T68" fmla="*/ 150 w 304"/>
                <a:gd name="T69" fmla="*/ 370 h 370"/>
                <a:gd name="T70" fmla="*/ 128 w 304"/>
                <a:gd name="T71" fmla="*/ 367 h 370"/>
                <a:gd name="T72" fmla="*/ 104 w 304"/>
                <a:gd name="T73" fmla="*/ 359 h 370"/>
                <a:gd name="T74" fmla="*/ 83 w 304"/>
                <a:gd name="T75" fmla="*/ 349 h 370"/>
                <a:gd name="T76" fmla="*/ 63 w 304"/>
                <a:gd name="T77" fmla="*/ 337 h 370"/>
                <a:gd name="T78" fmla="*/ 44 w 304"/>
                <a:gd name="T79" fmla="*/ 323 h 370"/>
                <a:gd name="T80" fmla="*/ 27 w 304"/>
                <a:gd name="T81" fmla="*/ 3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370">
                  <a:moveTo>
                    <a:pt x="27" y="308"/>
                  </a:moveTo>
                  <a:lnTo>
                    <a:pt x="15" y="294"/>
                  </a:lnTo>
                  <a:lnTo>
                    <a:pt x="7" y="278"/>
                  </a:lnTo>
                  <a:lnTo>
                    <a:pt x="2" y="262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4" y="207"/>
                  </a:lnTo>
                  <a:lnTo>
                    <a:pt x="10" y="186"/>
                  </a:lnTo>
                  <a:lnTo>
                    <a:pt x="19" y="166"/>
                  </a:lnTo>
                  <a:lnTo>
                    <a:pt x="30" y="146"/>
                  </a:lnTo>
                  <a:lnTo>
                    <a:pt x="43" y="125"/>
                  </a:lnTo>
                  <a:lnTo>
                    <a:pt x="57" y="104"/>
                  </a:lnTo>
                  <a:lnTo>
                    <a:pt x="73" y="84"/>
                  </a:lnTo>
                  <a:lnTo>
                    <a:pt x="108" y="41"/>
                  </a:lnTo>
                  <a:lnTo>
                    <a:pt x="147" y="0"/>
                  </a:lnTo>
                  <a:lnTo>
                    <a:pt x="304" y="66"/>
                  </a:lnTo>
                  <a:lnTo>
                    <a:pt x="304" y="101"/>
                  </a:lnTo>
                  <a:lnTo>
                    <a:pt x="302" y="134"/>
                  </a:lnTo>
                  <a:lnTo>
                    <a:pt x="299" y="165"/>
                  </a:lnTo>
                  <a:lnTo>
                    <a:pt x="296" y="193"/>
                  </a:lnTo>
                  <a:lnTo>
                    <a:pt x="291" y="218"/>
                  </a:lnTo>
                  <a:lnTo>
                    <a:pt x="286" y="242"/>
                  </a:lnTo>
                  <a:lnTo>
                    <a:pt x="279" y="262"/>
                  </a:lnTo>
                  <a:lnTo>
                    <a:pt x="272" y="280"/>
                  </a:lnTo>
                  <a:lnTo>
                    <a:pt x="264" y="298"/>
                  </a:lnTo>
                  <a:lnTo>
                    <a:pt x="257" y="313"/>
                  </a:lnTo>
                  <a:lnTo>
                    <a:pt x="248" y="325"/>
                  </a:lnTo>
                  <a:lnTo>
                    <a:pt x="238" y="337"/>
                  </a:lnTo>
                  <a:lnTo>
                    <a:pt x="228" y="345"/>
                  </a:lnTo>
                  <a:lnTo>
                    <a:pt x="218" y="354"/>
                  </a:lnTo>
                  <a:lnTo>
                    <a:pt x="207" y="360"/>
                  </a:lnTo>
                  <a:lnTo>
                    <a:pt x="196" y="364"/>
                  </a:lnTo>
                  <a:lnTo>
                    <a:pt x="185" y="368"/>
                  </a:lnTo>
                  <a:lnTo>
                    <a:pt x="173" y="370"/>
                  </a:lnTo>
                  <a:lnTo>
                    <a:pt x="150" y="370"/>
                  </a:lnTo>
                  <a:lnTo>
                    <a:pt x="128" y="367"/>
                  </a:lnTo>
                  <a:lnTo>
                    <a:pt x="104" y="359"/>
                  </a:lnTo>
                  <a:lnTo>
                    <a:pt x="83" y="349"/>
                  </a:lnTo>
                  <a:lnTo>
                    <a:pt x="63" y="337"/>
                  </a:lnTo>
                  <a:lnTo>
                    <a:pt x="44" y="323"/>
                  </a:lnTo>
                  <a:lnTo>
                    <a:pt x="27" y="30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0" name="Freeform 11"/>
            <p:cNvSpPr>
              <a:spLocks/>
            </p:cNvSpPr>
            <p:nvPr/>
          </p:nvSpPr>
          <p:spPr bwMode="auto">
            <a:xfrm>
              <a:off x="4371978" y="3819955"/>
              <a:ext cx="267099" cy="279798"/>
            </a:xfrm>
            <a:custGeom>
              <a:avLst/>
              <a:gdLst>
                <a:gd name="T0" fmla="*/ 133 w 301"/>
                <a:gd name="T1" fmla="*/ 368 h 368"/>
                <a:gd name="T2" fmla="*/ 114 w 301"/>
                <a:gd name="T3" fmla="*/ 367 h 368"/>
                <a:gd name="T4" fmla="*/ 96 w 301"/>
                <a:gd name="T5" fmla="*/ 361 h 368"/>
                <a:gd name="T6" fmla="*/ 81 w 301"/>
                <a:gd name="T7" fmla="*/ 353 h 368"/>
                <a:gd name="T8" fmla="*/ 67 w 301"/>
                <a:gd name="T9" fmla="*/ 342 h 368"/>
                <a:gd name="T10" fmla="*/ 55 w 301"/>
                <a:gd name="T11" fmla="*/ 328 h 368"/>
                <a:gd name="T12" fmla="*/ 45 w 301"/>
                <a:gd name="T13" fmla="*/ 312 h 368"/>
                <a:gd name="T14" fmla="*/ 35 w 301"/>
                <a:gd name="T15" fmla="*/ 294 h 368"/>
                <a:gd name="T16" fmla="*/ 26 w 301"/>
                <a:gd name="T17" fmla="*/ 273 h 368"/>
                <a:gd name="T18" fmla="*/ 20 w 301"/>
                <a:gd name="T19" fmla="*/ 252 h 368"/>
                <a:gd name="T20" fmla="*/ 14 w 301"/>
                <a:gd name="T21" fmla="*/ 228 h 368"/>
                <a:gd name="T22" fmla="*/ 6 w 301"/>
                <a:gd name="T23" fmla="*/ 177 h 368"/>
                <a:gd name="T24" fmla="*/ 1 w 301"/>
                <a:gd name="T25" fmla="*/ 122 h 368"/>
                <a:gd name="T26" fmla="*/ 0 w 301"/>
                <a:gd name="T27" fmla="*/ 65 h 368"/>
                <a:gd name="T28" fmla="*/ 156 w 301"/>
                <a:gd name="T29" fmla="*/ 0 h 368"/>
                <a:gd name="T30" fmla="*/ 181 w 301"/>
                <a:gd name="T31" fmla="*/ 27 h 368"/>
                <a:gd name="T32" fmla="*/ 204 w 301"/>
                <a:gd name="T33" fmla="*/ 50 h 368"/>
                <a:gd name="T34" fmla="*/ 223 w 301"/>
                <a:gd name="T35" fmla="*/ 74 h 368"/>
                <a:gd name="T36" fmla="*/ 240 w 301"/>
                <a:gd name="T37" fmla="*/ 97 h 368"/>
                <a:gd name="T38" fmla="*/ 255 w 301"/>
                <a:gd name="T39" fmla="*/ 118 h 368"/>
                <a:gd name="T40" fmla="*/ 268 w 301"/>
                <a:gd name="T41" fmla="*/ 138 h 368"/>
                <a:gd name="T42" fmla="*/ 278 w 301"/>
                <a:gd name="T43" fmla="*/ 157 h 368"/>
                <a:gd name="T44" fmla="*/ 286 w 301"/>
                <a:gd name="T45" fmla="*/ 175 h 368"/>
                <a:gd name="T46" fmla="*/ 293 w 301"/>
                <a:gd name="T47" fmla="*/ 193 h 368"/>
                <a:gd name="T48" fmla="*/ 298 w 301"/>
                <a:gd name="T49" fmla="*/ 209 h 368"/>
                <a:gd name="T50" fmla="*/ 300 w 301"/>
                <a:gd name="T51" fmla="*/ 224 h 368"/>
                <a:gd name="T52" fmla="*/ 301 w 301"/>
                <a:gd name="T53" fmla="*/ 239 h 368"/>
                <a:gd name="T54" fmla="*/ 301 w 301"/>
                <a:gd name="T55" fmla="*/ 253 h 368"/>
                <a:gd name="T56" fmla="*/ 299 w 301"/>
                <a:gd name="T57" fmla="*/ 266 h 368"/>
                <a:gd name="T58" fmla="*/ 291 w 301"/>
                <a:gd name="T59" fmla="*/ 288 h 368"/>
                <a:gd name="T60" fmla="*/ 279 w 301"/>
                <a:gd name="T61" fmla="*/ 308 h 368"/>
                <a:gd name="T62" fmla="*/ 264 w 301"/>
                <a:gd name="T63" fmla="*/ 326 h 368"/>
                <a:gd name="T64" fmla="*/ 245 w 301"/>
                <a:gd name="T65" fmla="*/ 339 h 368"/>
                <a:gd name="T66" fmla="*/ 224 w 301"/>
                <a:gd name="T67" fmla="*/ 349 h 368"/>
                <a:gd name="T68" fmla="*/ 201 w 301"/>
                <a:gd name="T69" fmla="*/ 358 h 368"/>
                <a:gd name="T70" fmla="*/ 178 w 301"/>
                <a:gd name="T71" fmla="*/ 363 h 368"/>
                <a:gd name="T72" fmla="*/ 155 w 301"/>
                <a:gd name="T73" fmla="*/ 367 h 368"/>
                <a:gd name="T74" fmla="*/ 133 w 301"/>
                <a:gd name="T75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1" h="368">
                  <a:moveTo>
                    <a:pt x="133" y="368"/>
                  </a:moveTo>
                  <a:lnTo>
                    <a:pt x="114" y="367"/>
                  </a:lnTo>
                  <a:lnTo>
                    <a:pt x="96" y="361"/>
                  </a:lnTo>
                  <a:lnTo>
                    <a:pt x="81" y="353"/>
                  </a:lnTo>
                  <a:lnTo>
                    <a:pt x="67" y="342"/>
                  </a:lnTo>
                  <a:lnTo>
                    <a:pt x="55" y="328"/>
                  </a:lnTo>
                  <a:lnTo>
                    <a:pt x="45" y="312"/>
                  </a:lnTo>
                  <a:lnTo>
                    <a:pt x="35" y="294"/>
                  </a:lnTo>
                  <a:lnTo>
                    <a:pt x="26" y="273"/>
                  </a:lnTo>
                  <a:lnTo>
                    <a:pt x="20" y="252"/>
                  </a:lnTo>
                  <a:lnTo>
                    <a:pt x="14" y="228"/>
                  </a:lnTo>
                  <a:lnTo>
                    <a:pt x="6" y="177"/>
                  </a:lnTo>
                  <a:lnTo>
                    <a:pt x="1" y="122"/>
                  </a:lnTo>
                  <a:lnTo>
                    <a:pt x="0" y="65"/>
                  </a:lnTo>
                  <a:lnTo>
                    <a:pt x="156" y="0"/>
                  </a:lnTo>
                  <a:lnTo>
                    <a:pt x="181" y="27"/>
                  </a:lnTo>
                  <a:lnTo>
                    <a:pt x="204" y="50"/>
                  </a:lnTo>
                  <a:lnTo>
                    <a:pt x="223" y="74"/>
                  </a:lnTo>
                  <a:lnTo>
                    <a:pt x="240" y="97"/>
                  </a:lnTo>
                  <a:lnTo>
                    <a:pt x="255" y="118"/>
                  </a:lnTo>
                  <a:lnTo>
                    <a:pt x="268" y="138"/>
                  </a:lnTo>
                  <a:lnTo>
                    <a:pt x="278" y="157"/>
                  </a:lnTo>
                  <a:lnTo>
                    <a:pt x="286" y="175"/>
                  </a:lnTo>
                  <a:lnTo>
                    <a:pt x="293" y="193"/>
                  </a:lnTo>
                  <a:lnTo>
                    <a:pt x="298" y="209"/>
                  </a:lnTo>
                  <a:lnTo>
                    <a:pt x="300" y="224"/>
                  </a:lnTo>
                  <a:lnTo>
                    <a:pt x="301" y="239"/>
                  </a:lnTo>
                  <a:lnTo>
                    <a:pt x="301" y="253"/>
                  </a:lnTo>
                  <a:lnTo>
                    <a:pt x="299" y="266"/>
                  </a:lnTo>
                  <a:lnTo>
                    <a:pt x="291" y="288"/>
                  </a:lnTo>
                  <a:lnTo>
                    <a:pt x="279" y="308"/>
                  </a:lnTo>
                  <a:lnTo>
                    <a:pt x="264" y="326"/>
                  </a:lnTo>
                  <a:lnTo>
                    <a:pt x="245" y="339"/>
                  </a:lnTo>
                  <a:lnTo>
                    <a:pt x="224" y="349"/>
                  </a:lnTo>
                  <a:lnTo>
                    <a:pt x="201" y="358"/>
                  </a:lnTo>
                  <a:lnTo>
                    <a:pt x="178" y="363"/>
                  </a:lnTo>
                  <a:lnTo>
                    <a:pt x="155" y="367"/>
                  </a:lnTo>
                  <a:lnTo>
                    <a:pt x="133" y="36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1" name="Freeform 12"/>
            <p:cNvSpPr>
              <a:spLocks/>
            </p:cNvSpPr>
            <p:nvPr/>
          </p:nvSpPr>
          <p:spPr bwMode="auto">
            <a:xfrm>
              <a:off x="4531705" y="3683098"/>
              <a:ext cx="328327" cy="231898"/>
            </a:xfrm>
            <a:custGeom>
              <a:avLst/>
              <a:gdLst>
                <a:gd name="T0" fmla="*/ 308 w 370"/>
                <a:gd name="T1" fmla="*/ 278 h 305"/>
                <a:gd name="T2" fmla="*/ 294 w 370"/>
                <a:gd name="T3" fmla="*/ 290 h 305"/>
                <a:gd name="T4" fmla="*/ 278 w 370"/>
                <a:gd name="T5" fmla="*/ 298 h 305"/>
                <a:gd name="T6" fmla="*/ 262 w 370"/>
                <a:gd name="T7" fmla="*/ 304 h 305"/>
                <a:gd name="T8" fmla="*/ 244 w 370"/>
                <a:gd name="T9" fmla="*/ 305 h 305"/>
                <a:gd name="T10" fmla="*/ 225 w 370"/>
                <a:gd name="T11" fmla="*/ 304 h 305"/>
                <a:gd name="T12" fmla="*/ 207 w 370"/>
                <a:gd name="T13" fmla="*/ 300 h 305"/>
                <a:gd name="T14" fmla="*/ 186 w 370"/>
                <a:gd name="T15" fmla="*/ 294 h 305"/>
                <a:gd name="T16" fmla="*/ 166 w 370"/>
                <a:gd name="T17" fmla="*/ 285 h 305"/>
                <a:gd name="T18" fmla="*/ 146 w 370"/>
                <a:gd name="T19" fmla="*/ 275 h 305"/>
                <a:gd name="T20" fmla="*/ 125 w 370"/>
                <a:gd name="T21" fmla="*/ 263 h 305"/>
                <a:gd name="T22" fmla="*/ 104 w 370"/>
                <a:gd name="T23" fmla="*/ 248 h 305"/>
                <a:gd name="T24" fmla="*/ 84 w 370"/>
                <a:gd name="T25" fmla="*/ 232 h 305"/>
                <a:gd name="T26" fmla="*/ 41 w 370"/>
                <a:gd name="T27" fmla="*/ 197 h 305"/>
                <a:gd name="T28" fmla="*/ 0 w 370"/>
                <a:gd name="T29" fmla="*/ 158 h 305"/>
                <a:gd name="T30" fmla="*/ 66 w 370"/>
                <a:gd name="T31" fmla="*/ 0 h 305"/>
                <a:gd name="T32" fmla="*/ 101 w 370"/>
                <a:gd name="T33" fmla="*/ 1 h 305"/>
                <a:gd name="T34" fmla="*/ 134 w 370"/>
                <a:gd name="T35" fmla="*/ 3 h 305"/>
                <a:gd name="T36" fmla="*/ 165 w 370"/>
                <a:gd name="T37" fmla="*/ 5 h 305"/>
                <a:gd name="T38" fmla="*/ 193 w 370"/>
                <a:gd name="T39" fmla="*/ 9 h 305"/>
                <a:gd name="T40" fmla="*/ 218 w 370"/>
                <a:gd name="T41" fmla="*/ 14 h 305"/>
                <a:gd name="T42" fmla="*/ 242 w 370"/>
                <a:gd name="T43" fmla="*/ 19 h 305"/>
                <a:gd name="T44" fmla="*/ 262 w 370"/>
                <a:gd name="T45" fmla="*/ 25 h 305"/>
                <a:gd name="T46" fmla="*/ 280 w 370"/>
                <a:gd name="T47" fmla="*/ 33 h 305"/>
                <a:gd name="T48" fmla="*/ 298 w 370"/>
                <a:gd name="T49" fmla="*/ 40 h 305"/>
                <a:gd name="T50" fmla="*/ 313 w 370"/>
                <a:gd name="T51" fmla="*/ 49 h 305"/>
                <a:gd name="T52" fmla="*/ 325 w 370"/>
                <a:gd name="T53" fmla="*/ 58 h 305"/>
                <a:gd name="T54" fmla="*/ 337 w 370"/>
                <a:gd name="T55" fmla="*/ 68 h 305"/>
                <a:gd name="T56" fmla="*/ 345 w 370"/>
                <a:gd name="T57" fmla="*/ 76 h 305"/>
                <a:gd name="T58" fmla="*/ 354 w 370"/>
                <a:gd name="T59" fmla="*/ 88 h 305"/>
                <a:gd name="T60" fmla="*/ 360 w 370"/>
                <a:gd name="T61" fmla="*/ 98 h 305"/>
                <a:gd name="T62" fmla="*/ 364 w 370"/>
                <a:gd name="T63" fmla="*/ 109 h 305"/>
                <a:gd name="T64" fmla="*/ 368 w 370"/>
                <a:gd name="T65" fmla="*/ 120 h 305"/>
                <a:gd name="T66" fmla="*/ 370 w 370"/>
                <a:gd name="T67" fmla="*/ 132 h 305"/>
                <a:gd name="T68" fmla="*/ 370 w 370"/>
                <a:gd name="T69" fmla="*/ 155 h 305"/>
                <a:gd name="T70" fmla="*/ 367 w 370"/>
                <a:gd name="T71" fmla="*/ 178 h 305"/>
                <a:gd name="T72" fmla="*/ 359 w 370"/>
                <a:gd name="T73" fmla="*/ 200 h 305"/>
                <a:gd name="T74" fmla="*/ 349 w 370"/>
                <a:gd name="T75" fmla="*/ 223 h 305"/>
                <a:gd name="T76" fmla="*/ 337 w 370"/>
                <a:gd name="T77" fmla="*/ 243 h 305"/>
                <a:gd name="T78" fmla="*/ 323 w 370"/>
                <a:gd name="T79" fmla="*/ 262 h 305"/>
                <a:gd name="T80" fmla="*/ 308 w 370"/>
                <a:gd name="T81" fmla="*/ 27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0" h="305">
                  <a:moveTo>
                    <a:pt x="308" y="278"/>
                  </a:moveTo>
                  <a:lnTo>
                    <a:pt x="294" y="290"/>
                  </a:lnTo>
                  <a:lnTo>
                    <a:pt x="278" y="298"/>
                  </a:lnTo>
                  <a:lnTo>
                    <a:pt x="262" y="304"/>
                  </a:lnTo>
                  <a:lnTo>
                    <a:pt x="244" y="305"/>
                  </a:lnTo>
                  <a:lnTo>
                    <a:pt x="225" y="304"/>
                  </a:lnTo>
                  <a:lnTo>
                    <a:pt x="207" y="300"/>
                  </a:lnTo>
                  <a:lnTo>
                    <a:pt x="186" y="294"/>
                  </a:lnTo>
                  <a:lnTo>
                    <a:pt x="166" y="285"/>
                  </a:lnTo>
                  <a:lnTo>
                    <a:pt x="146" y="275"/>
                  </a:lnTo>
                  <a:lnTo>
                    <a:pt x="125" y="263"/>
                  </a:lnTo>
                  <a:lnTo>
                    <a:pt x="104" y="248"/>
                  </a:lnTo>
                  <a:lnTo>
                    <a:pt x="84" y="232"/>
                  </a:lnTo>
                  <a:lnTo>
                    <a:pt x="41" y="197"/>
                  </a:lnTo>
                  <a:lnTo>
                    <a:pt x="0" y="158"/>
                  </a:lnTo>
                  <a:lnTo>
                    <a:pt x="66" y="0"/>
                  </a:lnTo>
                  <a:lnTo>
                    <a:pt x="101" y="1"/>
                  </a:lnTo>
                  <a:lnTo>
                    <a:pt x="134" y="3"/>
                  </a:lnTo>
                  <a:lnTo>
                    <a:pt x="165" y="5"/>
                  </a:lnTo>
                  <a:lnTo>
                    <a:pt x="193" y="9"/>
                  </a:lnTo>
                  <a:lnTo>
                    <a:pt x="218" y="14"/>
                  </a:lnTo>
                  <a:lnTo>
                    <a:pt x="242" y="19"/>
                  </a:lnTo>
                  <a:lnTo>
                    <a:pt x="262" y="25"/>
                  </a:lnTo>
                  <a:lnTo>
                    <a:pt x="280" y="33"/>
                  </a:lnTo>
                  <a:lnTo>
                    <a:pt x="298" y="40"/>
                  </a:lnTo>
                  <a:lnTo>
                    <a:pt x="313" y="49"/>
                  </a:lnTo>
                  <a:lnTo>
                    <a:pt x="325" y="58"/>
                  </a:lnTo>
                  <a:lnTo>
                    <a:pt x="337" y="68"/>
                  </a:lnTo>
                  <a:lnTo>
                    <a:pt x="345" y="76"/>
                  </a:lnTo>
                  <a:lnTo>
                    <a:pt x="354" y="88"/>
                  </a:lnTo>
                  <a:lnTo>
                    <a:pt x="360" y="98"/>
                  </a:lnTo>
                  <a:lnTo>
                    <a:pt x="364" y="109"/>
                  </a:lnTo>
                  <a:lnTo>
                    <a:pt x="368" y="120"/>
                  </a:lnTo>
                  <a:lnTo>
                    <a:pt x="370" y="132"/>
                  </a:lnTo>
                  <a:lnTo>
                    <a:pt x="370" y="155"/>
                  </a:lnTo>
                  <a:lnTo>
                    <a:pt x="367" y="178"/>
                  </a:lnTo>
                  <a:lnTo>
                    <a:pt x="359" y="200"/>
                  </a:lnTo>
                  <a:lnTo>
                    <a:pt x="349" y="223"/>
                  </a:lnTo>
                  <a:lnTo>
                    <a:pt x="337" y="243"/>
                  </a:lnTo>
                  <a:lnTo>
                    <a:pt x="323" y="262"/>
                  </a:lnTo>
                  <a:lnTo>
                    <a:pt x="308" y="278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2" name="Freeform 13"/>
            <p:cNvSpPr>
              <a:spLocks/>
            </p:cNvSpPr>
            <p:nvPr/>
          </p:nvSpPr>
          <p:spPr bwMode="auto">
            <a:xfrm>
              <a:off x="4532592" y="3429911"/>
              <a:ext cx="326553" cy="229617"/>
            </a:xfrm>
            <a:custGeom>
              <a:avLst/>
              <a:gdLst>
                <a:gd name="T0" fmla="*/ 368 w 368"/>
                <a:gd name="T1" fmla="*/ 169 h 302"/>
                <a:gd name="T2" fmla="*/ 367 w 368"/>
                <a:gd name="T3" fmla="*/ 188 h 302"/>
                <a:gd name="T4" fmla="*/ 361 w 368"/>
                <a:gd name="T5" fmla="*/ 204 h 302"/>
                <a:gd name="T6" fmla="*/ 353 w 368"/>
                <a:gd name="T7" fmla="*/ 219 h 302"/>
                <a:gd name="T8" fmla="*/ 342 w 368"/>
                <a:gd name="T9" fmla="*/ 234 h 302"/>
                <a:gd name="T10" fmla="*/ 328 w 368"/>
                <a:gd name="T11" fmla="*/ 246 h 302"/>
                <a:gd name="T12" fmla="*/ 312 w 368"/>
                <a:gd name="T13" fmla="*/ 257 h 302"/>
                <a:gd name="T14" fmla="*/ 294 w 368"/>
                <a:gd name="T15" fmla="*/ 267 h 302"/>
                <a:gd name="T16" fmla="*/ 273 w 368"/>
                <a:gd name="T17" fmla="*/ 274 h 302"/>
                <a:gd name="T18" fmla="*/ 252 w 368"/>
                <a:gd name="T19" fmla="*/ 282 h 302"/>
                <a:gd name="T20" fmla="*/ 228 w 368"/>
                <a:gd name="T21" fmla="*/ 287 h 302"/>
                <a:gd name="T22" fmla="*/ 177 w 368"/>
                <a:gd name="T23" fmla="*/ 296 h 302"/>
                <a:gd name="T24" fmla="*/ 122 w 368"/>
                <a:gd name="T25" fmla="*/ 299 h 302"/>
                <a:gd name="T26" fmla="*/ 65 w 368"/>
                <a:gd name="T27" fmla="*/ 302 h 302"/>
                <a:gd name="T28" fmla="*/ 0 w 368"/>
                <a:gd name="T29" fmla="*/ 144 h 302"/>
                <a:gd name="T30" fmla="*/ 27 w 368"/>
                <a:gd name="T31" fmla="*/ 119 h 302"/>
                <a:gd name="T32" fmla="*/ 50 w 368"/>
                <a:gd name="T33" fmla="*/ 98 h 302"/>
                <a:gd name="T34" fmla="*/ 74 w 368"/>
                <a:gd name="T35" fmla="*/ 78 h 302"/>
                <a:gd name="T36" fmla="*/ 97 w 368"/>
                <a:gd name="T37" fmla="*/ 60 h 302"/>
                <a:gd name="T38" fmla="*/ 118 w 368"/>
                <a:gd name="T39" fmla="*/ 47 h 302"/>
                <a:gd name="T40" fmla="*/ 138 w 368"/>
                <a:gd name="T41" fmla="*/ 34 h 302"/>
                <a:gd name="T42" fmla="*/ 157 w 368"/>
                <a:gd name="T43" fmla="*/ 23 h 302"/>
                <a:gd name="T44" fmla="*/ 175 w 368"/>
                <a:gd name="T45" fmla="*/ 15 h 302"/>
                <a:gd name="T46" fmla="*/ 193 w 368"/>
                <a:gd name="T47" fmla="*/ 8 h 302"/>
                <a:gd name="T48" fmla="*/ 209 w 368"/>
                <a:gd name="T49" fmla="*/ 4 h 302"/>
                <a:gd name="T50" fmla="*/ 224 w 368"/>
                <a:gd name="T51" fmla="*/ 2 h 302"/>
                <a:gd name="T52" fmla="*/ 239 w 368"/>
                <a:gd name="T53" fmla="*/ 0 h 302"/>
                <a:gd name="T54" fmla="*/ 253 w 368"/>
                <a:gd name="T55" fmla="*/ 0 h 302"/>
                <a:gd name="T56" fmla="*/ 266 w 368"/>
                <a:gd name="T57" fmla="*/ 2 h 302"/>
                <a:gd name="T58" fmla="*/ 288 w 368"/>
                <a:gd name="T59" fmla="*/ 9 h 302"/>
                <a:gd name="T60" fmla="*/ 308 w 368"/>
                <a:gd name="T61" fmla="*/ 22 h 302"/>
                <a:gd name="T62" fmla="*/ 326 w 368"/>
                <a:gd name="T63" fmla="*/ 38 h 302"/>
                <a:gd name="T64" fmla="*/ 339 w 368"/>
                <a:gd name="T65" fmla="*/ 57 h 302"/>
                <a:gd name="T66" fmla="*/ 349 w 368"/>
                <a:gd name="T67" fmla="*/ 78 h 302"/>
                <a:gd name="T68" fmla="*/ 358 w 368"/>
                <a:gd name="T69" fmla="*/ 100 h 302"/>
                <a:gd name="T70" fmla="*/ 363 w 368"/>
                <a:gd name="T71" fmla="*/ 123 h 302"/>
                <a:gd name="T72" fmla="*/ 367 w 368"/>
                <a:gd name="T73" fmla="*/ 147 h 302"/>
                <a:gd name="T74" fmla="*/ 368 w 368"/>
                <a:gd name="T75" fmla="*/ 16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8" h="302">
                  <a:moveTo>
                    <a:pt x="368" y="169"/>
                  </a:moveTo>
                  <a:lnTo>
                    <a:pt x="367" y="188"/>
                  </a:lnTo>
                  <a:lnTo>
                    <a:pt x="361" y="204"/>
                  </a:lnTo>
                  <a:lnTo>
                    <a:pt x="353" y="219"/>
                  </a:lnTo>
                  <a:lnTo>
                    <a:pt x="342" y="234"/>
                  </a:lnTo>
                  <a:lnTo>
                    <a:pt x="328" y="246"/>
                  </a:lnTo>
                  <a:lnTo>
                    <a:pt x="312" y="257"/>
                  </a:lnTo>
                  <a:lnTo>
                    <a:pt x="294" y="267"/>
                  </a:lnTo>
                  <a:lnTo>
                    <a:pt x="273" y="274"/>
                  </a:lnTo>
                  <a:lnTo>
                    <a:pt x="252" y="282"/>
                  </a:lnTo>
                  <a:lnTo>
                    <a:pt x="228" y="287"/>
                  </a:lnTo>
                  <a:lnTo>
                    <a:pt x="177" y="296"/>
                  </a:lnTo>
                  <a:lnTo>
                    <a:pt x="122" y="299"/>
                  </a:lnTo>
                  <a:lnTo>
                    <a:pt x="65" y="302"/>
                  </a:lnTo>
                  <a:lnTo>
                    <a:pt x="0" y="144"/>
                  </a:lnTo>
                  <a:lnTo>
                    <a:pt x="27" y="119"/>
                  </a:lnTo>
                  <a:lnTo>
                    <a:pt x="50" y="98"/>
                  </a:lnTo>
                  <a:lnTo>
                    <a:pt x="74" y="78"/>
                  </a:lnTo>
                  <a:lnTo>
                    <a:pt x="97" y="60"/>
                  </a:lnTo>
                  <a:lnTo>
                    <a:pt x="118" y="47"/>
                  </a:lnTo>
                  <a:lnTo>
                    <a:pt x="138" y="34"/>
                  </a:lnTo>
                  <a:lnTo>
                    <a:pt x="157" y="23"/>
                  </a:lnTo>
                  <a:lnTo>
                    <a:pt x="175" y="15"/>
                  </a:lnTo>
                  <a:lnTo>
                    <a:pt x="193" y="8"/>
                  </a:lnTo>
                  <a:lnTo>
                    <a:pt x="209" y="4"/>
                  </a:lnTo>
                  <a:lnTo>
                    <a:pt x="224" y="2"/>
                  </a:lnTo>
                  <a:lnTo>
                    <a:pt x="239" y="0"/>
                  </a:lnTo>
                  <a:lnTo>
                    <a:pt x="253" y="0"/>
                  </a:lnTo>
                  <a:lnTo>
                    <a:pt x="266" y="2"/>
                  </a:lnTo>
                  <a:lnTo>
                    <a:pt x="288" y="9"/>
                  </a:lnTo>
                  <a:lnTo>
                    <a:pt x="308" y="22"/>
                  </a:lnTo>
                  <a:lnTo>
                    <a:pt x="326" y="38"/>
                  </a:lnTo>
                  <a:lnTo>
                    <a:pt x="339" y="57"/>
                  </a:lnTo>
                  <a:lnTo>
                    <a:pt x="349" y="78"/>
                  </a:lnTo>
                  <a:lnTo>
                    <a:pt x="358" y="100"/>
                  </a:lnTo>
                  <a:lnTo>
                    <a:pt x="363" y="123"/>
                  </a:lnTo>
                  <a:lnTo>
                    <a:pt x="367" y="147"/>
                  </a:lnTo>
                  <a:lnTo>
                    <a:pt x="368" y="169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3" name="Freeform 14"/>
            <p:cNvSpPr>
              <a:spLocks/>
            </p:cNvSpPr>
            <p:nvPr/>
          </p:nvSpPr>
          <p:spPr bwMode="auto">
            <a:xfrm>
              <a:off x="4372866" y="3239831"/>
              <a:ext cx="270648" cy="281318"/>
            </a:xfrm>
            <a:custGeom>
              <a:avLst/>
              <a:gdLst>
                <a:gd name="T0" fmla="*/ 278 w 305"/>
                <a:gd name="T1" fmla="*/ 63 h 370"/>
                <a:gd name="T2" fmla="*/ 290 w 305"/>
                <a:gd name="T3" fmla="*/ 78 h 370"/>
                <a:gd name="T4" fmla="*/ 298 w 305"/>
                <a:gd name="T5" fmla="*/ 93 h 370"/>
                <a:gd name="T6" fmla="*/ 304 w 305"/>
                <a:gd name="T7" fmla="*/ 109 h 370"/>
                <a:gd name="T8" fmla="*/ 305 w 305"/>
                <a:gd name="T9" fmla="*/ 128 h 370"/>
                <a:gd name="T10" fmla="*/ 304 w 305"/>
                <a:gd name="T11" fmla="*/ 145 h 370"/>
                <a:gd name="T12" fmla="*/ 300 w 305"/>
                <a:gd name="T13" fmla="*/ 164 h 370"/>
                <a:gd name="T14" fmla="*/ 294 w 305"/>
                <a:gd name="T15" fmla="*/ 184 h 370"/>
                <a:gd name="T16" fmla="*/ 285 w 305"/>
                <a:gd name="T17" fmla="*/ 204 h 370"/>
                <a:gd name="T18" fmla="*/ 275 w 305"/>
                <a:gd name="T19" fmla="*/ 225 h 370"/>
                <a:gd name="T20" fmla="*/ 263 w 305"/>
                <a:gd name="T21" fmla="*/ 245 h 370"/>
                <a:gd name="T22" fmla="*/ 248 w 305"/>
                <a:gd name="T23" fmla="*/ 267 h 370"/>
                <a:gd name="T24" fmla="*/ 232 w 305"/>
                <a:gd name="T25" fmla="*/ 288 h 370"/>
                <a:gd name="T26" fmla="*/ 197 w 305"/>
                <a:gd name="T27" fmla="*/ 329 h 370"/>
                <a:gd name="T28" fmla="*/ 158 w 305"/>
                <a:gd name="T29" fmla="*/ 370 h 370"/>
                <a:gd name="T30" fmla="*/ 0 w 305"/>
                <a:gd name="T31" fmla="*/ 305 h 370"/>
                <a:gd name="T32" fmla="*/ 1 w 305"/>
                <a:gd name="T33" fmla="*/ 269 h 370"/>
                <a:gd name="T34" fmla="*/ 3 w 305"/>
                <a:gd name="T35" fmla="*/ 237 h 370"/>
                <a:gd name="T36" fmla="*/ 5 w 305"/>
                <a:gd name="T37" fmla="*/ 207 h 370"/>
                <a:gd name="T38" fmla="*/ 9 w 305"/>
                <a:gd name="T39" fmla="*/ 179 h 370"/>
                <a:gd name="T40" fmla="*/ 14 w 305"/>
                <a:gd name="T41" fmla="*/ 153 h 370"/>
                <a:gd name="T42" fmla="*/ 19 w 305"/>
                <a:gd name="T43" fmla="*/ 130 h 370"/>
                <a:gd name="T44" fmla="*/ 25 w 305"/>
                <a:gd name="T45" fmla="*/ 109 h 370"/>
                <a:gd name="T46" fmla="*/ 33 w 305"/>
                <a:gd name="T47" fmla="*/ 90 h 370"/>
                <a:gd name="T48" fmla="*/ 40 w 305"/>
                <a:gd name="T49" fmla="*/ 74 h 370"/>
                <a:gd name="T50" fmla="*/ 49 w 305"/>
                <a:gd name="T51" fmla="*/ 59 h 370"/>
                <a:gd name="T52" fmla="*/ 58 w 305"/>
                <a:gd name="T53" fmla="*/ 45 h 370"/>
                <a:gd name="T54" fmla="*/ 68 w 305"/>
                <a:gd name="T55" fmla="*/ 35 h 370"/>
                <a:gd name="T56" fmla="*/ 76 w 305"/>
                <a:gd name="T57" fmla="*/ 25 h 370"/>
                <a:gd name="T58" fmla="*/ 88 w 305"/>
                <a:gd name="T59" fmla="*/ 18 h 370"/>
                <a:gd name="T60" fmla="*/ 98 w 305"/>
                <a:gd name="T61" fmla="*/ 11 h 370"/>
                <a:gd name="T62" fmla="*/ 109 w 305"/>
                <a:gd name="T63" fmla="*/ 6 h 370"/>
                <a:gd name="T64" fmla="*/ 120 w 305"/>
                <a:gd name="T65" fmla="*/ 3 h 370"/>
                <a:gd name="T66" fmla="*/ 132 w 305"/>
                <a:gd name="T67" fmla="*/ 1 h 370"/>
                <a:gd name="T68" fmla="*/ 155 w 305"/>
                <a:gd name="T69" fmla="*/ 0 h 370"/>
                <a:gd name="T70" fmla="*/ 178 w 305"/>
                <a:gd name="T71" fmla="*/ 4 h 370"/>
                <a:gd name="T72" fmla="*/ 200 w 305"/>
                <a:gd name="T73" fmla="*/ 11 h 370"/>
                <a:gd name="T74" fmla="*/ 223 w 305"/>
                <a:gd name="T75" fmla="*/ 21 h 370"/>
                <a:gd name="T76" fmla="*/ 243 w 305"/>
                <a:gd name="T77" fmla="*/ 34 h 370"/>
                <a:gd name="T78" fmla="*/ 262 w 305"/>
                <a:gd name="T79" fmla="*/ 48 h 370"/>
                <a:gd name="T80" fmla="*/ 278 w 305"/>
                <a:gd name="T81" fmla="*/ 6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5" h="370">
                  <a:moveTo>
                    <a:pt x="278" y="63"/>
                  </a:moveTo>
                  <a:lnTo>
                    <a:pt x="290" y="78"/>
                  </a:lnTo>
                  <a:lnTo>
                    <a:pt x="298" y="93"/>
                  </a:lnTo>
                  <a:lnTo>
                    <a:pt x="304" y="109"/>
                  </a:lnTo>
                  <a:lnTo>
                    <a:pt x="305" y="128"/>
                  </a:lnTo>
                  <a:lnTo>
                    <a:pt x="304" y="145"/>
                  </a:lnTo>
                  <a:lnTo>
                    <a:pt x="300" y="164"/>
                  </a:lnTo>
                  <a:lnTo>
                    <a:pt x="294" y="184"/>
                  </a:lnTo>
                  <a:lnTo>
                    <a:pt x="285" y="204"/>
                  </a:lnTo>
                  <a:lnTo>
                    <a:pt x="275" y="225"/>
                  </a:lnTo>
                  <a:lnTo>
                    <a:pt x="263" y="245"/>
                  </a:lnTo>
                  <a:lnTo>
                    <a:pt x="248" y="267"/>
                  </a:lnTo>
                  <a:lnTo>
                    <a:pt x="232" y="288"/>
                  </a:lnTo>
                  <a:lnTo>
                    <a:pt x="197" y="329"/>
                  </a:lnTo>
                  <a:lnTo>
                    <a:pt x="158" y="370"/>
                  </a:lnTo>
                  <a:lnTo>
                    <a:pt x="0" y="305"/>
                  </a:lnTo>
                  <a:lnTo>
                    <a:pt x="1" y="269"/>
                  </a:lnTo>
                  <a:lnTo>
                    <a:pt x="3" y="237"/>
                  </a:lnTo>
                  <a:lnTo>
                    <a:pt x="5" y="207"/>
                  </a:lnTo>
                  <a:lnTo>
                    <a:pt x="9" y="179"/>
                  </a:lnTo>
                  <a:lnTo>
                    <a:pt x="14" y="153"/>
                  </a:lnTo>
                  <a:lnTo>
                    <a:pt x="19" y="130"/>
                  </a:lnTo>
                  <a:lnTo>
                    <a:pt x="25" y="109"/>
                  </a:lnTo>
                  <a:lnTo>
                    <a:pt x="33" y="90"/>
                  </a:lnTo>
                  <a:lnTo>
                    <a:pt x="40" y="74"/>
                  </a:lnTo>
                  <a:lnTo>
                    <a:pt x="49" y="59"/>
                  </a:lnTo>
                  <a:lnTo>
                    <a:pt x="58" y="45"/>
                  </a:lnTo>
                  <a:lnTo>
                    <a:pt x="68" y="35"/>
                  </a:lnTo>
                  <a:lnTo>
                    <a:pt x="76" y="25"/>
                  </a:lnTo>
                  <a:lnTo>
                    <a:pt x="88" y="18"/>
                  </a:lnTo>
                  <a:lnTo>
                    <a:pt x="98" y="11"/>
                  </a:lnTo>
                  <a:lnTo>
                    <a:pt x="109" y="6"/>
                  </a:lnTo>
                  <a:lnTo>
                    <a:pt x="120" y="3"/>
                  </a:lnTo>
                  <a:lnTo>
                    <a:pt x="132" y="1"/>
                  </a:lnTo>
                  <a:lnTo>
                    <a:pt x="155" y="0"/>
                  </a:lnTo>
                  <a:lnTo>
                    <a:pt x="178" y="4"/>
                  </a:lnTo>
                  <a:lnTo>
                    <a:pt x="200" y="11"/>
                  </a:lnTo>
                  <a:lnTo>
                    <a:pt x="223" y="21"/>
                  </a:lnTo>
                  <a:lnTo>
                    <a:pt x="243" y="34"/>
                  </a:lnTo>
                  <a:lnTo>
                    <a:pt x="262" y="48"/>
                  </a:lnTo>
                  <a:lnTo>
                    <a:pt x="278" y="63"/>
                  </a:lnTo>
                  <a:close/>
                </a:path>
              </a:pathLst>
            </a:custGeom>
            <a:solidFill>
              <a:schemeClr val="bg1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schemeClr val="bg1">
                  <a:lumMod val="75000"/>
                </a:schemeClr>
              </a:innerShdw>
            </a:effec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434" name="Freeform 15"/>
            <p:cNvSpPr>
              <a:spLocks/>
            </p:cNvSpPr>
            <p:nvPr/>
          </p:nvSpPr>
          <p:spPr bwMode="auto">
            <a:xfrm>
              <a:off x="4111092" y="3458803"/>
              <a:ext cx="495153" cy="424258"/>
            </a:xfrm>
            <a:custGeom>
              <a:avLst/>
              <a:gdLst>
                <a:gd name="T0" fmla="*/ 306 w 558"/>
                <a:gd name="T1" fmla="*/ 557 h 558"/>
                <a:gd name="T2" fmla="*/ 361 w 558"/>
                <a:gd name="T3" fmla="*/ 545 h 558"/>
                <a:gd name="T4" fmla="*/ 412 w 558"/>
                <a:gd name="T5" fmla="*/ 524 h 558"/>
                <a:gd name="T6" fmla="*/ 457 w 558"/>
                <a:gd name="T7" fmla="*/ 494 h 558"/>
                <a:gd name="T8" fmla="*/ 494 w 558"/>
                <a:gd name="T9" fmla="*/ 455 h 558"/>
                <a:gd name="T10" fmla="*/ 524 w 558"/>
                <a:gd name="T11" fmla="*/ 412 h 558"/>
                <a:gd name="T12" fmla="*/ 545 w 558"/>
                <a:gd name="T13" fmla="*/ 361 h 558"/>
                <a:gd name="T14" fmla="*/ 557 w 558"/>
                <a:gd name="T15" fmla="*/ 306 h 558"/>
                <a:gd name="T16" fmla="*/ 557 w 558"/>
                <a:gd name="T17" fmla="*/ 250 h 558"/>
                <a:gd name="T18" fmla="*/ 545 w 558"/>
                <a:gd name="T19" fmla="*/ 196 h 558"/>
                <a:gd name="T20" fmla="*/ 524 w 558"/>
                <a:gd name="T21" fmla="*/ 146 h 558"/>
                <a:gd name="T22" fmla="*/ 494 w 558"/>
                <a:gd name="T23" fmla="*/ 101 h 558"/>
                <a:gd name="T24" fmla="*/ 457 w 558"/>
                <a:gd name="T25" fmla="*/ 64 h 558"/>
                <a:gd name="T26" fmla="*/ 412 w 558"/>
                <a:gd name="T27" fmla="*/ 34 h 558"/>
                <a:gd name="T28" fmla="*/ 361 w 558"/>
                <a:gd name="T29" fmla="*/ 12 h 558"/>
                <a:gd name="T30" fmla="*/ 306 w 558"/>
                <a:gd name="T31" fmla="*/ 1 h 558"/>
                <a:gd name="T32" fmla="*/ 250 w 558"/>
                <a:gd name="T33" fmla="*/ 1 h 558"/>
                <a:gd name="T34" fmla="*/ 196 w 558"/>
                <a:gd name="T35" fmla="*/ 12 h 558"/>
                <a:gd name="T36" fmla="*/ 146 w 558"/>
                <a:gd name="T37" fmla="*/ 34 h 558"/>
                <a:gd name="T38" fmla="*/ 101 w 558"/>
                <a:gd name="T39" fmla="*/ 64 h 558"/>
                <a:gd name="T40" fmla="*/ 64 w 558"/>
                <a:gd name="T41" fmla="*/ 101 h 558"/>
                <a:gd name="T42" fmla="*/ 34 w 558"/>
                <a:gd name="T43" fmla="*/ 146 h 558"/>
                <a:gd name="T44" fmla="*/ 12 w 558"/>
                <a:gd name="T45" fmla="*/ 196 h 558"/>
                <a:gd name="T46" fmla="*/ 1 w 558"/>
                <a:gd name="T47" fmla="*/ 250 h 558"/>
                <a:gd name="T48" fmla="*/ 1 w 558"/>
                <a:gd name="T49" fmla="*/ 306 h 558"/>
                <a:gd name="T50" fmla="*/ 12 w 558"/>
                <a:gd name="T51" fmla="*/ 361 h 558"/>
                <a:gd name="T52" fmla="*/ 34 w 558"/>
                <a:gd name="T53" fmla="*/ 412 h 558"/>
                <a:gd name="T54" fmla="*/ 64 w 558"/>
                <a:gd name="T55" fmla="*/ 455 h 558"/>
                <a:gd name="T56" fmla="*/ 101 w 558"/>
                <a:gd name="T57" fmla="*/ 494 h 558"/>
                <a:gd name="T58" fmla="*/ 146 w 558"/>
                <a:gd name="T59" fmla="*/ 524 h 558"/>
                <a:gd name="T60" fmla="*/ 196 w 558"/>
                <a:gd name="T61" fmla="*/ 545 h 558"/>
                <a:gd name="T62" fmla="*/ 250 w 558"/>
                <a:gd name="T63" fmla="*/ 55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8" h="558">
                  <a:moveTo>
                    <a:pt x="279" y="558"/>
                  </a:moveTo>
                  <a:lnTo>
                    <a:pt x="306" y="557"/>
                  </a:lnTo>
                  <a:lnTo>
                    <a:pt x="335" y="552"/>
                  </a:lnTo>
                  <a:lnTo>
                    <a:pt x="361" y="545"/>
                  </a:lnTo>
                  <a:lnTo>
                    <a:pt x="386" y="535"/>
                  </a:lnTo>
                  <a:lnTo>
                    <a:pt x="412" y="524"/>
                  </a:lnTo>
                  <a:lnTo>
                    <a:pt x="434" y="510"/>
                  </a:lnTo>
                  <a:lnTo>
                    <a:pt x="457" y="494"/>
                  </a:lnTo>
                  <a:lnTo>
                    <a:pt x="475" y="475"/>
                  </a:lnTo>
                  <a:lnTo>
                    <a:pt x="494" y="455"/>
                  </a:lnTo>
                  <a:lnTo>
                    <a:pt x="510" y="434"/>
                  </a:lnTo>
                  <a:lnTo>
                    <a:pt x="524" y="412"/>
                  </a:lnTo>
                  <a:lnTo>
                    <a:pt x="535" y="386"/>
                  </a:lnTo>
                  <a:lnTo>
                    <a:pt x="545" y="361"/>
                  </a:lnTo>
                  <a:lnTo>
                    <a:pt x="552" y="334"/>
                  </a:lnTo>
                  <a:lnTo>
                    <a:pt x="557" y="306"/>
                  </a:lnTo>
                  <a:lnTo>
                    <a:pt x="558" y="279"/>
                  </a:lnTo>
                  <a:lnTo>
                    <a:pt x="557" y="250"/>
                  </a:lnTo>
                  <a:lnTo>
                    <a:pt x="552" y="223"/>
                  </a:lnTo>
                  <a:lnTo>
                    <a:pt x="545" y="196"/>
                  </a:lnTo>
                  <a:lnTo>
                    <a:pt x="535" y="170"/>
                  </a:lnTo>
                  <a:lnTo>
                    <a:pt x="524" y="146"/>
                  </a:lnTo>
                  <a:lnTo>
                    <a:pt x="510" y="122"/>
                  </a:lnTo>
                  <a:lnTo>
                    <a:pt x="494" y="101"/>
                  </a:lnTo>
                  <a:lnTo>
                    <a:pt x="475" y="81"/>
                  </a:lnTo>
                  <a:lnTo>
                    <a:pt x="457" y="64"/>
                  </a:lnTo>
                  <a:lnTo>
                    <a:pt x="434" y="47"/>
                  </a:lnTo>
                  <a:lnTo>
                    <a:pt x="412" y="34"/>
                  </a:lnTo>
                  <a:lnTo>
                    <a:pt x="386" y="21"/>
                  </a:lnTo>
                  <a:lnTo>
                    <a:pt x="361" y="12"/>
                  </a:lnTo>
                  <a:lnTo>
                    <a:pt x="335" y="5"/>
                  </a:lnTo>
                  <a:lnTo>
                    <a:pt x="306" y="1"/>
                  </a:lnTo>
                  <a:lnTo>
                    <a:pt x="279" y="0"/>
                  </a:lnTo>
                  <a:lnTo>
                    <a:pt x="250" y="1"/>
                  </a:lnTo>
                  <a:lnTo>
                    <a:pt x="223" y="5"/>
                  </a:lnTo>
                  <a:lnTo>
                    <a:pt x="196" y="12"/>
                  </a:lnTo>
                  <a:lnTo>
                    <a:pt x="170" y="21"/>
                  </a:lnTo>
                  <a:lnTo>
                    <a:pt x="146" y="34"/>
                  </a:lnTo>
                  <a:lnTo>
                    <a:pt x="122" y="47"/>
                  </a:lnTo>
                  <a:lnTo>
                    <a:pt x="101" y="64"/>
                  </a:lnTo>
                  <a:lnTo>
                    <a:pt x="81" y="81"/>
                  </a:lnTo>
                  <a:lnTo>
                    <a:pt x="64" y="101"/>
                  </a:lnTo>
                  <a:lnTo>
                    <a:pt x="47" y="122"/>
                  </a:lnTo>
                  <a:lnTo>
                    <a:pt x="34" y="146"/>
                  </a:lnTo>
                  <a:lnTo>
                    <a:pt x="21" y="170"/>
                  </a:lnTo>
                  <a:lnTo>
                    <a:pt x="12" y="196"/>
                  </a:lnTo>
                  <a:lnTo>
                    <a:pt x="5" y="223"/>
                  </a:lnTo>
                  <a:lnTo>
                    <a:pt x="1" y="250"/>
                  </a:lnTo>
                  <a:lnTo>
                    <a:pt x="0" y="279"/>
                  </a:lnTo>
                  <a:lnTo>
                    <a:pt x="1" y="306"/>
                  </a:lnTo>
                  <a:lnTo>
                    <a:pt x="5" y="334"/>
                  </a:lnTo>
                  <a:lnTo>
                    <a:pt x="12" y="361"/>
                  </a:lnTo>
                  <a:lnTo>
                    <a:pt x="21" y="386"/>
                  </a:lnTo>
                  <a:lnTo>
                    <a:pt x="34" y="412"/>
                  </a:lnTo>
                  <a:lnTo>
                    <a:pt x="47" y="434"/>
                  </a:lnTo>
                  <a:lnTo>
                    <a:pt x="64" y="455"/>
                  </a:lnTo>
                  <a:lnTo>
                    <a:pt x="81" y="475"/>
                  </a:lnTo>
                  <a:lnTo>
                    <a:pt x="101" y="494"/>
                  </a:lnTo>
                  <a:lnTo>
                    <a:pt x="122" y="510"/>
                  </a:lnTo>
                  <a:lnTo>
                    <a:pt x="146" y="524"/>
                  </a:lnTo>
                  <a:lnTo>
                    <a:pt x="170" y="535"/>
                  </a:lnTo>
                  <a:lnTo>
                    <a:pt x="196" y="545"/>
                  </a:lnTo>
                  <a:lnTo>
                    <a:pt x="223" y="552"/>
                  </a:lnTo>
                  <a:lnTo>
                    <a:pt x="250" y="557"/>
                  </a:lnTo>
                  <a:lnTo>
                    <a:pt x="279" y="558"/>
                  </a:lnTo>
                  <a:close/>
                </a:path>
              </a:pathLst>
            </a:custGeom>
            <a:solidFill>
              <a:srgbClr val="FFFF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innerShdw blurRad="114300">
                <a:prstClr val="black"/>
              </a:innerShdw>
            </a:effectLst>
          </p:spPr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s-ES_tradnl" sz="2000" b="1" dirty="0">
                  <a:solidFill>
                    <a:srgbClr val="FF0000"/>
                  </a:solidFill>
                  <a:latin typeface="Arial" charset="0"/>
                </a:rPr>
                <a:t>Z</a:t>
              </a:r>
              <a:endParaRPr lang="es-ES" sz="2000" b="1" dirty="0">
                <a:solidFill>
                  <a:srgbClr val="FF0000"/>
                </a:solidFill>
                <a:latin typeface="Arial" charset="0"/>
              </a:endParaRPr>
            </a:p>
          </p:txBody>
        </p:sp>
        <p:sp>
          <p:nvSpPr>
            <p:cNvPr id="435" name="434 Redondear rectángulo de esquina diagonal"/>
            <p:cNvSpPr/>
            <p:nvPr/>
          </p:nvSpPr>
          <p:spPr>
            <a:xfrm rot="1639512">
              <a:off x="4423755" y="4140847"/>
              <a:ext cx="346893" cy="291384"/>
            </a:xfrm>
            <a:prstGeom prst="round2DiagRect">
              <a:avLst>
                <a:gd name="adj1" fmla="val 50000"/>
                <a:gd name="adj2" fmla="val 0"/>
              </a:avLst>
            </a:pr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s-ES" sz="1600">
                <a:solidFill>
                  <a:srgbClr val="FFFFFF"/>
                </a:solidFill>
                <a:latin typeface="Arial"/>
              </a:endParaRPr>
            </a:p>
          </p:txBody>
        </p:sp>
      </p:grpSp>
      <p:pic>
        <p:nvPicPr>
          <p:cNvPr id="6172" name="Picture 789" descr="http://bestclipartblog.com/clipart-pics/hive-clipart-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367714" y="4654551"/>
            <a:ext cx="2071687" cy="2060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8" name="327 Botón de acción: Sonido">
            <a:hlinkClick r:id="" action="ppaction://noaction" highlightClick="1">
              <a:snd r:embed="rId5" name="B.WAV"/>
            </a:hlinkClick>
          </p:cNvPr>
          <p:cNvSpPr/>
          <p:nvPr/>
        </p:nvSpPr>
        <p:spPr>
          <a:xfrm>
            <a:off x="8877300" y="5483225"/>
            <a:ext cx="1098550" cy="508000"/>
          </a:xfrm>
          <a:prstGeom prst="actionButtonSound">
            <a:avLst/>
          </a:prstGeom>
          <a:solidFill>
            <a:srgbClr val="CC99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s-ES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438" name="Picture 219" descr="http://heathersanimations.com/bees/b94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94764" y="6265863"/>
            <a:ext cx="561975" cy="4572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</p:cSld>
  <p:clrMapOvr>
    <a:masterClrMapping/>
  </p:clrMapOvr>
  <p:transition>
    <p:circl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7.40741E-7 L -0.02695 -0.6502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" y="-325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ORREC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0"/>
                            </p:stCondLst>
                            <p:childTnLst>
                              <p:par>
                                <p:cTn id="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 nodeType="clickPar">
                      <p:stCondLst>
                        <p:cond delay="0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 nodeType="clickPar">
                      <p:stCondLst>
                        <p:cond delay="0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 nodeType="clickPar">
                      <p:stCondLst>
                        <p:cond delay="0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9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4" fill="hold" nodeType="clickPar">
                      <p:stCondLst>
                        <p:cond delay="0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10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3" fill="hold" nodeType="clickPar">
                      <p:stCondLst>
                        <p:cond delay="0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 nodeType="clickPar">
                      <p:stCondLst>
                        <p:cond delay="0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20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1" fill="hold" nodeType="clickPar">
                      <p:stCondLst>
                        <p:cond delay="0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 nodeType="clickPar">
                      <p:stCondLst>
                        <p:cond delay="0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 nodeType="clickPar">
                      <p:stCondLst>
                        <p:cond delay="0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47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8" fill="hold" nodeType="clickPar">
                      <p:stCondLst>
                        <p:cond delay="0"/>
                      </p:stCondLst>
                      <p:childTnLst>
                        <p:par>
                          <p:cTn id="1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 nodeType="clickPar">
                      <p:stCondLst>
                        <p:cond delay="0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6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6" fill="hold" nodeType="clickPar">
                      <p:stCondLst>
                        <p:cond delay="0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 nodeType="clickPar">
                      <p:stCondLst>
                        <p:cond delay="0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183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4" fill="hold" nodeType="clickPar">
                      <p:stCondLst>
                        <p:cond delay="0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 nodeType="clickPar">
                      <p:stCondLst>
                        <p:cond delay="0"/>
                      </p:stCondLst>
                      <p:childTnLst>
                        <p:par>
                          <p:cTn id="1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01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2" fill="hold" nodeType="clickPar">
                      <p:stCondLst>
                        <p:cond delay="0"/>
                      </p:stCondLst>
                      <p:childTnLst>
                        <p:par>
                          <p:cTn id="2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 nodeType="clickPar">
                      <p:stCondLst>
                        <p:cond delay="0"/>
                      </p:stCondLst>
                      <p:childTnLst>
                        <p:par>
                          <p:cTn id="2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0" fill="hold">
                      <p:stCondLst>
                        <p:cond delay="0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2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33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4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5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NO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328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iseño predeterminado">
  <a:themeElements>
    <a:clrScheme name="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iseño predeterminad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Modelo de apresentação predefinido">
  <a:themeElements>
    <a:clrScheme name="Modelo de apresentação predefini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Modelo de apresentação predefinido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Modelo de apresentação predefini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elo de apresentação predefini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elo de apresentação predefini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elo de apresentação predefini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elo de apresentação predefini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elo de apresentação predefini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elo de apresentação predefini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2080</TotalTime>
  <Words>580</Words>
  <Application>Microsoft Office PowerPoint</Application>
  <PresentationFormat>Widescreen</PresentationFormat>
  <Paragraphs>349</Paragraphs>
  <Slides>26</Slides>
  <Notes>3</Notes>
  <HiddenSlides>0</HiddenSlides>
  <MMClips>3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Arial</vt:lpstr>
      <vt:lpstr>Arial Rounded MT Bold</vt:lpstr>
      <vt:lpstr>Calibri</vt:lpstr>
      <vt:lpstr>Calibri Light</vt:lpstr>
      <vt:lpstr>Itim</vt:lpstr>
      <vt:lpstr>Office Theme</vt:lpstr>
      <vt:lpstr>Diseño predeterminado</vt:lpstr>
      <vt:lpstr>Modelo de apresentação predefinido</vt:lpstr>
      <vt:lpstr>PowerPoint Presentation</vt:lpstr>
      <vt:lpstr>PowerPoint Presentation</vt:lpstr>
      <vt:lpstr>Song: The Alphabet Song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Super Teachers</dc:creator>
  <cp:lastModifiedBy>PV</cp:lastModifiedBy>
  <cp:revision>551</cp:revision>
  <dcterms:created xsi:type="dcterms:W3CDTF">2021-05-20T08:47:48Z</dcterms:created>
  <dcterms:modified xsi:type="dcterms:W3CDTF">2025-09-29T01:46:43Z</dcterms:modified>
</cp:coreProperties>
</file>