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98" r:id="rId1"/>
  </p:sldMasterIdLst>
  <p:notesMasterIdLst>
    <p:notesMasterId r:id="rId24"/>
  </p:notesMasterIdLst>
  <p:sldIdLst>
    <p:sldId id="303" r:id="rId2"/>
    <p:sldId id="363" r:id="rId3"/>
    <p:sldId id="364" r:id="rId4"/>
    <p:sldId id="373" r:id="rId5"/>
    <p:sldId id="365" r:id="rId6"/>
    <p:sldId id="367" r:id="rId7"/>
    <p:sldId id="368" r:id="rId8"/>
    <p:sldId id="369" r:id="rId9"/>
    <p:sldId id="370" r:id="rId10"/>
    <p:sldId id="371" r:id="rId11"/>
    <p:sldId id="372" r:id="rId12"/>
    <p:sldId id="374" r:id="rId13"/>
    <p:sldId id="344" r:id="rId14"/>
    <p:sldId id="345" r:id="rId15"/>
    <p:sldId id="346" r:id="rId16"/>
    <p:sldId id="347" r:id="rId17"/>
    <p:sldId id="348" r:id="rId18"/>
    <p:sldId id="349" r:id="rId19"/>
    <p:sldId id="375" r:id="rId20"/>
    <p:sldId id="358" r:id="rId21"/>
    <p:sldId id="366" r:id="rId22"/>
    <p:sldId id="270" r:id="rId23"/>
  </p:sldIdLst>
  <p:sldSz cx="12192000" cy="6858000"/>
  <p:notesSz cx="6858000" cy="9144000"/>
  <p:embeddedFontLs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Tahoma" panose="020B0604030504040204" pitchFamily="34" charset="0"/>
      <p:regular r:id="rId29"/>
      <p:bold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8119"/>
    <a:srgbClr val="FF7707"/>
    <a:srgbClr val="FFAF6C"/>
    <a:srgbClr val="FFFFFF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257" autoAdjust="0"/>
    <p:restoredTop sz="94660"/>
  </p:normalViewPr>
  <p:slideViewPr>
    <p:cSldViewPr snapToGrid="0">
      <p:cViewPr>
        <p:scale>
          <a:sx n="50" d="100"/>
          <a:sy n="50" d="100"/>
        </p:scale>
        <p:origin x="1122" y="4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DD72E4-B106-40EA-985F-54E00EDD1EEE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692885-DDD5-4DA8-AC3C-5ECAFEA8BE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5023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UTM Avo" panose="02040603050506020204" pitchFamily="18" charset="0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3" cy="852023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BBFD17B-D166-40AF-9627-1FB3187FEC8D}"/>
              </a:ext>
            </a:extLst>
          </p:cNvPr>
          <p:cNvSpPr/>
          <p:nvPr userDrawn="1"/>
        </p:nvSpPr>
        <p:spPr>
          <a:xfrm>
            <a:off x="11008797" y="2766"/>
            <a:ext cx="1284651" cy="138788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80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93882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33975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24233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96443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18171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81311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90565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72059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9051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3" cy="852023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8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80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54133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6199" y="-66674"/>
            <a:ext cx="12268200" cy="6924676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1084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2" y="2004"/>
            <a:ext cx="12165839" cy="6853995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466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2" y="2005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1701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49;p11">
            <a:extLst>
              <a:ext uri="{FF2B5EF4-FFF2-40B4-BE49-F238E27FC236}">
                <a16:creationId xmlns:a16="http://schemas.microsoft.com/office/drawing/2014/main" id="{883D005B-8B11-4FA0-82A2-9A260DE58982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68826"/>
            <a:ext cx="12513464" cy="7000539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0C92834-F07F-4579-8623-1CF3469E4D08}"/>
              </a:ext>
            </a:extLst>
          </p:cNvPr>
          <p:cNvSpPr/>
          <p:nvPr userDrawn="1"/>
        </p:nvSpPr>
        <p:spPr>
          <a:xfrm>
            <a:off x="10907349" y="154888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80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23092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56988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20987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19975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563402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228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  <p:sldLayoutId id="2147483708" r:id="rId15"/>
    <p:sldLayoutId id="2147483709" r:id="rId16"/>
    <p:sldLayoutId id="2147483710" r:id="rId17"/>
    <p:sldLayoutId id="2147483716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microsoft.com/office/2007/relationships/hdphoto" Target="../media/hdphoto12.wdp"/><Relationship Id="rId3" Type="http://schemas.microsoft.com/office/2007/relationships/hdphoto" Target="../media/hdphoto7.wdp"/><Relationship Id="rId7" Type="http://schemas.microsoft.com/office/2007/relationships/hdphoto" Target="../media/hdphoto11.wdp"/><Relationship Id="rId12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11" Type="http://schemas.microsoft.com/office/2007/relationships/hdphoto" Target="../media/hdphoto8.wdp"/><Relationship Id="rId5" Type="http://schemas.microsoft.com/office/2007/relationships/hdphoto" Target="../media/hdphoto10.wdp"/><Relationship Id="rId10" Type="http://schemas.openxmlformats.org/officeDocument/2006/relationships/image" Target="../media/image23.png"/><Relationship Id="rId4" Type="http://schemas.openxmlformats.org/officeDocument/2006/relationships/image" Target="../media/image25.png"/><Relationship Id="rId9" Type="http://schemas.microsoft.com/office/2007/relationships/hdphoto" Target="../media/hdphoto9.wdp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3.xml"/><Relationship Id="rId6" Type="http://schemas.microsoft.com/office/2007/relationships/hdphoto" Target="../media/hdphoto14.wdp"/><Relationship Id="rId5" Type="http://schemas.openxmlformats.org/officeDocument/2006/relationships/image" Target="../media/image30.png"/><Relationship Id="rId4" Type="http://schemas.microsoft.com/office/2007/relationships/hdphoto" Target="../media/hdphoto13.wdp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575235" y="2070562"/>
            <a:ext cx="1104152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54">
              <a:lnSpc>
                <a:spcPct val="150000"/>
              </a:lnSpc>
              <a:defRPr/>
            </a:pPr>
            <a:r>
              <a:rPr lang="en-US" sz="4000" b="1" u="sng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VIỆT:</a:t>
            </a:r>
          </a:p>
          <a:p>
            <a:pPr algn="ctr" defTabSz="914354">
              <a:lnSpc>
                <a:spcPct val="150000"/>
              </a:lnSpc>
              <a:defRPr/>
            </a:pPr>
            <a:r>
              <a:rPr lang="en-US" sz="4000" b="1" u="sng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35:</a:t>
            </a:r>
            <a:r>
              <a:rPr lang="en-US" sz="4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KỂ CHUYỆN: HAI CHÚ GÀ CON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/>
          </p:cNvSpPr>
          <p:nvPr/>
        </p:nvSpPr>
        <p:spPr>
          <a:xfrm>
            <a:off x="1870093" y="5189612"/>
            <a:ext cx="7896641" cy="1143000"/>
          </a:xfrm>
          <a:prstGeom prst="rect">
            <a:avLst/>
          </a:prstGeom>
          <a:noFill/>
          <a:ln w="9525"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>
              <a:buSzPts val="990"/>
            </a:pPr>
            <a:r>
              <a:rPr lang="en-US" sz="24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Phạm Thị Thanh Hoa</a:t>
            </a:r>
          </a:p>
          <a:p>
            <a:pPr algn="ctr">
              <a:buSzPts val="990"/>
            </a:pPr>
            <a:r>
              <a:rPr lang="en-US" sz="24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Lớp: 1D</a:t>
            </a:r>
            <a:endParaRPr lang="vi-VN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/>
          </p:cNvSpPr>
          <p:nvPr/>
        </p:nvSpPr>
        <p:spPr>
          <a:xfrm>
            <a:off x="-1" y="709170"/>
            <a:ext cx="12192000" cy="526942"/>
          </a:xfrm>
          <a:prstGeom prst="rect">
            <a:avLst/>
          </a:prstGeom>
          <a:noFill/>
          <a:ln w="9525"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20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PHƯỜNG TÍCH LƯƠNG</a:t>
            </a:r>
          </a:p>
          <a:p>
            <a:pPr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20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PHÚ XÁ</a:t>
            </a:r>
            <a:endParaRPr lang="vi-VN" sz="1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4871633" y="1198012"/>
            <a:ext cx="2448732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3188D6F-D7E1-48C3-98AE-F471B34FC0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1058" b="28598"/>
          <a:stretch/>
        </p:blipFill>
        <p:spPr>
          <a:xfrm>
            <a:off x="-1" y="0"/>
            <a:ext cx="121912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21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5F6F864-1B3E-4259-84E5-348FC5D416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b="29503"/>
          <a:stretch/>
        </p:blipFill>
        <p:spPr>
          <a:xfrm>
            <a:off x="0" y="-147193"/>
            <a:ext cx="12160840" cy="7005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388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B013640-29D0-45EE-B26C-52519FCBC9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4CC39A8-088C-45A0-88A6-5F313B9BE2B1}"/>
              </a:ext>
            </a:extLst>
          </p:cNvPr>
          <p:cNvSpPr/>
          <p:nvPr/>
        </p:nvSpPr>
        <p:spPr>
          <a:xfrm>
            <a:off x="1527362" y="1239485"/>
            <a:ext cx="9137276" cy="161582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noProof="0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NGHE KỂ LẠI</a:t>
            </a:r>
            <a:endParaRPr kumimoji="0" lang="vi-VN" sz="66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4766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-1.11111E-6 L 0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9AB843D-BDB5-4603-BBA7-3CD6EDC23E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243" b="131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09824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D927E68-E5DF-4A93-8AC4-BE714EEF2E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"/>
            <a:ext cx="12020550" cy="6866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6588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14A8936-B4A1-407D-9F52-2155A545FC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5156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CFA4DB2-6816-471B-B938-CB7616525A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590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3188D6F-D7E1-48C3-98AE-F471B34FC0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64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70395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5F6F864-1B3E-4259-84E5-348FC5D416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86451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B013640-29D0-45EE-B26C-52519FCBC9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4CC39A8-088C-45A0-88A6-5F313B9BE2B1}"/>
              </a:ext>
            </a:extLst>
          </p:cNvPr>
          <p:cNvSpPr/>
          <p:nvPr/>
        </p:nvSpPr>
        <p:spPr>
          <a:xfrm>
            <a:off x="1527362" y="1010885"/>
            <a:ext cx="9137276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noProof="0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KỂ LẠI CÂU CHUYỆN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THEO TRANH</a:t>
            </a:r>
            <a:endParaRPr kumimoji="0" lang="vi-VN" sz="66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3373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-4.81481E-6 L 0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B013640-29D0-45EE-B26C-52519FCBC9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4CC39A8-088C-45A0-88A6-5F313B9BE2B1}"/>
              </a:ext>
            </a:extLst>
          </p:cNvPr>
          <p:cNvSpPr/>
          <p:nvPr/>
        </p:nvSpPr>
        <p:spPr>
          <a:xfrm>
            <a:off x="1721224" y="896585"/>
            <a:ext cx="8749552" cy="200715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96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KHỞI ĐỘNG</a:t>
            </a:r>
            <a:endParaRPr kumimoji="0" lang="vi-VN" sz="96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020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-3.33333E-6 L 0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FB2C731-A747-434B-82D6-F9D34C24AE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3557" y="565150"/>
            <a:ext cx="3352045" cy="276117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BF18385-3ECF-46A5-B6AE-189D0CD964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4" r="404"/>
          <a:stretch/>
        </p:blipFill>
        <p:spPr>
          <a:xfrm>
            <a:off x="714936" y="3448050"/>
            <a:ext cx="3320668" cy="284736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05616E0-BCA9-4E50-BBB1-BA346F6E06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91296" y="3448050"/>
            <a:ext cx="3320668" cy="280890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5F485EA-6B18-48BF-8582-C53C427878B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2" b="112"/>
          <a:stretch/>
        </p:blipFill>
        <p:spPr>
          <a:xfrm>
            <a:off x="7867658" y="565150"/>
            <a:ext cx="3359142" cy="27594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19A191B-F9DC-4DF1-B74C-5EF1320AEB6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1296" y="566820"/>
            <a:ext cx="3320668" cy="27577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B69A13F-A7A1-4064-BC59-CC9130EC758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7656" y="3488358"/>
            <a:ext cx="3359144" cy="276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30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6">
            <a:extLst>
              <a:ext uri="{FF2B5EF4-FFF2-40B4-BE49-F238E27FC236}">
                <a16:creationId xmlns:a16="http://schemas.microsoft.com/office/drawing/2014/main" id="{C534DB4E-A572-445B-B536-A42CA5EDB62F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23088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3888E0A-A3C7-4237-874B-B761F81D3C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897" b="89163" l="20080" r="7469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75" y="1268562"/>
            <a:ext cx="3246870" cy="25872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40697EC-9AE3-45D5-B246-EEA45566AE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3219" y="4375611"/>
            <a:ext cx="2395538" cy="24226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4FF43D1-A311-4698-BBC9-03ECA19C01A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7480" y="438041"/>
            <a:ext cx="2026920" cy="1804863"/>
          </a:xfrm>
          <a:prstGeom prst="rect">
            <a:avLst/>
          </a:prstGeom>
        </p:spPr>
      </p:pic>
      <p:sp>
        <p:nvSpPr>
          <p:cNvPr id="9" name="菱形 7">
            <a:extLst>
              <a:ext uri="{FF2B5EF4-FFF2-40B4-BE49-F238E27FC236}">
                <a16:creationId xmlns:a16="http://schemas.microsoft.com/office/drawing/2014/main" id="{0327EF4B-C14C-42E2-82FE-171E65E3172D}"/>
              </a:ext>
            </a:extLst>
          </p:cNvPr>
          <p:cNvSpPr/>
          <p:nvPr/>
        </p:nvSpPr>
        <p:spPr>
          <a:xfrm>
            <a:off x="2337577" y="367748"/>
            <a:ext cx="6795246" cy="1801629"/>
          </a:xfrm>
          <a:prstGeom prst="diamond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zihun35hao-jindianyahei" panose="00000500000000000000" pitchFamily="2" charset="-122"/>
              <a:cs typeface="+mn-cs"/>
              <a:sym typeface="zihun35hao-jindianyahei" panose="00000500000000000000" pitchFamily="2" charset="-122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21A7404-FFDC-42F3-9F8B-9D32C4652435}"/>
              </a:ext>
            </a:extLst>
          </p:cNvPr>
          <p:cNvSpPr txBox="1"/>
          <p:nvPr/>
        </p:nvSpPr>
        <p:spPr>
          <a:xfrm>
            <a:off x="4263557" y="634750"/>
            <a:ext cx="40187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000" b="1" dirty="0">
                <a:solidFill>
                  <a:schemeClr val="bg1"/>
                </a:solidFill>
                <a:latin typeface="+mj-lt"/>
              </a:rPr>
              <a:t>Ý nghĩa 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11" name="菱形 6">
            <a:extLst>
              <a:ext uri="{FF2B5EF4-FFF2-40B4-BE49-F238E27FC236}">
                <a16:creationId xmlns:a16="http://schemas.microsoft.com/office/drawing/2014/main" id="{AA3441BF-A7B0-4F04-90F8-F11546E3F8BD}"/>
              </a:ext>
            </a:extLst>
          </p:cNvPr>
          <p:cNvSpPr/>
          <p:nvPr/>
        </p:nvSpPr>
        <p:spPr>
          <a:xfrm rot="20510036">
            <a:off x="-327034" y="2085959"/>
            <a:ext cx="12288749" cy="4565821"/>
          </a:xfrm>
          <a:prstGeom prst="diamond">
            <a:avLst/>
          </a:prstGeom>
          <a:solidFill>
            <a:srgbClr val="EE9E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zihun35hao-jindianyahei" panose="00000500000000000000" pitchFamily="2" charset="-122"/>
              <a:cs typeface="+mn-cs"/>
              <a:sym typeface="zihun35hao-jindianyahei" panose="00000500000000000000" pitchFamily="2" charset="-122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DE3912B-D78D-4756-9885-12B26E8E212A}"/>
              </a:ext>
            </a:extLst>
          </p:cNvPr>
          <p:cNvSpPr txBox="1"/>
          <p:nvPr/>
        </p:nvSpPr>
        <p:spPr>
          <a:xfrm>
            <a:off x="4786746" y="2629894"/>
            <a:ext cx="60042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2400" b="1" noProof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 chuyện khuyên </a:t>
            </a:r>
            <a:r>
              <a:rPr lang="vi-VN" sz="2400" b="1" noProof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 </a:t>
            </a:r>
            <a:r>
              <a:rPr lang="vi-VN" sz="2400" b="1" noProof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A118ECB-2042-4575-AF53-7717C6F13790}"/>
              </a:ext>
            </a:extLst>
          </p:cNvPr>
          <p:cNvSpPr txBox="1"/>
          <p:nvPr/>
        </p:nvSpPr>
        <p:spPr>
          <a:xfrm>
            <a:off x="2929318" y="4087441"/>
            <a:ext cx="60042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400" b="1" noProof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 giành nghĩ xấu </a:t>
            </a:r>
            <a:r>
              <a:rPr lang="vi-VN" sz="2400" b="1" noProof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 </a:t>
            </a:r>
            <a:r>
              <a:rPr lang="vi-VN" sz="2400" b="1" noProof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EA6EB08-78B8-4E18-B275-A92EC8A04C7D}"/>
              </a:ext>
            </a:extLst>
          </p:cNvPr>
          <p:cNvSpPr txBox="1"/>
          <p:nvPr/>
        </p:nvSpPr>
        <p:spPr>
          <a:xfrm>
            <a:off x="762000" y="5586943"/>
            <a:ext cx="670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vi-VN" sz="24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noProof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 </a:t>
            </a:r>
            <a:r>
              <a:rPr lang="vi-VN" sz="2400" b="1" noProof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 trong câu chuyện vừa rồi.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C9006CA-04FC-4EF2-8875-DA72C48A1B13}"/>
              </a:ext>
            </a:extLst>
          </p:cNvPr>
          <p:cNvSpPr txBox="1"/>
          <p:nvPr/>
        </p:nvSpPr>
        <p:spPr>
          <a:xfrm>
            <a:off x="2176353" y="4802655"/>
            <a:ext cx="60042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 </a:t>
            </a:r>
            <a:r>
              <a:rPr lang="vi-VN" sz="2400" b="1" noProof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 </a:t>
            </a:r>
            <a:r>
              <a:rPr lang="vi-VN" sz="2400" b="1" noProof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xấu hổ và ân </a:t>
            </a:r>
            <a:r>
              <a:rPr lang="vi-VN" sz="2400" b="1" noProof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hận </a:t>
            </a:r>
            <a:r>
              <a:rPr lang="vi-VN" sz="2400" b="1" noProof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E3D918F-B349-4B6C-92D8-241C41D2A6DF}"/>
              </a:ext>
            </a:extLst>
          </p:cNvPr>
          <p:cNvSpPr txBox="1"/>
          <p:nvPr/>
        </p:nvSpPr>
        <p:spPr>
          <a:xfrm>
            <a:off x="3965023" y="3339371"/>
            <a:ext cx="60042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 </a:t>
            </a:r>
            <a:r>
              <a:rPr lang="vi-VN" sz="2400" b="1" noProof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vi-VN" sz="2400" b="1" noProof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 biết thương yêu nhau. 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3091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HƯ CẢM Ơ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Đàn Gà con 1 - Nhạc thiếu nhi có lời hát - Bài hát hay nhất_Trim">
            <a:hlinkClick r:id="" action="ppaction://media"/>
            <a:extLst>
              <a:ext uri="{FF2B5EF4-FFF2-40B4-BE49-F238E27FC236}">
                <a16:creationId xmlns:a16="http://schemas.microsoft.com/office/drawing/2014/main" id="{170212F5-AF32-4A8C-A0C1-7957742C4BF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3424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8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B013640-29D0-45EE-B26C-52519FCBC9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4CC39A8-088C-45A0-88A6-5F313B9BE2B1}"/>
              </a:ext>
            </a:extLst>
          </p:cNvPr>
          <p:cNvSpPr/>
          <p:nvPr/>
        </p:nvSpPr>
        <p:spPr>
          <a:xfrm>
            <a:off x="1527362" y="1239485"/>
            <a:ext cx="9137276" cy="161582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noProof="0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NGHE KỂ CHUYỆN</a:t>
            </a:r>
            <a:endParaRPr kumimoji="0" lang="vi-VN" sz="66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8090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-1.11111E-6 L 0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ai-anh-em-ga-con">
            <a:hlinkClick r:id="" action="ppaction://media"/>
            <a:extLst>
              <a:ext uri="{FF2B5EF4-FFF2-40B4-BE49-F238E27FC236}">
                <a16:creationId xmlns:a16="http://schemas.microsoft.com/office/drawing/2014/main" id="{3F089353-7677-4E80-AAD5-797C4ADA682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5690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6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9AB843D-BDB5-4603-BBA7-3CD6EDC23E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7388" t="4511" b="28271"/>
          <a:stretch/>
        </p:blipFill>
        <p:spPr>
          <a:xfrm>
            <a:off x="-124101" y="0"/>
            <a:ext cx="12316102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922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D927E68-E5DF-4A93-8AC4-BE714EEF2E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b="292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465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14A8936-B4A1-407D-9F52-2155A545FC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832" t="1062" r="1072" b="29310"/>
          <a:stretch/>
        </p:blipFill>
        <p:spPr>
          <a:xfrm>
            <a:off x="-80793" y="0"/>
            <a:ext cx="123115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1795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CFA4DB2-6816-471B-B938-CB7616525A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713" t="1200" r="951" b="29121"/>
          <a:stretch/>
        </p:blipFill>
        <p:spPr>
          <a:xfrm>
            <a:off x="-119394" y="0"/>
            <a:ext cx="123113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09722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862</TotalTime>
  <Words>85</Words>
  <Application>Microsoft Office PowerPoint</Application>
  <PresentationFormat>Widescreen</PresentationFormat>
  <Paragraphs>18</Paragraphs>
  <Slides>22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Times New Roman</vt:lpstr>
      <vt:lpstr>等线</vt:lpstr>
      <vt:lpstr>Calibri</vt:lpstr>
      <vt:lpstr>zihun35hao-jindianyahei</vt:lpstr>
      <vt:lpstr>Arial</vt:lpstr>
      <vt:lpstr>UTM Avo</vt:lpstr>
      <vt:lpstr>Tahoma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TGS</cp:lastModifiedBy>
  <cp:revision>89</cp:revision>
  <dcterms:created xsi:type="dcterms:W3CDTF">2021-11-01T08:16:43Z</dcterms:created>
  <dcterms:modified xsi:type="dcterms:W3CDTF">2025-09-19T23:19:12Z</dcterms:modified>
</cp:coreProperties>
</file>