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83" r:id="rId2"/>
    <p:sldId id="354" r:id="rId3"/>
    <p:sldId id="338" r:id="rId4"/>
    <p:sldId id="355" r:id="rId5"/>
    <p:sldId id="339" r:id="rId6"/>
    <p:sldId id="340" r:id="rId7"/>
    <p:sldId id="341" r:id="rId8"/>
    <p:sldId id="342" r:id="rId9"/>
    <p:sldId id="356" r:id="rId10"/>
    <p:sldId id="343" r:id="rId11"/>
    <p:sldId id="344" r:id="rId12"/>
    <p:sldId id="357" r:id="rId13"/>
    <p:sldId id="345" r:id="rId14"/>
    <p:sldId id="294" r:id="rId15"/>
    <p:sldId id="346" r:id="rId16"/>
    <p:sldId id="358" r:id="rId17"/>
    <p:sldId id="359" r:id="rId18"/>
    <p:sldId id="350" r:id="rId19"/>
    <p:sldId id="375" r:id="rId20"/>
    <p:sldId id="27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imSun" panose="02010600030101010101" pitchFamily="2" charset="-122"/>
      <p:regular r:id="rId27"/>
    </p:embeddedFont>
    <p:embeddedFont>
      <p:font typeface="SimSun" panose="02010600030101010101" pitchFamily="2" charset="-122"/>
      <p:regular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>
        <p:scale>
          <a:sx n="50" d="100"/>
          <a:sy n="50" d="100"/>
        </p:scale>
        <p:origin x="13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09DCC9-976A-FCC2-3B0D-5315295BF08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;p9">
            <a:extLst>
              <a:ext uri="{FF2B5EF4-FFF2-40B4-BE49-F238E27FC236}">
                <a16:creationId xmlns:a16="http://schemas.microsoft.com/office/drawing/2014/main" id="{8D58522E-C8BC-14E7-DA1C-4F498F0FD98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oogle Shape;49;p11">
            <a:extLst>
              <a:ext uri="{FF2B5EF4-FFF2-40B4-BE49-F238E27FC236}">
                <a16:creationId xmlns:a16="http://schemas.microsoft.com/office/drawing/2014/main" id="{A02490BB-C44B-459F-FBF6-BCE0E9D1BCD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8AB2C2B5-4BC8-B115-2C1E-68ECEF90FE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EC2B40F-AC31-C184-8CBF-5BD1EC90FD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92778F64-9075-04FB-2AF0-98E51837CA3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006B0B6-3AC2-90EF-4235-EB8B44ECBEA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76529532-F43A-496B-2D72-A636F4CAE47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1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9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9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CC9ED00C-70A7-03CB-BF21-C3A44553F32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46303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AF765E-085E-9142-F897-1794B1E118B1}"/>
              </a:ext>
            </a:extLst>
          </p:cNvPr>
          <p:cNvSpPr/>
          <p:nvPr userDrawn="1"/>
        </p:nvSpPr>
        <p:spPr>
          <a:xfrm>
            <a:off x="11164383" y="4470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6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A28DEC56-1411-FFB8-7EA4-A01D713AEFE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6594AC51-0E14-A3F1-7AAE-540A4B4E0D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67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6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audio" Target="../media/audio2.wav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8.jpeg"/><Relationship Id="rId5" Type="http://schemas.openxmlformats.org/officeDocument/2006/relationships/audio" Target="../media/audio4.wav"/><Relationship Id="rId10" Type="http://schemas.openxmlformats.org/officeDocument/2006/relationships/image" Target="../media/image57.jpeg"/><Relationship Id="rId4" Type="http://schemas.openxmlformats.org/officeDocument/2006/relationships/audio" Target="../media/audio3.wav"/><Relationship Id="rId9" Type="http://schemas.openxmlformats.org/officeDocument/2006/relationships/image" Target="../media/image53.jpe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image" Target="../media/image65.GIF"/><Relationship Id="rId4" Type="http://schemas.openxmlformats.org/officeDocument/2006/relationships/audio" Target="../media/audio3.wav"/><Relationship Id="rId9" Type="http://schemas.openxmlformats.org/officeDocument/2006/relationships/image" Target="../media/image64.GIF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8342" y="1767712"/>
            <a:ext cx="12184505" cy="181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sz="4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9: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hơn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0" y="325464"/>
            <a:ext cx="12192000" cy="526942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TÍCH LƯƠNG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</a:t>
            </a:r>
            <a:endParaRPr 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2147679" y="4378627"/>
            <a:ext cx="7896641" cy="1143000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2400" b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Thanh Hoa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2400" b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1D</a:t>
            </a:r>
            <a:endParaRPr lang="vi-VN" sz="2400" b="1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871634" y="852406"/>
            <a:ext cx="24487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2292291" y="6313298"/>
            <a:ext cx="7896641" cy="449452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9/2025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/>
          <p:cNvSpPr/>
          <p:nvPr/>
        </p:nvSpPr>
        <p:spPr>
          <a:xfrm>
            <a:off x="554037" y="770573"/>
            <a:ext cx="11047095" cy="791527"/>
          </a:xfrm>
          <a:prstGeom prst="round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SG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Dùng các từ : nhiều hơn, ít hơn, bằng nhau để nói về hình vẽ sau. </a:t>
            </a:r>
          </a:p>
        </p:txBody>
      </p:sp>
      <p:pic>
        <p:nvPicPr>
          <p:cNvPr id="6" name="Picture 2" descr="E:\Giáo án điện tử CÁNH DIỀU- HUYỀN 2020\OneDrive_2020-08-12 (1)\MÔN TOÁN\HÌNH ẢNH\trang 1 -50\trang 23\5da7a2ac-639e-4a2e-951e-aeeb75cc149d.jpg"/>
          <p:cNvPicPr>
            <a:picLocks noChangeAspect="1" noChangeArrowheads="1"/>
          </p:cNvPicPr>
          <p:nvPr/>
        </p:nvPicPr>
        <p:blipFill>
          <a:blip r:embed="rId2" cstate="print"/>
          <a:srcRect l="6319" t="25523" r="6195" b="15245"/>
          <a:stretch>
            <a:fillRect/>
          </a:stretch>
        </p:blipFill>
        <p:spPr bwMode="auto">
          <a:xfrm>
            <a:off x="724535" y="1562100"/>
            <a:ext cx="10706100" cy="3141980"/>
          </a:xfrm>
          <a:prstGeom prst="rect">
            <a:avLst/>
          </a:prstGeom>
          <a:noFill/>
        </p:spPr>
      </p:pic>
      <p:sp>
        <p:nvSpPr>
          <p:cNvPr id="4" name="Text Box 3"/>
          <p:cNvSpPr txBox="1"/>
          <p:nvPr/>
        </p:nvSpPr>
        <p:spPr>
          <a:xfrm>
            <a:off x="3620135" y="49282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thìa nhiều hơn số cốc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20134" y="4923473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cốc ít hơn số thìa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620134" y="49282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 nhiều hơn số cốc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620133" y="49282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cốc ít hơn số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620133" y="4932997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thìa bằng số </a:t>
            </a:r>
            <a:r>
              <a:rPr lang="en-US" altLang="en-US" sz="4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4" grpId="0"/>
      <p:bldP spid="4" grpId="1"/>
      <p:bldP spid="4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/>
          <p:cNvSpPr>
            <a:spLocks noGrp="1"/>
          </p:cNvSpPr>
          <p:nvPr>
            <p:ph idx="4294967295"/>
          </p:nvPr>
        </p:nvSpPr>
        <p:spPr>
          <a:xfrm>
            <a:off x="367506" y="531972"/>
            <a:ext cx="11456988" cy="11572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SG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SG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Cây bên nào có nhiều quả hơn ?</a:t>
            </a:r>
          </a:p>
        </p:txBody>
      </p:sp>
      <p:pic>
        <p:nvPicPr>
          <p:cNvPr id="3" name="Picture 2" descr="E:\Giáo án điện tử CÁNH DIỀU- HUYỀN 2020\OneDrive_2020-08-12 (1)\MÔN TOÁN\HÌNH ẢNH\trang 1 -50\trang 23\591ed1f2-2097-432a-b4a9-98b9979fad90.jpg"/>
          <p:cNvPicPr>
            <a:picLocks noChangeAspect="1" noChangeArrowheads="1"/>
          </p:cNvPicPr>
          <p:nvPr/>
        </p:nvPicPr>
        <p:blipFill>
          <a:blip r:embed="rId2" cstate="print"/>
          <a:srcRect l="54413" t="19970" r="23250" b="8500"/>
          <a:stretch>
            <a:fillRect/>
          </a:stretch>
        </p:blipFill>
        <p:spPr bwMode="auto">
          <a:xfrm>
            <a:off x="5688965" y="1974850"/>
            <a:ext cx="5237480" cy="3861435"/>
          </a:xfrm>
          <a:prstGeom prst="rect">
            <a:avLst/>
          </a:prstGeom>
          <a:noFill/>
        </p:spPr>
      </p:pic>
      <p:pic>
        <p:nvPicPr>
          <p:cNvPr id="5" name="Picture 4" descr="E:\Giáo án điện tử CÁNH DIỀU- HUYỀN 2020\OneDrive_2020-08-12 (1)\MÔN TOÁN\HÌNH ẢNH\trang 1 -50\trang 23\591ed1f2-2097-432a-b4a9-98b9979fad90.jpg"/>
          <p:cNvPicPr>
            <a:picLocks noChangeAspect="1" noChangeArrowheads="1"/>
          </p:cNvPicPr>
          <p:nvPr/>
        </p:nvPicPr>
        <p:blipFill>
          <a:blip r:embed="rId2" cstate="print"/>
          <a:srcRect l="20609" t="19970" r="60223" b="8500"/>
          <a:stretch>
            <a:fillRect/>
          </a:stretch>
        </p:blipFill>
        <p:spPr bwMode="auto">
          <a:xfrm>
            <a:off x="932180" y="1975485"/>
            <a:ext cx="4756785" cy="386143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202180" y="2726055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03220" y="3036570"/>
            <a:ext cx="504825" cy="495935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41420" y="3532505"/>
            <a:ext cx="67945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20870" y="3392170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6095" y="3319145"/>
            <a:ext cx="1003300" cy="666115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590280" y="2941955"/>
            <a:ext cx="67945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05595" y="2607945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4" name="Picture 13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5" y="5588952"/>
            <a:ext cx="494665" cy="49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361950" y="371533"/>
            <a:ext cx="11430000" cy="6303919"/>
          </a:xfrm>
          <a:prstGeom prst="rect">
            <a:avLst/>
          </a:prstGeom>
        </p:spPr>
      </p:pic>
      <p:pic>
        <p:nvPicPr>
          <p:cNvPr id="25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891794" y="4092278"/>
            <a:ext cx="2322286" cy="2318044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30" y="3718791"/>
            <a:ext cx="2765512" cy="2391280"/>
          </a:xfrm>
          <a:prstGeom prst="rect">
            <a:avLst/>
          </a:prstGeom>
        </p:spPr>
      </p:pic>
      <p:pic>
        <p:nvPicPr>
          <p:cNvPr id="29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278617" y="4026080"/>
            <a:ext cx="2902856" cy="1898427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278617" y="5557926"/>
            <a:ext cx="12192000" cy="345575"/>
          </a:xfrm>
          <a:prstGeom prst="rect">
            <a:avLst/>
          </a:prstGeom>
        </p:spPr>
      </p:pic>
      <p:grpSp>
        <p:nvGrpSpPr>
          <p:cNvPr id="3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33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34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5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2364980"/>
            <a:ext cx="1158195" cy="1630532"/>
          </a:xfrm>
          <a:prstGeom prst="rect">
            <a:avLst/>
          </a:prstGeom>
        </p:spPr>
      </p:pic>
      <p:pic>
        <p:nvPicPr>
          <p:cNvPr id="36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59848" y="2546792"/>
            <a:ext cx="1158195" cy="1630532"/>
          </a:xfrm>
          <a:prstGeom prst="rect">
            <a:avLst/>
          </a:prstGeom>
        </p:spPr>
      </p:pic>
      <p:sp>
        <p:nvSpPr>
          <p:cNvPr id="37" name="椭圆 39"/>
          <p:cNvSpPr/>
          <p:nvPr/>
        </p:nvSpPr>
        <p:spPr>
          <a:xfrm>
            <a:off x="4097838" y="19321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69" y="1257360"/>
            <a:ext cx="3567220" cy="4565810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663"/>
            <a:ext cx="12192000" cy="89733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52F8B0-5637-41B7-88A9-071D6D8695B4}"/>
              </a:ext>
            </a:extLst>
          </p:cNvPr>
          <p:cNvSpPr/>
          <p:nvPr/>
        </p:nvSpPr>
        <p:spPr>
          <a:xfrm>
            <a:off x="5010887" y="501759"/>
            <a:ext cx="4920742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3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Giáo án điện tử CÁNH DIỀU- HUYỀN 2020\OneDrive_2020-08-12 (1)\MÔN TOÁN\HÌNH ẢNH\trang 1 -50\trang 23\10082b55-626e-4e83-b175-b004b5bf6a9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5" t="3251" r="4995"/>
          <a:stretch>
            <a:fillRect/>
          </a:stretch>
        </p:blipFill>
        <p:spPr bwMode="auto">
          <a:xfrm>
            <a:off x="754062" y="506794"/>
            <a:ext cx="10379075" cy="5990526"/>
          </a:xfrm>
          <a:prstGeom prst="rect">
            <a:avLst/>
          </a:prstGeom>
          <a:noFill/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708173"/>
            <a:ext cx="494665" cy="494665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49" y="5306695"/>
            <a:ext cx="311150" cy="311150"/>
          </a:xfrm>
          <a:prstGeom prst="rect">
            <a:avLst/>
          </a:prstGeom>
        </p:spPr>
      </p:pic>
      <p:pic>
        <p:nvPicPr>
          <p:cNvPr id="2" name="Content Placeholder 1" descr="File:Crystal Clear action button &lt;strong&gt;cancel&lt;/strong&gt;.svg - Wikipedia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49" y="5664994"/>
            <a:ext cx="292100" cy="29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>
            <a:clrChange>
              <a:clrFrom>
                <a:srgbClr val="F8F5F6"/>
              </a:clrFrom>
              <a:clrTo>
                <a:srgbClr val="F8F5F6">
                  <a:alpha val="0"/>
                </a:srgbClr>
              </a:clrTo>
            </a:clrChange>
          </a:blip>
          <a:srcRect l="21548" t="9761" r="18127" b="2928"/>
          <a:stretch>
            <a:fillRect/>
          </a:stretch>
        </p:blipFill>
        <p:spPr>
          <a:xfrm>
            <a:off x="4680936" y="3866202"/>
            <a:ext cx="2816827" cy="25215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3196840" y="448149"/>
            <a:ext cx="5389245" cy="2335822"/>
          </a:xfrm>
          <a:prstGeom prst="cloudCallout">
            <a:avLst>
              <a:gd name="adj1" fmla="val -1844"/>
              <a:gd name="adj2" fmla="val 102487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nêu một 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 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 thực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 về 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 hơn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ít hơn 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 nhau</a:t>
            </a:r>
            <a:endParaRPr kumimoji="0" lang="vi-VN" altLang="zh-CN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18" y="3866202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9" y="1616060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9125077" y="3742514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8323" y="1485304"/>
            <a:ext cx="723398" cy="81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65" y="-150495"/>
            <a:ext cx="12706350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964355" y="32506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2510" y="4409440"/>
            <a:ext cx="2809240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880"/>
            <a:ext cx="12173585" cy="642112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7230110" y="437451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200" y="4207226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68490" y="420560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298690" y="446913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530" y="4112895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387725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985635" y="2814955"/>
            <a:ext cx="2991485" cy="1118235"/>
          </a:xfrm>
          <a:prstGeom prst="flowChartAlternateProcess">
            <a:avLst/>
          </a:prstGeom>
          <a:gradFill>
            <a:gsLst>
              <a:gs pos="100000">
                <a:schemeClr val="accent6">
                  <a:lumMod val="110000"/>
                  <a:satMod val="105000"/>
                  <a:tint val="67000"/>
                </a:schemeClr>
              </a:gs>
              <a:gs pos="95000">
                <a:srgbClr val="0070C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Số chó nhiều hơn số mèo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2401570" y="2753360"/>
            <a:ext cx="3282950" cy="1090295"/>
          </a:xfrm>
          <a:prstGeom prst="flowChartAlternateProcess">
            <a:avLst/>
          </a:prstGeom>
          <a:gradFill>
            <a:gsLst>
              <a:gs pos="100000">
                <a:srgbClr val="0070C0"/>
              </a:gs>
              <a:gs pos="10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Số mèo nhiều hơn số chó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76280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/>
          <p:cNvPicPr/>
          <p:nvPr/>
        </p:nvPicPr>
        <p:blipFill>
          <a:blip r:embed="rId11"/>
          <a:stretch>
            <a:fillRect/>
          </a:stretch>
        </p:blipFill>
        <p:spPr>
          <a:xfrm>
            <a:off x="1682750" y="720090"/>
            <a:ext cx="4300855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2"/>
          <a:stretch>
            <a:fillRect/>
          </a:stretch>
        </p:blipFill>
        <p:spPr>
          <a:xfrm>
            <a:off x="6240145" y="753110"/>
            <a:ext cx="4177665" cy="17856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12380536" y="-1719986"/>
            <a:ext cx="18442364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34300" y="907893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4897100" y="17780"/>
            <a:ext cx="14725015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1.03294 -0.002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54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8305"/>
            <a:ext cx="12192000" cy="64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761" y="3942407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24187" y="3221697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509020" y="3632462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82389" y="3176636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967222" y="3587401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533515" y="2237105"/>
            <a:ext cx="4267836" cy="77914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cà chua bằng số dâu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8411" y="2048510"/>
            <a:ext cx="4199890" cy="95694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cà chua nhiều hơn số dâu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4782800" y="-238974"/>
            <a:ext cx="14428111" cy="7195185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Picture 100"/>
          <p:cNvPicPr/>
          <p:nvPr/>
        </p:nvPicPr>
        <p:blipFill>
          <a:blip r:embed="rId10"/>
          <a:srcRect l="15840" r="13730"/>
          <a:stretch>
            <a:fillRect/>
          </a:stretch>
        </p:blipFill>
        <p:spPr>
          <a:xfrm>
            <a:off x="6800850" y="506730"/>
            <a:ext cx="3265170" cy="167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1"/>
          <a:srcRect b="12575"/>
          <a:stretch>
            <a:fillRect/>
          </a:stretch>
        </p:blipFill>
        <p:spPr>
          <a:xfrm>
            <a:off x="2083435" y="510540"/>
            <a:ext cx="2991485" cy="15250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12342384" y="-285750"/>
            <a:ext cx="14428110" cy="7195185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/>
                <a:t>Ba Na Hills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1.02227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1.05117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6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456565"/>
            <a:ext cx="12166600" cy="6402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9725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o"/>
          <p:cNvSpPr txBox="1"/>
          <p:nvPr/>
        </p:nvSpPr>
        <p:spPr>
          <a:xfrm>
            <a:off x="2444115" y="2132965"/>
            <a:ext cx="3313430" cy="96837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chim nhiều hơn số 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199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6934200" y="2117725"/>
            <a:ext cx="3065780" cy="977900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chim ít hơn số 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11"/>
          <a:stretch>
            <a:fillRect/>
          </a:stretch>
        </p:blipFill>
        <p:spPr>
          <a:xfrm>
            <a:off x="1981200" y="527050"/>
            <a:ext cx="3783965" cy="1483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12"/>
          <a:stretch>
            <a:fillRect/>
          </a:stretch>
        </p:blipFill>
        <p:spPr>
          <a:xfrm>
            <a:off x="6324600" y="588645"/>
            <a:ext cx="4087495" cy="14122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-13287375" y="0"/>
            <a:ext cx="13061315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06131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428625"/>
            <a:ext cx="12192635" cy="642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629400" y="3276600"/>
            <a:ext cx="23241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b="1" dirty="0">
                <a:solidFill>
                  <a:srgbClr val="7030A0"/>
                </a:solidFill>
                <a:latin typeface="UTM Avo" panose="020406030505060202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361950" y="371533"/>
            <a:ext cx="11430000" cy="63039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891794" y="4092278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30" y="371879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5815281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278617" y="4026080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278617" y="5557926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2364980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59848" y="2546792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4097838" y="19321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95" y="954966"/>
            <a:ext cx="3567220" cy="4565810"/>
          </a:xfrm>
          <a:prstGeom prst="rect">
            <a:avLst/>
          </a:prstGeom>
        </p:spPr>
      </p:pic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485993" y="755227"/>
            <a:ext cx="5277156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0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Ư CẢM Ơ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E:\Giáo án điện tử CÁNH DIỀU- HUYỀN 2020\OneDrive_2020-08-12 (1)\MÔN TOÁN\HÌNH ẢNH\trang 1 -50\trang 22\626ca383-5e41-4a7f-8280-1831a744427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4" t="4132" r="4240" b="4539"/>
          <a:stretch>
            <a:fillRect/>
          </a:stretch>
        </p:blipFill>
        <p:spPr bwMode="auto">
          <a:xfrm>
            <a:off x="0" y="285751"/>
            <a:ext cx="120396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361950" y="371533"/>
            <a:ext cx="11430000" cy="6303919"/>
          </a:xfrm>
          <a:prstGeom prst="rect">
            <a:avLst/>
          </a:prstGeom>
        </p:spPr>
      </p:pic>
      <p:pic>
        <p:nvPicPr>
          <p:cNvPr id="25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891794" y="4092278"/>
            <a:ext cx="2322286" cy="2318044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30" y="3718791"/>
            <a:ext cx="2765512" cy="2391280"/>
          </a:xfrm>
          <a:prstGeom prst="rect">
            <a:avLst/>
          </a:prstGeom>
        </p:spPr>
      </p:pic>
      <p:pic>
        <p:nvPicPr>
          <p:cNvPr id="29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278617" y="4026080"/>
            <a:ext cx="2902856" cy="1898427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278617" y="5557926"/>
            <a:ext cx="12192000" cy="345575"/>
          </a:xfrm>
          <a:prstGeom prst="rect">
            <a:avLst/>
          </a:prstGeom>
        </p:spPr>
      </p:pic>
      <p:grpSp>
        <p:nvGrpSpPr>
          <p:cNvPr id="3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33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34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5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2364980"/>
            <a:ext cx="1158195" cy="1630532"/>
          </a:xfrm>
          <a:prstGeom prst="rect">
            <a:avLst/>
          </a:prstGeom>
        </p:spPr>
      </p:pic>
      <p:pic>
        <p:nvPicPr>
          <p:cNvPr id="36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59848" y="2546792"/>
            <a:ext cx="1158195" cy="1630532"/>
          </a:xfrm>
          <a:prstGeom prst="rect">
            <a:avLst/>
          </a:prstGeom>
        </p:spPr>
      </p:pic>
      <p:sp>
        <p:nvSpPr>
          <p:cNvPr id="37" name="椭圆 39"/>
          <p:cNvSpPr/>
          <p:nvPr/>
        </p:nvSpPr>
        <p:spPr>
          <a:xfrm>
            <a:off x="4097838" y="19321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69" y="1257360"/>
            <a:ext cx="3567220" cy="456581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8996E-A3D3-4E72-B4BA-5CEB7C162EB0}"/>
              </a:ext>
            </a:extLst>
          </p:cNvPr>
          <p:cNvSpPr/>
          <p:nvPr/>
        </p:nvSpPr>
        <p:spPr>
          <a:xfrm>
            <a:off x="4781465" y="516231"/>
            <a:ext cx="5302801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663"/>
            <a:ext cx="12192000" cy="897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3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/>
          <p:cNvSpPr/>
          <p:nvPr/>
        </p:nvSpPr>
        <p:spPr>
          <a:xfrm>
            <a:off x="4031006" y="364091"/>
            <a:ext cx="4342765" cy="65595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3" descr="E:\Giáo án điện tử CÁNH DIỀU- HUYỀN 2020\OneDrive_2020-08-12 (1)\MÔN TOÁN\HÌNH ẢNH\trang 1 -50\trang 22\ad78c2c9-47a3-4bb6-bc7d-0e22f6bcdc8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267"/>
          <a:stretch>
            <a:fillRect/>
          </a:stretch>
        </p:blipFill>
        <p:spPr bwMode="auto">
          <a:xfrm>
            <a:off x="647337" y="955453"/>
            <a:ext cx="10477863" cy="3353452"/>
          </a:xfrm>
          <a:prstGeom prst="rect">
            <a:avLst/>
          </a:prstGeom>
          <a:noFill/>
        </p:spPr>
      </p:pic>
      <p:pic>
        <p:nvPicPr>
          <p:cNvPr id="3" name="Picture 3" descr="E:\Giáo án điện tử CÁNH DIỀU- HUYỀN 2020\OneDrive_2020-08-12 (1)\MÔN TOÁN\HÌNH ẢNH\trang 1 -50\trang 22\ad78c2c9-47a3-4bb6-bc7d-0e22f6bcdc8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667"/>
          <a:stretch>
            <a:fillRect/>
          </a:stretch>
        </p:blipFill>
        <p:spPr bwMode="auto">
          <a:xfrm>
            <a:off x="647337" y="4572289"/>
            <a:ext cx="10477863" cy="1634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áo án điện tử CÁNH DIỀU- HUYỀN 2020\OneDrive_2020-08-12 (1)\MÔN TOÁN\HÌNH ẢNH\trang 1 -50\trang 22\0742d1b4-dc9b-4647-9914-e9c3040030d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87" b="33805"/>
          <a:stretch>
            <a:fillRect/>
          </a:stretch>
        </p:blipFill>
        <p:spPr bwMode="auto">
          <a:xfrm>
            <a:off x="170526" y="502284"/>
            <a:ext cx="11754774" cy="4026907"/>
          </a:xfrm>
          <a:prstGeom prst="rect">
            <a:avLst/>
          </a:prstGeom>
          <a:noFill/>
        </p:spPr>
      </p:pic>
      <p:pic>
        <p:nvPicPr>
          <p:cNvPr id="4" name="Picture 2" descr="E:\Giáo án điện tử CÁNH DIỀU- HUYỀN 2020\OneDrive_2020-08-12 (1)\MÔN TOÁN\HÌNH ẢNH\trang 1 -50\trang 22\0742d1b4-dc9b-4647-9914-e9c3040030d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861"/>
          <a:stretch>
            <a:fillRect/>
          </a:stretch>
        </p:blipFill>
        <p:spPr bwMode="auto">
          <a:xfrm>
            <a:off x="170526" y="4529191"/>
            <a:ext cx="11754774" cy="2171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85"/>
          <a:stretch>
            <a:fillRect/>
          </a:stretch>
        </p:blipFill>
        <p:spPr bwMode="auto">
          <a:xfrm>
            <a:off x="0" y="419782"/>
            <a:ext cx="11938194" cy="4016572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03" t="65969" r="4800" b="11673"/>
          <a:stretch>
            <a:fillRect/>
          </a:stretch>
        </p:blipFill>
        <p:spPr bwMode="auto">
          <a:xfrm>
            <a:off x="558273" y="4436354"/>
            <a:ext cx="10821648" cy="1367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Giáo án điện tử CÁNH DIỀU- HUYỀN 2020\OneDrive_2020-08-12 (1)\MÔN TOÁN\HÌNH ẢNH\trang 1 -50\trang 22\ad78c2c9-47a3-4bb6-bc7d-0e22f6bcdc8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1600"/>
          <a:stretch>
            <a:fillRect/>
          </a:stretch>
        </p:blipFill>
        <p:spPr bwMode="auto">
          <a:xfrm>
            <a:off x="451576" y="388143"/>
            <a:ext cx="4716463" cy="3193257"/>
          </a:xfrm>
          <a:prstGeom prst="rect">
            <a:avLst/>
          </a:prstGeom>
          <a:noFill/>
        </p:spPr>
      </p:pic>
      <p:pic>
        <p:nvPicPr>
          <p:cNvPr id="7" name="Picture 2" descr="E:\Giáo án điện tử CÁNH DIỀU- HUYỀN 2020\OneDrive_2020-08-12 (1)\MÔN TOÁN\HÌNH ẢNH\trang 1 -50\trang 22\0742d1b4-dc9b-4647-9914-e9c3040030d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14" b="5041"/>
          <a:stretch>
            <a:fillRect/>
          </a:stretch>
        </p:blipFill>
        <p:spPr bwMode="auto">
          <a:xfrm>
            <a:off x="6579869" y="469106"/>
            <a:ext cx="4835525" cy="3112294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7" t="3203" r="2307" b="6351"/>
          <a:stretch>
            <a:fillRect/>
          </a:stretch>
        </p:blipFill>
        <p:spPr bwMode="auto">
          <a:xfrm>
            <a:off x="3194366" y="3415506"/>
            <a:ext cx="5803265" cy="3048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25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361950" y="371533"/>
            <a:ext cx="11430000" cy="6303919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891794" y="4092278"/>
            <a:ext cx="2322286" cy="2318044"/>
          </a:xfrm>
          <a:prstGeom prst="rect">
            <a:avLst/>
          </a:prstGeom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30" y="3718791"/>
            <a:ext cx="2765512" cy="239128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278617" y="4026080"/>
            <a:ext cx="2902856" cy="1898427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278617" y="5557926"/>
            <a:ext cx="12192000" cy="345575"/>
          </a:xfrm>
          <a:prstGeom prst="rect">
            <a:avLst/>
          </a:prstGeom>
        </p:spPr>
      </p:pic>
      <p:grpSp>
        <p:nvGrpSpPr>
          <p:cNvPr id="33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34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35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6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2364980"/>
            <a:ext cx="1158195" cy="1630532"/>
          </a:xfrm>
          <a:prstGeom prst="rect">
            <a:avLst/>
          </a:prstGeom>
        </p:spPr>
      </p:pic>
      <p:pic>
        <p:nvPicPr>
          <p:cNvPr id="37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59848" y="2546792"/>
            <a:ext cx="1158195" cy="1630532"/>
          </a:xfrm>
          <a:prstGeom prst="rect">
            <a:avLst/>
          </a:prstGeom>
        </p:spPr>
      </p:pic>
      <p:sp>
        <p:nvSpPr>
          <p:cNvPr id="38" name="椭圆 39"/>
          <p:cNvSpPr/>
          <p:nvPr/>
        </p:nvSpPr>
        <p:spPr>
          <a:xfrm>
            <a:off x="4097838" y="19321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69" y="1257360"/>
            <a:ext cx="3567220" cy="4565810"/>
          </a:xfrm>
          <a:prstGeom prst="rect">
            <a:avLst/>
          </a:prstGeom>
        </p:spPr>
      </p:pic>
      <p:pic>
        <p:nvPicPr>
          <p:cNvPr id="46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663"/>
            <a:ext cx="12192000" cy="89733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DF3755-0852-43FF-A43E-69F1AEBA8449}"/>
              </a:ext>
            </a:extLst>
          </p:cNvPr>
          <p:cNvSpPr/>
          <p:nvPr/>
        </p:nvSpPr>
        <p:spPr>
          <a:xfrm>
            <a:off x="4946699" y="473988"/>
            <a:ext cx="5102247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38" grpId="0" animBg="1"/>
      <p:bldP spid="23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208</Words>
  <Application>Microsoft Office PowerPoint</Application>
  <PresentationFormat>Widescreen</PresentationFormat>
  <Paragraphs>41</Paragraphs>
  <Slides>20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Calibri</vt:lpstr>
      <vt:lpstr>SimSun</vt:lpstr>
      <vt:lpstr>UTM Avo</vt:lpstr>
      <vt:lpstr>Arial</vt:lpstr>
      <vt:lpstr>SimSun</vt:lpstr>
      <vt:lpstr>Cambria Math</vt:lpstr>
      <vt:lpstr>Green Color</vt:lpstr>
      <vt:lpstr>TOÁN: Tiết 9: Nhiều hơn - Ít hơn - Bằng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TGS</cp:lastModifiedBy>
  <cp:revision>65</cp:revision>
  <dcterms:created xsi:type="dcterms:W3CDTF">2021-11-01T08:16:00Z</dcterms:created>
  <dcterms:modified xsi:type="dcterms:W3CDTF">2025-09-19T23:23:01Z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2E1FD25A95EA41BA87E123B79F3CE309</vt:lpwstr>
  </property>
  <property fmtid="{D5CDD505-2E9C-101B-9397-08002B2CF9AE}" pid="3" name="KSOProductBuildVer">
    <vt:lpwstr>1033-11.2.0.10382</vt:lpwstr>
  </property>
</Properties>
</file>