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60" r:id="rId4"/>
    <p:sldId id="294" r:id="rId5"/>
    <p:sldId id="295" r:id="rId6"/>
    <p:sldId id="285" r:id="rId7"/>
    <p:sldId id="298" r:id="rId8"/>
    <p:sldId id="262" r:id="rId9"/>
    <p:sldId id="265" r:id="rId10"/>
    <p:sldId id="280" r:id="rId11"/>
    <p:sldId id="296" r:id="rId12"/>
    <p:sldId id="293" r:id="rId13"/>
    <p:sldId id="299" r:id="rId14"/>
    <p:sldId id="277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B42B65-9124-41E3-BE4F-A2771373442E}" v="72" dt="2023-12-26T02:31:54.011"/>
    <p1510:client id="{C6A0EA9B-4A03-4B93-B176-5C4B192A4239}" v="65" dt="2023-12-26T16:40:54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5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C6A0EA9B-4A03-4B93-B176-5C4B192A4239}"/>
    <pc:docChg chg="undo custSel addSld delSld modSld sldOrd">
      <pc:chgData name="a49512 Phạm Ngọc Anh" userId="cefd2df1-5fa3-4dec-87c8-c5040616a0c8" providerId="ADAL" clId="{C6A0EA9B-4A03-4B93-B176-5C4B192A4239}" dt="2023-12-26T16:40:54.525" v="352"/>
      <pc:docMkLst>
        <pc:docMk/>
      </pc:docMkLst>
      <pc:sldChg chg="modSp mod">
        <pc:chgData name="a49512 Phạm Ngọc Anh" userId="cefd2df1-5fa3-4dec-87c8-c5040616a0c8" providerId="ADAL" clId="{C6A0EA9B-4A03-4B93-B176-5C4B192A4239}" dt="2023-12-26T14:33:16.483" v="59" actId="1076"/>
        <pc:sldMkLst>
          <pc:docMk/>
          <pc:sldMk cId="0" sldId="256"/>
        </pc:sldMkLst>
        <pc:spChg chg="mod">
          <ac:chgData name="a49512 Phạm Ngọc Anh" userId="cefd2df1-5fa3-4dec-87c8-c5040616a0c8" providerId="ADAL" clId="{C6A0EA9B-4A03-4B93-B176-5C4B192A4239}" dt="2023-12-26T14:33:16.483" v="59" actId="1076"/>
          <ac:spMkLst>
            <pc:docMk/>
            <pc:sldMk cId="0" sldId="256"/>
            <ac:spMk id="236" creationId="{00000000-0000-0000-0000-000000000000}"/>
          </ac:spMkLst>
        </pc:spChg>
      </pc:sldChg>
      <pc:sldChg chg="del">
        <pc:chgData name="a49512 Phạm Ngọc Anh" userId="cefd2df1-5fa3-4dec-87c8-c5040616a0c8" providerId="ADAL" clId="{C6A0EA9B-4A03-4B93-B176-5C4B192A4239}" dt="2023-12-26T15:59:36.337" v="60" actId="47"/>
        <pc:sldMkLst>
          <pc:docMk/>
          <pc:sldMk cId="0" sldId="257"/>
        </pc:sldMkLst>
      </pc:sldChg>
      <pc:sldChg chg="del">
        <pc:chgData name="a49512 Phạm Ngọc Anh" userId="cefd2df1-5fa3-4dec-87c8-c5040616a0c8" providerId="ADAL" clId="{C6A0EA9B-4A03-4B93-B176-5C4B192A4239}" dt="2023-12-26T15:59:36.337" v="60" actId="47"/>
        <pc:sldMkLst>
          <pc:docMk/>
          <pc:sldMk cId="0" sldId="258"/>
        </pc:sldMkLst>
      </pc:sldChg>
      <pc:sldChg chg="del">
        <pc:chgData name="a49512 Phạm Ngọc Anh" userId="cefd2df1-5fa3-4dec-87c8-c5040616a0c8" providerId="ADAL" clId="{C6A0EA9B-4A03-4B93-B176-5C4B192A4239}" dt="2023-12-26T15:59:36.337" v="60" actId="47"/>
        <pc:sldMkLst>
          <pc:docMk/>
          <pc:sldMk cId="0" sldId="259"/>
        </pc:sldMkLst>
      </pc:sldChg>
      <pc:sldChg chg="modSp">
        <pc:chgData name="a49512 Phạm Ngọc Anh" userId="cefd2df1-5fa3-4dec-87c8-c5040616a0c8" providerId="ADAL" clId="{C6A0EA9B-4A03-4B93-B176-5C4B192A4239}" dt="2023-12-26T15:59:40.150" v="61"/>
        <pc:sldMkLst>
          <pc:docMk/>
          <pc:sldMk cId="0" sldId="260"/>
        </pc:sldMkLst>
        <pc:picChg chg="mod">
          <ac:chgData name="a49512 Phạm Ngọc Anh" userId="cefd2df1-5fa3-4dec-87c8-c5040616a0c8" providerId="ADAL" clId="{C6A0EA9B-4A03-4B93-B176-5C4B192A4239}" dt="2023-12-26T15:59:40.150" v="61"/>
          <ac:picMkLst>
            <pc:docMk/>
            <pc:sldMk cId="0" sldId="260"/>
            <ac:picMk id="2" creationId="{73A54AFB-6534-DFEB-C7EF-27CED7963DB4}"/>
          </ac:picMkLst>
        </pc:picChg>
      </pc:sldChg>
      <pc:sldChg chg="addSp delSp modSp del mod delAnim modAnim">
        <pc:chgData name="a49512 Phạm Ngọc Anh" userId="cefd2df1-5fa3-4dec-87c8-c5040616a0c8" providerId="ADAL" clId="{C6A0EA9B-4A03-4B93-B176-5C4B192A4239}" dt="2023-12-26T16:00:00.572" v="64" actId="47"/>
        <pc:sldMkLst>
          <pc:docMk/>
          <pc:sldMk cId="0" sldId="261"/>
        </pc:sldMkLst>
        <pc:spChg chg="add del mod">
          <ac:chgData name="a49512 Phạm Ngọc Anh" userId="cefd2df1-5fa3-4dec-87c8-c5040616a0c8" providerId="ADAL" clId="{C6A0EA9B-4A03-4B93-B176-5C4B192A4239}" dt="2023-12-26T15:59:58.683" v="63" actId="478"/>
          <ac:spMkLst>
            <pc:docMk/>
            <pc:sldMk cId="0" sldId="261"/>
            <ac:spMk id="2" creationId="{BA601B39-9A0C-0956-1199-2757B20B9E97}"/>
          </ac:spMkLst>
        </pc:spChg>
        <pc:picChg chg="add del mod">
          <ac:chgData name="a49512 Phạm Ngọc Anh" userId="cefd2df1-5fa3-4dec-87c8-c5040616a0c8" providerId="ADAL" clId="{C6A0EA9B-4A03-4B93-B176-5C4B192A4239}" dt="2023-12-26T15:59:58.683" v="63" actId="478"/>
          <ac:picMkLst>
            <pc:docMk/>
            <pc:sldMk cId="0" sldId="261"/>
            <ac:picMk id="3" creationId="{82547B7F-04A4-8652-72EB-11C98D423C6E}"/>
          </ac:picMkLst>
        </pc:picChg>
      </pc:sldChg>
      <pc:sldChg chg="addSp modSp mod modAnim">
        <pc:chgData name="a49512 Phạm Ngọc Anh" userId="cefd2df1-5fa3-4dec-87c8-c5040616a0c8" providerId="ADAL" clId="{C6A0EA9B-4A03-4B93-B176-5C4B192A4239}" dt="2023-12-26T16:00:31.370" v="71" actId="1076"/>
        <pc:sldMkLst>
          <pc:docMk/>
          <pc:sldMk cId="0" sldId="262"/>
        </pc:sldMkLst>
        <pc:spChg chg="add mod">
          <ac:chgData name="a49512 Phạm Ngọc Anh" userId="cefd2df1-5fa3-4dec-87c8-c5040616a0c8" providerId="ADAL" clId="{C6A0EA9B-4A03-4B93-B176-5C4B192A4239}" dt="2023-12-26T16:00:31.370" v="71" actId="1076"/>
          <ac:spMkLst>
            <pc:docMk/>
            <pc:sldMk cId="0" sldId="262"/>
            <ac:spMk id="2" creationId="{8D35134F-3E8A-2470-4875-3966CB004888}"/>
          </ac:spMkLst>
        </pc:spChg>
        <pc:picChg chg="add mod">
          <ac:chgData name="a49512 Phạm Ngọc Anh" userId="cefd2df1-5fa3-4dec-87c8-c5040616a0c8" providerId="ADAL" clId="{C6A0EA9B-4A03-4B93-B176-5C4B192A4239}" dt="2023-12-26T16:00:26.231" v="69" actId="1076"/>
          <ac:picMkLst>
            <pc:docMk/>
            <pc:sldMk cId="0" sldId="262"/>
            <ac:picMk id="3" creationId="{A9A45AA3-AEAD-5508-053B-DB8F8D17998D}"/>
          </ac:picMkLst>
        </pc:picChg>
      </pc:sldChg>
      <pc:sldChg chg="modSp">
        <pc:chgData name="a49512 Phạm Ngọc Anh" userId="cefd2df1-5fa3-4dec-87c8-c5040616a0c8" providerId="ADAL" clId="{C6A0EA9B-4A03-4B93-B176-5C4B192A4239}" dt="2023-12-26T16:00:48.740" v="72"/>
        <pc:sldMkLst>
          <pc:docMk/>
          <pc:sldMk cId="0" sldId="263"/>
        </pc:sldMkLst>
        <pc:picChg chg="mod">
          <ac:chgData name="a49512 Phạm Ngọc Anh" userId="cefd2df1-5fa3-4dec-87c8-c5040616a0c8" providerId="ADAL" clId="{C6A0EA9B-4A03-4B93-B176-5C4B192A4239}" dt="2023-12-26T16:00:48.740" v="72"/>
          <ac:picMkLst>
            <pc:docMk/>
            <pc:sldMk cId="0" sldId="263"/>
            <ac:picMk id="2" creationId="{772D489A-2CCE-3466-4C1D-57DF18F662AE}"/>
          </ac:picMkLst>
        </pc:picChg>
      </pc:sldChg>
      <pc:sldChg chg="del">
        <pc:chgData name="a49512 Phạm Ngọc Anh" userId="cefd2df1-5fa3-4dec-87c8-c5040616a0c8" providerId="ADAL" clId="{C6A0EA9B-4A03-4B93-B176-5C4B192A4239}" dt="2023-12-26T16:08:08.639" v="190" actId="47"/>
        <pc:sldMkLst>
          <pc:docMk/>
          <pc:sldMk cId="0" sldId="264"/>
        </pc:sldMkLst>
      </pc:sldChg>
      <pc:sldChg chg="addSp modSp mod ord modAnim">
        <pc:chgData name="a49512 Phạm Ngọc Anh" userId="cefd2df1-5fa3-4dec-87c8-c5040616a0c8" providerId="ADAL" clId="{C6A0EA9B-4A03-4B93-B176-5C4B192A4239}" dt="2023-12-26T16:05:35.649" v="147"/>
        <pc:sldMkLst>
          <pc:docMk/>
          <pc:sldMk cId="0" sldId="265"/>
        </pc:sldMkLst>
        <pc:spChg chg="mod">
          <ac:chgData name="a49512 Phạm Ngọc Anh" userId="cefd2df1-5fa3-4dec-87c8-c5040616a0c8" providerId="ADAL" clId="{C6A0EA9B-4A03-4B93-B176-5C4B192A4239}" dt="2023-12-26T16:01:09.090" v="82" actId="2711"/>
          <ac:spMkLst>
            <pc:docMk/>
            <pc:sldMk cId="0" sldId="265"/>
            <ac:spMk id="3" creationId="{5B91CF2F-9D51-62DD-5BB4-3E9B3373FE0E}"/>
          </ac:spMkLst>
        </pc:spChg>
        <pc:spChg chg="mod">
          <ac:chgData name="a49512 Phạm Ngọc Anh" userId="cefd2df1-5fa3-4dec-87c8-c5040616a0c8" providerId="ADAL" clId="{C6A0EA9B-4A03-4B93-B176-5C4B192A4239}" dt="2023-12-26T16:01:09.090" v="82" actId="2711"/>
          <ac:spMkLst>
            <pc:docMk/>
            <pc:sldMk cId="0" sldId="265"/>
            <ac:spMk id="4" creationId="{FAF60205-80E7-C72E-6DDF-84FE745253E6}"/>
          </ac:spMkLst>
        </pc:spChg>
        <pc:spChg chg="add mod">
          <ac:chgData name="a49512 Phạm Ngọc Anh" userId="cefd2df1-5fa3-4dec-87c8-c5040616a0c8" providerId="ADAL" clId="{C6A0EA9B-4A03-4B93-B176-5C4B192A4239}" dt="2023-12-26T16:01:52.880" v="100" actId="1076"/>
          <ac:spMkLst>
            <pc:docMk/>
            <pc:sldMk cId="0" sldId="265"/>
            <ac:spMk id="5" creationId="{71EA8101-AFF6-4914-6875-1F4B5ADABAD3}"/>
          </ac:spMkLst>
        </pc:spChg>
        <pc:spChg chg="add mod">
          <ac:chgData name="a49512 Phạm Ngọc Anh" userId="cefd2df1-5fa3-4dec-87c8-c5040616a0c8" providerId="ADAL" clId="{C6A0EA9B-4A03-4B93-B176-5C4B192A4239}" dt="2023-12-26T16:01:50.220" v="99" actId="1076"/>
          <ac:spMkLst>
            <pc:docMk/>
            <pc:sldMk cId="0" sldId="265"/>
            <ac:spMk id="6" creationId="{1588544B-BAF3-A4FE-CC6E-67659351008D}"/>
          </ac:spMkLst>
        </pc:spChg>
        <pc:spChg chg="add mod">
          <ac:chgData name="a49512 Phạm Ngọc Anh" userId="cefd2df1-5fa3-4dec-87c8-c5040616a0c8" providerId="ADAL" clId="{C6A0EA9B-4A03-4B93-B176-5C4B192A4239}" dt="2023-12-26T16:01:39.010" v="95" actId="1076"/>
          <ac:spMkLst>
            <pc:docMk/>
            <pc:sldMk cId="0" sldId="265"/>
            <ac:spMk id="7" creationId="{186A2E05-6E75-9ECD-5230-089F804060C2}"/>
          </ac:spMkLst>
        </pc:spChg>
        <pc:grpChg chg="add mod">
          <ac:chgData name="a49512 Phạm Ngọc Anh" userId="cefd2df1-5fa3-4dec-87c8-c5040616a0c8" providerId="ADAL" clId="{C6A0EA9B-4A03-4B93-B176-5C4B192A4239}" dt="2023-12-26T16:01:45.832" v="98" actId="1076"/>
          <ac:grpSpMkLst>
            <pc:docMk/>
            <pc:sldMk cId="0" sldId="265"/>
            <ac:grpSpMk id="2" creationId="{251AC82C-1089-53C6-B1BF-BFA83C3D098F}"/>
          </ac:grpSpMkLst>
        </pc:grpChg>
      </pc:sldChg>
      <pc:sldChg chg="del">
        <pc:chgData name="a49512 Phạm Ngọc Anh" userId="cefd2df1-5fa3-4dec-87c8-c5040616a0c8" providerId="ADAL" clId="{C6A0EA9B-4A03-4B93-B176-5C4B192A4239}" dt="2023-12-26T16:14:38.584" v="284" actId="47"/>
        <pc:sldMkLst>
          <pc:docMk/>
          <pc:sldMk cId="0" sldId="266"/>
        </pc:sldMkLst>
      </pc:sldChg>
      <pc:sldChg chg="del">
        <pc:chgData name="a49512 Phạm Ngọc Anh" userId="cefd2df1-5fa3-4dec-87c8-c5040616a0c8" providerId="ADAL" clId="{C6A0EA9B-4A03-4B93-B176-5C4B192A4239}" dt="2023-12-26T16:14:38.584" v="284" actId="47"/>
        <pc:sldMkLst>
          <pc:docMk/>
          <pc:sldMk cId="0" sldId="267"/>
        </pc:sldMkLst>
      </pc:sldChg>
      <pc:sldChg chg="del">
        <pc:chgData name="a49512 Phạm Ngọc Anh" userId="cefd2df1-5fa3-4dec-87c8-c5040616a0c8" providerId="ADAL" clId="{C6A0EA9B-4A03-4B93-B176-5C4B192A4239}" dt="2023-12-26T16:14:38.584" v="284" actId="47"/>
        <pc:sldMkLst>
          <pc:docMk/>
          <pc:sldMk cId="0" sldId="268"/>
        </pc:sldMkLst>
      </pc:sldChg>
      <pc:sldChg chg="modSp">
        <pc:chgData name="a49512 Phạm Ngọc Anh" userId="cefd2df1-5fa3-4dec-87c8-c5040616a0c8" providerId="ADAL" clId="{C6A0EA9B-4A03-4B93-B176-5C4B192A4239}" dt="2023-12-26T16:14:31.282" v="283"/>
        <pc:sldMkLst>
          <pc:docMk/>
          <pc:sldMk cId="0" sldId="269"/>
        </pc:sldMkLst>
        <pc:picChg chg="mod">
          <ac:chgData name="a49512 Phạm Ngọc Anh" userId="cefd2df1-5fa3-4dec-87c8-c5040616a0c8" providerId="ADAL" clId="{C6A0EA9B-4A03-4B93-B176-5C4B192A4239}" dt="2023-12-26T16:14:31.282" v="283"/>
          <ac:picMkLst>
            <pc:docMk/>
            <pc:sldMk cId="0" sldId="269"/>
            <ac:picMk id="2" creationId="{4B7F9D87-49DF-FAB9-35B3-E7EF5C1FAF96}"/>
          </ac:picMkLst>
        </pc:picChg>
      </pc:sldChg>
      <pc:sldChg chg="del">
        <pc:chgData name="a49512 Phạm Ngọc Anh" userId="cefd2df1-5fa3-4dec-87c8-c5040616a0c8" providerId="ADAL" clId="{C6A0EA9B-4A03-4B93-B176-5C4B192A4239}" dt="2023-12-26T16:38:21.725" v="326" actId="47"/>
        <pc:sldMkLst>
          <pc:docMk/>
          <pc:sldMk cId="0" sldId="270"/>
        </pc:sldMkLst>
      </pc:sldChg>
      <pc:sldChg chg="addSp modSp mod ord modAnim">
        <pc:chgData name="a49512 Phạm Ngọc Anh" userId="cefd2df1-5fa3-4dec-87c8-c5040616a0c8" providerId="ADAL" clId="{C6A0EA9B-4A03-4B93-B176-5C4B192A4239}" dt="2023-12-26T16:15:05.557" v="298" actId="1076"/>
        <pc:sldMkLst>
          <pc:docMk/>
          <pc:sldMk cId="0" sldId="271"/>
        </pc:sldMkLst>
        <pc:spChg chg="mod">
          <ac:chgData name="a49512 Phạm Ngọc Anh" userId="cefd2df1-5fa3-4dec-87c8-c5040616a0c8" providerId="ADAL" clId="{C6A0EA9B-4A03-4B93-B176-5C4B192A4239}" dt="2023-12-26T16:14:55.975" v="293" actId="255"/>
          <ac:spMkLst>
            <pc:docMk/>
            <pc:sldMk cId="0" sldId="271"/>
            <ac:spMk id="3" creationId="{AEE94426-11FA-13F3-B375-92D5AC24589B}"/>
          </ac:spMkLst>
        </pc:spChg>
        <pc:spChg chg="mod">
          <ac:chgData name="a49512 Phạm Ngọc Anh" userId="cefd2df1-5fa3-4dec-87c8-c5040616a0c8" providerId="ADAL" clId="{C6A0EA9B-4A03-4B93-B176-5C4B192A4239}" dt="2023-12-26T16:14:55.975" v="293" actId="255"/>
          <ac:spMkLst>
            <pc:docMk/>
            <pc:sldMk cId="0" sldId="271"/>
            <ac:spMk id="4" creationId="{98CB1A98-EBEB-7043-0F66-92326FE1FB93}"/>
          </ac:spMkLst>
        </pc:spChg>
        <pc:spChg chg="add mod">
          <ac:chgData name="a49512 Phạm Ngọc Anh" userId="cefd2df1-5fa3-4dec-87c8-c5040616a0c8" providerId="ADAL" clId="{C6A0EA9B-4A03-4B93-B176-5C4B192A4239}" dt="2023-12-26T16:15:03.028" v="296" actId="1076"/>
          <ac:spMkLst>
            <pc:docMk/>
            <pc:sldMk cId="0" sldId="271"/>
            <ac:spMk id="5" creationId="{EFE89F5F-1BB5-9138-570E-CF302D72C6B0}"/>
          </ac:spMkLst>
        </pc:spChg>
        <pc:spChg chg="add mod">
          <ac:chgData name="a49512 Phạm Ngọc Anh" userId="cefd2df1-5fa3-4dec-87c8-c5040616a0c8" providerId="ADAL" clId="{C6A0EA9B-4A03-4B93-B176-5C4B192A4239}" dt="2023-12-26T16:15:05.557" v="298" actId="1076"/>
          <ac:spMkLst>
            <pc:docMk/>
            <pc:sldMk cId="0" sldId="271"/>
            <ac:spMk id="6" creationId="{4ED5CA50-A20F-7634-84F4-823BBB2FC789}"/>
          </ac:spMkLst>
        </pc:spChg>
        <pc:grpChg chg="add mod">
          <ac:chgData name="a49512 Phạm Ngọc Anh" userId="cefd2df1-5fa3-4dec-87c8-c5040616a0c8" providerId="ADAL" clId="{C6A0EA9B-4A03-4B93-B176-5C4B192A4239}" dt="2023-12-26T16:15:00.460" v="295" actId="1076"/>
          <ac:grpSpMkLst>
            <pc:docMk/>
            <pc:sldMk cId="0" sldId="271"/>
            <ac:grpSpMk id="2" creationId="{DC0B4C10-E501-6C70-2124-3BD2A8C58910}"/>
          </ac:grpSpMkLst>
        </pc:grpChg>
      </pc:sldChg>
      <pc:sldChg chg="del">
        <pc:chgData name="a49512 Phạm Ngọc Anh" userId="cefd2df1-5fa3-4dec-87c8-c5040616a0c8" providerId="ADAL" clId="{C6A0EA9B-4A03-4B93-B176-5C4B192A4239}" dt="2023-12-26T16:38:22.635" v="327" actId="47"/>
        <pc:sldMkLst>
          <pc:docMk/>
          <pc:sldMk cId="0" sldId="272"/>
        </pc:sldMkLst>
      </pc:sldChg>
      <pc:sldChg chg="del">
        <pc:chgData name="a49512 Phạm Ngọc Anh" userId="cefd2df1-5fa3-4dec-87c8-c5040616a0c8" providerId="ADAL" clId="{C6A0EA9B-4A03-4B93-B176-5C4B192A4239}" dt="2023-12-26T16:38:22.891" v="328" actId="47"/>
        <pc:sldMkLst>
          <pc:docMk/>
          <pc:sldMk cId="0" sldId="273"/>
        </pc:sldMkLst>
      </pc:sldChg>
      <pc:sldChg chg="del">
        <pc:chgData name="a49512 Phạm Ngọc Anh" userId="cefd2df1-5fa3-4dec-87c8-c5040616a0c8" providerId="ADAL" clId="{C6A0EA9B-4A03-4B93-B176-5C4B192A4239}" dt="2023-12-26T16:38:23.115" v="329" actId="47"/>
        <pc:sldMkLst>
          <pc:docMk/>
          <pc:sldMk cId="0" sldId="274"/>
        </pc:sldMkLst>
      </pc:sldChg>
      <pc:sldChg chg="modSp">
        <pc:chgData name="a49512 Phạm Ngọc Anh" userId="cefd2df1-5fa3-4dec-87c8-c5040616a0c8" providerId="ADAL" clId="{C6A0EA9B-4A03-4B93-B176-5C4B192A4239}" dt="2023-12-26T16:38:27.325" v="330"/>
        <pc:sldMkLst>
          <pc:docMk/>
          <pc:sldMk cId="0" sldId="275"/>
        </pc:sldMkLst>
        <pc:picChg chg="mod">
          <ac:chgData name="a49512 Phạm Ngọc Anh" userId="cefd2df1-5fa3-4dec-87c8-c5040616a0c8" providerId="ADAL" clId="{C6A0EA9B-4A03-4B93-B176-5C4B192A4239}" dt="2023-12-26T16:38:27.325" v="330"/>
          <ac:picMkLst>
            <pc:docMk/>
            <pc:sldMk cId="0" sldId="275"/>
            <ac:picMk id="2" creationId="{1C98FC0D-FB32-E540-A35B-403AAA40CBE7}"/>
          </ac:picMkLst>
        </pc:picChg>
      </pc:sldChg>
      <pc:sldChg chg="del">
        <pc:chgData name="a49512 Phạm Ngọc Anh" userId="cefd2df1-5fa3-4dec-87c8-c5040616a0c8" providerId="ADAL" clId="{C6A0EA9B-4A03-4B93-B176-5C4B192A4239}" dt="2023-12-26T16:38:30.720" v="331" actId="47"/>
        <pc:sldMkLst>
          <pc:docMk/>
          <pc:sldMk cId="0" sldId="276"/>
        </pc:sldMkLst>
      </pc:sldChg>
      <pc:sldChg chg="addSp modSp mod modAnim">
        <pc:chgData name="a49512 Phạm Ngọc Anh" userId="cefd2df1-5fa3-4dec-87c8-c5040616a0c8" providerId="ADAL" clId="{C6A0EA9B-4A03-4B93-B176-5C4B192A4239}" dt="2023-12-26T16:39:25.355" v="346" actId="1076"/>
        <pc:sldMkLst>
          <pc:docMk/>
          <pc:sldMk cId="0" sldId="277"/>
        </pc:sldMkLst>
        <pc:spChg chg="mod">
          <ac:chgData name="a49512 Phạm Ngọc Anh" userId="cefd2df1-5fa3-4dec-87c8-c5040616a0c8" providerId="ADAL" clId="{C6A0EA9B-4A03-4B93-B176-5C4B192A4239}" dt="2023-12-26T16:38:37.315" v="332"/>
          <ac:spMkLst>
            <pc:docMk/>
            <pc:sldMk cId="0" sldId="277"/>
            <ac:spMk id="3" creationId="{23E661FA-0EC9-34D7-4BA4-4AF022FE318B}"/>
          </ac:spMkLst>
        </pc:spChg>
        <pc:spChg chg="add mod">
          <ac:chgData name="a49512 Phạm Ngọc Anh" userId="cefd2df1-5fa3-4dec-87c8-c5040616a0c8" providerId="ADAL" clId="{C6A0EA9B-4A03-4B93-B176-5C4B192A4239}" dt="2023-12-26T16:39:25.355" v="346" actId="1076"/>
          <ac:spMkLst>
            <pc:docMk/>
            <pc:sldMk cId="0" sldId="277"/>
            <ac:spMk id="5" creationId="{1591D954-AE0C-48D0-DF5C-AFEEBD39B0C4}"/>
          </ac:spMkLst>
        </pc:spChg>
        <pc:spChg chg="add mod">
          <ac:chgData name="a49512 Phạm Ngọc Anh" userId="cefd2df1-5fa3-4dec-87c8-c5040616a0c8" providerId="ADAL" clId="{C6A0EA9B-4A03-4B93-B176-5C4B192A4239}" dt="2023-12-26T16:39:25.355" v="346" actId="1076"/>
          <ac:spMkLst>
            <pc:docMk/>
            <pc:sldMk cId="0" sldId="277"/>
            <ac:spMk id="6" creationId="{8F57B753-7746-DE89-6969-7CBB6FA6DB0E}"/>
          </ac:spMkLst>
        </pc:spChg>
        <pc:spChg chg="add mod">
          <ac:chgData name="a49512 Phạm Ngọc Anh" userId="cefd2df1-5fa3-4dec-87c8-c5040616a0c8" providerId="ADAL" clId="{C6A0EA9B-4A03-4B93-B176-5C4B192A4239}" dt="2023-12-26T16:39:25.355" v="346" actId="1076"/>
          <ac:spMkLst>
            <pc:docMk/>
            <pc:sldMk cId="0" sldId="277"/>
            <ac:spMk id="7" creationId="{13BD8672-A0E3-FE18-3DEE-7F937B0679C3}"/>
          </ac:spMkLst>
        </pc:spChg>
        <pc:spChg chg="add mod">
          <ac:chgData name="a49512 Phạm Ngọc Anh" userId="cefd2df1-5fa3-4dec-87c8-c5040616a0c8" providerId="ADAL" clId="{C6A0EA9B-4A03-4B93-B176-5C4B192A4239}" dt="2023-12-26T16:39:25.355" v="346" actId="1076"/>
          <ac:spMkLst>
            <pc:docMk/>
            <pc:sldMk cId="0" sldId="277"/>
            <ac:spMk id="8" creationId="{00A4E16B-3303-D6C9-31F1-E900E7852A74}"/>
          </ac:spMkLst>
        </pc:spChg>
        <pc:grpChg chg="add mod">
          <ac:chgData name="a49512 Phạm Ngọc Anh" userId="cefd2df1-5fa3-4dec-87c8-c5040616a0c8" providerId="ADAL" clId="{C6A0EA9B-4A03-4B93-B176-5C4B192A4239}" dt="2023-12-26T16:39:25.355" v="346" actId="1076"/>
          <ac:grpSpMkLst>
            <pc:docMk/>
            <pc:sldMk cId="0" sldId="277"/>
            <ac:grpSpMk id="2" creationId="{CD9A043C-CC58-9405-8B68-FB1FFC284BD7}"/>
          </ac:grpSpMkLst>
        </pc:grpChg>
        <pc:picChg chg="mod">
          <ac:chgData name="a49512 Phạm Ngọc Anh" userId="cefd2df1-5fa3-4dec-87c8-c5040616a0c8" providerId="ADAL" clId="{C6A0EA9B-4A03-4B93-B176-5C4B192A4239}" dt="2023-12-26T16:39:08.825" v="342" actId="1076"/>
          <ac:picMkLst>
            <pc:docMk/>
            <pc:sldMk cId="0" sldId="277"/>
            <ac:picMk id="4" creationId="{E7CC4959-5E59-6EC0-6F19-E9FE32158D8E}"/>
          </ac:picMkLst>
        </pc:picChg>
      </pc:sldChg>
      <pc:sldChg chg="addSp modSp add mod modAnim">
        <pc:chgData name="a49512 Phạm Ngọc Anh" userId="cefd2df1-5fa3-4dec-87c8-c5040616a0c8" providerId="ADAL" clId="{C6A0EA9B-4A03-4B93-B176-5C4B192A4239}" dt="2023-12-26T16:02:53.330" v="119" actId="1076"/>
        <pc:sldMkLst>
          <pc:docMk/>
          <pc:sldMk cId="1037660742" sldId="280"/>
        </pc:sldMkLst>
        <pc:spChg chg="add mod">
          <ac:chgData name="a49512 Phạm Ngọc Anh" userId="cefd2df1-5fa3-4dec-87c8-c5040616a0c8" providerId="ADAL" clId="{C6A0EA9B-4A03-4B93-B176-5C4B192A4239}" dt="2023-12-26T16:02:30.413" v="110" actId="1076"/>
          <ac:spMkLst>
            <pc:docMk/>
            <pc:sldMk cId="1037660742" sldId="280"/>
            <ac:spMk id="2" creationId="{C7C49231-2454-4BDA-28BD-8BBF878819A6}"/>
          </ac:spMkLst>
        </pc:spChg>
        <pc:spChg chg="add mod">
          <ac:chgData name="a49512 Phạm Ngọc Anh" userId="cefd2df1-5fa3-4dec-87c8-c5040616a0c8" providerId="ADAL" clId="{C6A0EA9B-4A03-4B93-B176-5C4B192A4239}" dt="2023-12-26T16:02:53.330" v="119" actId="1076"/>
          <ac:spMkLst>
            <pc:docMk/>
            <pc:sldMk cId="1037660742" sldId="280"/>
            <ac:spMk id="3" creationId="{D83AE8C7-526E-0576-38AC-1BB921FCE50A}"/>
          </ac:spMkLst>
        </pc:spChg>
        <pc:spChg chg="add mod">
          <ac:chgData name="a49512 Phạm Ngọc Anh" userId="cefd2df1-5fa3-4dec-87c8-c5040616a0c8" providerId="ADAL" clId="{C6A0EA9B-4A03-4B93-B176-5C4B192A4239}" dt="2023-12-26T16:02:38.420" v="113" actId="1076"/>
          <ac:spMkLst>
            <pc:docMk/>
            <pc:sldMk cId="1037660742" sldId="280"/>
            <ac:spMk id="4" creationId="{B7512915-65BF-F622-AFBC-9CB6F2909228}"/>
          </ac:spMkLst>
        </pc:spChg>
        <pc:spChg chg="add mod">
          <ac:chgData name="a49512 Phạm Ngọc Anh" userId="cefd2df1-5fa3-4dec-87c8-c5040616a0c8" providerId="ADAL" clId="{C6A0EA9B-4A03-4B93-B176-5C4B192A4239}" dt="2023-12-26T16:02:24.469" v="107" actId="1076"/>
          <ac:spMkLst>
            <pc:docMk/>
            <pc:sldMk cId="1037660742" sldId="280"/>
            <ac:spMk id="5" creationId="{C29FB120-ABF6-2304-2913-F044A000F965}"/>
          </ac:spMkLst>
        </pc:spChg>
        <pc:spChg chg="add mod">
          <ac:chgData name="a49512 Phạm Ngọc Anh" userId="cefd2df1-5fa3-4dec-87c8-c5040616a0c8" providerId="ADAL" clId="{C6A0EA9B-4A03-4B93-B176-5C4B192A4239}" dt="2023-12-26T16:02:27.839" v="108" actId="1076"/>
          <ac:spMkLst>
            <pc:docMk/>
            <pc:sldMk cId="1037660742" sldId="280"/>
            <ac:spMk id="6" creationId="{08034619-43C8-7C16-596D-5AE127E05E7E}"/>
          </ac:spMkLst>
        </pc:spChg>
      </pc:sldChg>
      <pc:sldChg chg="addSp modSp add mod modAnim">
        <pc:chgData name="a49512 Phạm Ngọc Anh" userId="cefd2df1-5fa3-4dec-87c8-c5040616a0c8" providerId="ADAL" clId="{C6A0EA9B-4A03-4B93-B176-5C4B192A4239}" dt="2023-12-26T16:04:24.205" v="135" actId="1076"/>
        <pc:sldMkLst>
          <pc:docMk/>
          <pc:sldMk cId="1701248175" sldId="281"/>
        </pc:sldMkLst>
        <pc:spChg chg="add mod">
          <ac:chgData name="a49512 Phạm Ngọc Anh" userId="cefd2df1-5fa3-4dec-87c8-c5040616a0c8" providerId="ADAL" clId="{C6A0EA9B-4A03-4B93-B176-5C4B192A4239}" dt="2023-12-26T16:04:24.205" v="135" actId="1076"/>
          <ac:spMkLst>
            <pc:docMk/>
            <pc:sldMk cId="1701248175" sldId="281"/>
            <ac:spMk id="2" creationId="{40816F41-144B-C0A1-CD0A-B83AE3BD54BB}"/>
          </ac:spMkLst>
        </pc:spChg>
        <pc:spChg chg="add mod">
          <ac:chgData name="a49512 Phạm Ngọc Anh" userId="cefd2df1-5fa3-4dec-87c8-c5040616a0c8" providerId="ADAL" clId="{C6A0EA9B-4A03-4B93-B176-5C4B192A4239}" dt="2023-12-26T16:04:24.205" v="135" actId="1076"/>
          <ac:spMkLst>
            <pc:docMk/>
            <pc:sldMk cId="1701248175" sldId="281"/>
            <ac:spMk id="3" creationId="{143E7070-EDC6-BBC1-77B8-227AAFB810A7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4" creationId="{BAA62809-3AFF-C4B0-DC8C-DA252B0F6199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5" creationId="{76DFCE86-CD26-36D1-02B1-DD14442EEF28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6" creationId="{BA2631B2-C092-D28C-4775-0875ED627A38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7" creationId="{2EB1406F-F668-9B09-7552-7DAB48265B73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8" creationId="{82EDC6CF-4C70-0A4D-A9FE-5183AD1D5650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9" creationId="{6DD009BD-5022-850B-1046-A214A7E87894}"/>
          </ac:spMkLst>
        </pc:spChg>
        <pc:spChg chg="add mod">
          <ac:chgData name="a49512 Phạm Ngọc Anh" userId="cefd2df1-5fa3-4dec-87c8-c5040616a0c8" providerId="ADAL" clId="{C6A0EA9B-4A03-4B93-B176-5C4B192A4239}" dt="2023-12-26T16:04:21.659" v="134" actId="1076"/>
          <ac:spMkLst>
            <pc:docMk/>
            <pc:sldMk cId="1701248175" sldId="281"/>
            <ac:spMk id="10" creationId="{40E8EAF9-BA2F-5FC3-498F-69DF33957E2F}"/>
          </ac:spMkLst>
        </pc:spChg>
      </pc:sldChg>
      <pc:sldChg chg="addSp modSp add mod modAnim">
        <pc:chgData name="a49512 Phạm Ngọc Anh" userId="cefd2df1-5fa3-4dec-87c8-c5040616a0c8" providerId="ADAL" clId="{C6A0EA9B-4A03-4B93-B176-5C4B192A4239}" dt="2023-12-26T16:05:06.509" v="145" actId="1076"/>
        <pc:sldMkLst>
          <pc:docMk/>
          <pc:sldMk cId="1817210480" sldId="282"/>
        </pc:sldMkLst>
        <pc:spChg chg="mod">
          <ac:chgData name="a49512 Phạm Ngọc Anh" userId="cefd2df1-5fa3-4dec-87c8-c5040616a0c8" providerId="ADAL" clId="{C6A0EA9B-4A03-4B93-B176-5C4B192A4239}" dt="2023-12-26T16:04:43.069" v="139" actId="255"/>
          <ac:spMkLst>
            <pc:docMk/>
            <pc:sldMk cId="1817210480" sldId="282"/>
            <ac:spMk id="3" creationId="{83257D55-6A9E-F68D-9F1C-A3B379B90DF9}"/>
          </ac:spMkLst>
        </pc:spChg>
        <pc:spChg chg="mod">
          <ac:chgData name="a49512 Phạm Ngọc Anh" userId="cefd2df1-5fa3-4dec-87c8-c5040616a0c8" providerId="ADAL" clId="{C6A0EA9B-4A03-4B93-B176-5C4B192A4239}" dt="2023-12-26T16:04:43.069" v="139" actId="255"/>
          <ac:spMkLst>
            <pc:docMk/>
            <pc:sldMk cId="1817210480" sldId="282"/>
            <ac:spMk id="4" creationId="{678B246A-5EB5-DE3F-F7B2-82900802BEFB}"/>
          </ac:spMkLst>
        </pc:spChg>
        <pc:spChg chg="add mod">
          <ac:chgData name="a49512 Phạm Ngọc Anh" userId="cefd2df1-5fa3-4dec-87c8-c5040616a0c8" providerId="ADAL" clId="{C6A0EA9B-4A03-4B93-B176-5C4B192A4239}" dt="2023-12-26T16:05:06.509" v="145" actId="1076"/>
          <ac:spMkLst>
            <pc:docMk/>
            <pc:sldMk cId="1817210480" sldId="282"/>
            <ac:spMk id="5" creationId="{F14880A9-CD0D-DDB9-A131-B8DB4C1074E7}"/>
          </ac:spMkLst>
        </pc:spChg>
        <pc:spChg chg="mod">
          <ac:chgData name="a49512 Phạm Ngọc Anh" userId="cefd2df1-5fa3-4dec-87c8-c5040616a0c8" providerId="ADAL" clId="{C6A0EA9B-4A03-4B93-B176-5C4B192A4239}" dt="2023-12-26T16:04:43.069" v="139" actId="255"/>
          <ac:spMkLst>
            <pc:docMk/>
            <pc:sldMk cId="1817210480" sldId="282"/>
            <ac:spMk id="7" creationId="{645D9D04-E943-62F2-99D2-648BA70E0733}"/>
          </ac:spMkLst>
        </pc:spChg>
        <pc:spChg chg="mod">
          <ac:chgData name="a49512 Phạm Ngọc Anh" userId="cefd2df1-5fa3-4dec-87c8-c5040616a0c8" providerId="ADAL" clId="{C6A0EA9B-4A03-4B93-B176-5C4B192A4239}" dt="2023-12-26T16:04:43.069" v="139" actId="255"/>
          <ac:spMkLst>
            <pc:docMk/>
            <pc:sldMk cId="1817210480" sldId="282"/>
            <ac:spMk id="8" creationId="{15FDECF1-8066-2819-6ABD-75DAF7D91C86}"/>
          </ac:spMkLst>
        </pc:spChg>
        <pc:spChg chg="add mod">
          <ac:chgData name="a49512 Phạm Ngọc Anh" userId="cefd2df1-5fa3-4dec-87c8-c5040616a0c8" providerId="ADAL" clId="{C6A0EA9B-4A03-4B93-B176-5C4B192A4239}" dt="2023-12-26T16:04:48.139" v="141" actId="1076"/>
          <ac:spMkLst>
            <pc:docMk/>
            <pc:sldMk cId="1817210480" sldId="282"/>
            <ac:spMk id="9" creationId="{88C6152C-DC53-9096-068C-E21BA64B32C2}"/>
          </ac:spMkLst>
        </pc:spChg>
        <pc:grpChg chg="add mod">
          <ac:chgData name="a49512 Phạm Ngọc Anh" userId="cefd2df1-5fa3-4dec-87c8-c5040616a0c8" providerId="ADAL" clId="{C6A0EA9B-4A03-4B93-B176-5C4B192A4239}" dt="2023-12-26T16:05:01.885" v="143" actId="1076"/>
          <ac:grpSpMkLst>
            <pc:docMk/>
            <pc:sldMk cId="1817210480" sldId="282"/>
            <ac:grpSpMk id="2" creationId="{56523570-0E5A-94C4-3F85-98D03B39C4D7}"/>
          </ac:grpSpMkLst>
        </pc:grpChg>
        <pc:grpChg chg="add mod">
          <ac:chgData name="a49512 Phạm Ngọc Anh" userId="cefd2df1-5fa3-4dec-87c8-c5040616a0c8" providerId="ADAL" clId="{C6A0EA9B-4A03-4B93-B176-5C4B192A4239}" dt="2023-12-26T16:05:01.885" v="143" actId="1076"/>
          <ac:grpSpMkLst>
            <pc:docMk/>
            <pc:sldMk cId="1817210480" sldId="282"/>
            <ac:grpSpMk id="6" creationId="{3C46F612-9DF6-4B62-77F4-FF40F1003E37}"/>
          </ac:grpSpMkLst>
        </pc:grpChg>
      </pc:sldChg>
      <pc:sldChg chg="addSp modSp add mod modAnim">
        <pc:chgData name="a49512 Phạm Ngọc Anh" userId="cefd2df1-5fa3-4dec-87c8-c5040616a0c8" providerId="ADAL" clId="{C6A0EA9B-4A03-4B93-B176-5C4B192A4239}" dt="2023-12-26T16:06:47.862" v="166" actId="1076"/>
        <pc:sldMkLst>
          <pc:docMk/>
          <pc:sldMk cId="4229127705" sldId="283"/>
        </pc:sldMkLst>
        <pc:spChg chg="mod">
          <ac:chgData name="a49512 Phạm Ngọc Anh" userId="cefd2df1-5fa3-4dec-87c8-c5040616a0c8" providerId="ADAL" clId="{C6A0EA9B-4A03-4B93-B176-5C4B192A4239}" dt="2023-12-26T16:05:43.059" v="148"/>
          <ac:spMkLst>
            <pc:docMk/>
            <pc:sldMk cId="4229127705" sldId="283"/>
            <ac:spMk id="3" creationId="{AEE48150-EDF3-2165-49D4-95EC1F536786}"/>
          </ac:spMkLst>
        </pc:spChg>
        <pc:spChg chg="mod">
          <ac:chgData name="a49512 Phạm Ngọc Anh" userId="cefd2df1-5fa3-4dec-87c8-c5040616a0c8" providerId="ADAL" clId="{C6A0EA9B-4A03-4B93-B176-5C4B192A4239}" dt="2023-12-26T16:05:43.059" v="148"/>
          <ac:spMkLst>
            <pc:docMk/>
            <pc:sldMk cId="4229127705" sldId="283"/>
            <ac:spMk id="4" creationId="{74ADFAEB-4BA6-7845-2898-439305B6EC20}"/>
          </ac:spMkLst>
        </pc:spChg>
        <pc:spChg chg="add mod">
          <ac:chgData name="a49512 Phạm Ngọc Anh" userId="cefd2df1-5fa3-4dec-87c8-c5040616a0c8" providerId="ADAL" clId="{C6A0EA9B-4A03-4B93-B176-5C4B192A4239}" dt="2023-12-26T16:06:47.862" v="166" actId="1076"/>
          <ac:spMkLst>
            <pc:docMk/>
            <pc:sldMk cId="4229127705" sldId="283"/>
            <ac:spMk id="5" creationId="{98C4F33A-C418-9E48-764B-CDF2EB26A313}"/>
          </ac:spMkLst>
        </pc:spChg>
        <pc:spChg chg="add mod">
          <ac:chgData name="a49512 Phạm Ngọc Anh" userId="cefd2df1-5fa3-4dec-87c8-c5040616a0c8" providerId="ADAL" clId="{C6A0EA9B-4A03-4B93-B176-5C4B192A4239}" dt="2023-12-26T16:06:37.651" v="163" actId="1076"/>
          <ac:spMkLst>
            <pc:docMk/>
            <pc:sldMk cId="4229127705" sldId="283"/>
            <ac:spMk id="6" creationId="{F7FA1B54-5724-502A-DBC4-E2D92F8E8DF5}"/>
          </ac:spMkLst>
        </pc:spChg>
        <pc:spChg chg="add mod">
          <ac:chgData name="a49512 Phạm Ngọc Anh" userId="cefd2df1-5fa3-4dec-87c8-c5040616a0c8" providerId="ADAL" clId="{C6A0EA9B-4A03-4B93-B176-5C4B192A4239}" dt="2023-12-26T16:06:22.229" v="160" actId="1076"/>
          <ac:spMkLst>
            <pc:docMk/>
            <pc:sldMk cId="4229127705" sldId="283"/>
            <ac:spMk id="7" creationId="{6EA93039-1B5A-3EB4-12CF-E3A1D34FAFD0}"/>
          </ac:spMkLst>
        </pc:spChg>
        <pc:spChg chg="mod">
          <ac:chgData name="a49512 Phạm Ngọc Anh" userId="cefd2df1-5fa3-4dec-87c8-c5040616a0c8" providerId="ADAL" clId="{C6A0EA9B-4A03-4B93-B176-5C4B192A4239}" dt="2023-12-26T16:05:43.059" v="148"/>
          <ac:spMkLst>
            <pc:docMk/>
            <pc:sldMk cId="4229127705" sldId="283"/>
            <ac:spMk id="9" creationId="{1468968C-BE8A-D6E8-74E6-D25C963EEBF0}"/>
          </ac:spMkLst>
        </pc:spChg>
        <pc:spChg chg="mod">
          <ac:chgData name="a49512 Phạm Ngọc Anh" userId="cefd2df1-5fa3-4dec-87c8-c5040616a0c8" providerId="ADAL" clId="{C6A0EA9B-4A03-4B93-B176-5C4B192A4239}" dt="2023-12-26T16:05:43.059" v="148"/>
          <ac:spMkLst>
            <pc:docMk/>
            <pc:sldMk cId="4229127705" sldId="283"/>
            <ac:spMk id="10" creationId="{40F425C1-41FD-1B41-9268-FD8FE788E8B8}"/>
          </ac:spMkLst>
        </pc:spChg>
        <pc:spChg chg="add mod">
          <ac:chgData name="a49512 Phạm Ngọc Anh" userId="cefd2df1-5fa3-4dec-87c8-c5040616a0c8" providerId="ADAL" clId="{C6A0EA9B-4A03-4B93-B176-5C4B192A4239}" dt="2023-12-26T16:06:37.651" v="163" actId="1076"/>
          <ac:spMkLst>
            <pc:docMk/>
            <pc:sldMk cId="4229127705" sldId="283"/>
            <ac:spMk id="11" creationId="{C42DA313-7FAD-A519-5D74-7CB7257390C1}"/>
          </ac:spMkLst>
        </pc:spChg>
        <pc:spChg chg="add mod">
          <ac:chgData name="a49512 Phạm Ngọc Anh" userId="cefd2df1-5fa3-4dec-87c8-c5040616a0c8" providerId="ADAL" clId="{C6A0EA9B-4A03-4B93-B176-5C4B192A4239}" dt="2023-12-26T16:06:29.630" v="161" actId="1076"/>
          <ac:spMkLst>
            <pc:docMk/>
            <pc:sldMk cId="4229127705" sldId="283"/>
            <ac:spMk id="12" creationId="{29FB3835-13DB-CBE8-8BFC-F1CBA25551EA}"/>
          </ac:spMkLst>
        </pc:spChg>
        <pc:grpChg chg="add mod">
          <ac:chgData name="a49512 Phạm Ngọc Anh" userId="cefd2df1-5fa3-4dec-87c8-c5040616a0c8" providerId="ADAL" clId="{C6A0EA9B-4A03-4B93-B176-5C4B192A4239}" dt="2023-12-26T16:06:45.129" v="165" actId="14100"/>
          <ac:grpSpMkLst>
            <pc:docMk/>
            <pc:sldMk cId="4229127705" sldId="283"/>
            <ac:grpSpMk id="2" creationId="{56925556-199E-8A12-ED25-0DD62E79E478}"/>
          </ac:grpSpMkLst>
        </pc:grpChg>
        <pc:grpChg chg="add mod">
          <ac:chgData name="a49512 Phạm Ngọc Anh" userId="cefd2df1-5fa3-4dec-87c8-c5040616a0c8" providerId="ADAL" clId="{C6A0EA9B-4A03-4B93-B176-5C4B192A4239}" dt="2023-12-26T16:06:45.129" v="165" actId="14100"/>
          <ac:grpSpMkLst>
            <pc:docMk/>
            <pc:sldMk cId="4229127705" sldId="283"/>
            <ac:grpSpMk id="8" creationId="{837DD95A-1860-6C1B-FE47-6CEF226D624F}"/>
          </ac:grpSpMkLst>
        </pc:grpChg>
        <pc:picChg chg="add mod">
          <ac:chgData name="a49512 Phạm Ngọc Anh" userId="cefd2df1-5fa3-4dec-87c8-c5040616a0c8" providerId="ADAL" clId="{C6A0EA9B-4A03-4B93-B176-5C4B192A4239}" dt="2023-12-26T16:06:17.999" v="159" actId="1076"/>
          <ac:picMkLst>
            <pc:docMk/>
            <pc:sldMk cId="4229127705" sldId="283"/>
            <ac:picMk id="13" creationId="{A94FF4E3-0C59-9C5E-F9AB-93FED329D6DA}"/>
          </ac:picMkLst>
        </pc:picChg>
        <pc:picChg chg="add mod">
          <ac:chgData name="a49512 Phạm Ngọc Anh" userId="cefd2df1-5fa3-4dec-87c8-c5040616a0c8" providerId="ADAL" clId="{C6A0EA9B-4A03-4B93-B176-5C4B192A4239}" dt="2023-12-26T16:06:14.129" v="158" actId="1076"/>
          <ac:picMkLst>
            <pc:docMk/>
            <pc:sldMk cId="4229127705" sldId="283"/>
            <ac:picMk id="14" creationId="{6F993577-170C-6339-FF49-716121FD95D5}"/>
          </ac:picMkLst>
        </pc:picChg>
      </pc:sldChg>
      <pc:sldChg chg="addSp modSp add mod modAnim">
        <pc:chgData name="a49512 Phạm Ngọc Anh" userId="cefd2df1-5fa3-4dec-87c8-c5040616a0c8" providerId="ADAL" clId="{C6A0EA9B-4A03-4B93-B176-5C4B192A4239}" dt="2023-12-26T16:07:19.619" v="175" actId="1076"/>
        <pc:sldMkLst>
          <pc:docMk/>
          <pc:sldMk cId="112512515" sldId="284"/>
        </pc:sldMkLst>
        <pc:spChg chg="add mod">
          <ac:chgData name="a49512 Phạm Ngọc Anh" userId="cefd2df1-5fa3-4dec-87c8-c5040616a0c8" providerId="ADAL" clId="{C6A0EA9B-4A03-4B93-B176-5C4B192A4239}" dt="2023-12-26T16:07:19.619" v="175" actId="1076"/>
          <ac:spMkLst>
            <pc:docMk/>
            <pc:sldMk cId="112512515" sldId="284"/>
            <ac:spMk id="2" creationId="{46DDEC69-4DFA-54FD-0268-C99B01A51333}"/>
          </ac:spMkLst>
        </pc:spChg>
        <pc:spChg chg="mod">
          <ac:chgData name="a49512 Phạm Ngọc Anh" userId="cefd2df1-5fa3-4dec-87c8-c5040616a0c8" providerId="ADAL" clId="{C6A0EA9B-4A03-4B93-B176-5C4B192A4239}" dt="2023-12-26T16:07:09.339" v="170" actId="207"/>
          <ac:spMkLst>
            <pc:docMk/>
            <pc:sldMk cId="112512515" sldId="284"/>
            <ac:spMk id="4" creationId="{18B9AAEC-8673-E465-0885-34EB7EE271B7}"/>
          </ac:spMkLst>
        </pc:spChg>
        <pc:spChg chg="mod">
          <ac:chgData name="a49512 Phạm Ngọc Anh" userId="cefd2df1-5fa3-4dec-87c8-c5040616a0c8" providerId="ADAL" clId="{C6A0EA9B-4A03-4B93-B176-5C4B192A4239}" dt="2023-12-26T16:07:09.339" v="170" actId="207"/>
          <ac:spMkLst>
            <pc:docMk/>
            <pc:sldMk cId="112512515" sldId="284"/>
            <ac:spMk id="5" creationId="{1B76A29B-52E7-6E58-1010-AFCD96B70C9F}"/>
          </ac:spMkLst>
        </pc:spChg>
        <pc:grpChg chg="add mod">
          <ac:chgData name="a49512 Phạm Ngọc Anh" userId="cefd2df1-5fa3-4dec-87c8-c5040616a0c8" providerId="ADAL" clId="{C6A0EA9B-4A03-4B93-B176-5C4B192A4239}" dt="2023-12-26T16:07:14.709" v="173" actId="1076"/>
          <ac:grpSpMkLst>
            <pc:docMk/>
            <pc:sldMk cId="112512515" sldId="284"/>
            <ac:grpSpMk id="3" creationId="{E38AD73C-73D3-2E50-3837-12791FC40F4C}"/>
          </ac:grpSpMkLst>
        </pc:grpChg>
      </pc:sldChg>
      <pc:sldChg chg="addSp modSp add mod modAnim">
        <pc:chgData name="a49512 Phạm Ngọc Anh" userId="cefd2df1-5fa3-4dec-87c8-c5040616a0c8" providerId="ADAL" clId="{C6A0EA9B-4A03-4B93-B176-5C4B192A4239}" dt="2023-12-26T16:39:57.765" v="347" actId="1076"/>
        <pc:sldMkLst>
          <pc:docMk/>
          <pc:sldMk cId="3971326221" sldId="285"/>
        </pc:sldMkLst>
        <pc:spChg chg="mod">
          <ac:chgData name="a49512 Phạm Ngọc Anh" userId="cefd2df1-5fa3-4dec-87c8-c5040616a0c8" providerId="ADAL" clId="{C6A0EA9B-4A03-4B93-B176-5C4B192A4239}" dt="2023-12-26T16:07:35.189" v="178" actId="255"/>
          <ac:spMkLst>
            <pc:docMk/>
            <pc:sldMk cId="3971326221" sldId="285"/>
            <ac:spMk id="3" creationId="{EE72E1AC-281D-3962-69C7-307813347248}"/>
          </ac:spMkLst>
        </pc:spChg>
        <pc:spChg chg="mod">
          <ac:chgData name="a49512 Phạm Ngọc Anh" userId="cefd2df1-5fa3-4dec-87c8-c5040616a0c8" providerId="ADAL" clId="{C6A0EA9B-4A03-4B93-B176-5C4B192A4239}" dt="2023-12-26T16:07:35.189" v="178" actId="255"/>
          <ac:spMkLst>
            <pc:docMk/>
            <pc:sldMk cId="3971326221" sldId="285"/>
            <ac:spMk id="4" creationId="{D1ECEFB1-2522-3FBE-796B-D4644C4CEE13}"/>
          </ac:spMkLst>
        </pc:spChg>
        <pc:spChg chg="add mod">
          <ac:chgData name="a49512 Phạm Ngọc Anh" userId="cefd2df1-5fa3-4dec-87c8-c5040616a0c8" providerId="ADAL" clId="{C6A0EA9B-4A03-4B93-B176-5C4B192A4239}" dt="2023-12-26T16:07:49.765" v="184" actId="1076"/>
          <ac:spMkLst>
            <pc:docMk/>
            <pc:sldMk cId="3971326221" sldId="285"/>
            <ac:spMk id="5" creationId="{30ABE246-DA4B-05CF-1178-18D7EBB42711}"/>
          </ac:spMkLst>
        </pc:spChg>
        <pc:spChg chg="add mod">
          <ac:chgData name="a49512 Phạm Ngọc Anh" userId="cefd2df1-5fa3-4dec-87c8-c5040616a0c8" providerId="ADAL" clId="{C6A0EA9B-4A03-4B93-B176-5C4B192A4239}" dt="2023-12-26T16:39:57.765" v="347" actId="1076"/>
          <ac:spMkLst>
            <pc:docMk/>
            <pc:sldMk cId="3971326221" sldId="285"/>
            <ac:spMk id="6" creationId="{E2B4A09B-D35E-6FEC-87D8-7BAD1891172D}"/>
          </ac:spMkLst>
        </pc:spChg>
        <pc:spChg chg="add mod">
          <ac:chgData name="a49512 Phạm Ngọc Anh" userId="cefd2df1-5fa3-4dec-87c8-c5040616a0c8" providerId="ADAL" clId="{C6A0EA9B-4A03-4B93-B176-5C4B192A4239}" dt="2023-12-26T16:07:56.054" v="187" actId="1076"/>
          <ac:spMkLst>
            <pc:docMk/>
            <pc:sldMk cId="3971326221" sldId="285"/>
            <ac:spMk id="7" creationId="{8C7FF82A-B73A-A12D-B012-283478244EB2}"/>
          </ac:spMkLst>
        </pc:spChg>
        <pc:grpChg chg="add mod">
          <ac:chgData name="a49512 Phạm Ngọc Anh" userId="cefd2df1-5fa3-4dec-87c8-c5040616a0c8" providerId="ADAL" clId="{C6A0EA9B-4A03-4B93-B176-5C4B192A4239}" dt="2023-12-26T16:07:41.362" v="180" actId="1076"/>
          <ac:grpSpMkLst>
            <pc:docMk/>
            <pc:sldMk cId="3971326221" sldId="285"/>
            <ac:grpSpMk id="2" creationId="{7CD8309E-3561-4290-ABB8-6D85E77CE669}"/>
          </ac:grpSpMkLst>
        </pc:grpChg>
      </pc:sldChg>
      <pc:sldChg chg="addSp delSp modSp add mod delAnim modAnim">
        <pc:chgData name="a49512 Phạm Ngọc Anh" userId="cefd2df1-5fa3-4dec-87c8-c5040616a0c8" providerId="ADAL" clId="{C6A0EA9B-4A03-4B93-B176-5C4B192A4239}" dt="2023-12-26T16:08:53.129" v="209" actId="1076"/>
        <pc:sldMkLst>
          <pc:docMk/>
          <pc:sldMk cId="1641340489" sldId="286"/>
        </pc:sldMkLst>
        <pc:spChg chg="del">
          <ac:chgData name="a49512 Phạm Ngọc Anh" userId="cefd2df1-5fa3-4dec-87c8-c5040616a0c8" providerId="ADAL" clId="{C6A0EA9B-4A03-4B93-B176-5C4B192A4239}" dt="2023-12-26T16:08:06.939" v="189" actId="478"/>
          <ac:spMkLst>
            <pc:docMk/>
            <pc:sldMk cId="1641340489" sldId="286"/>
            <ac:spMk id="5" creationId="{30ABE246-DA4B-05CF-1178-18D7EBB42711}"/>
          </ac:spMkLst>
        </pc:spChg>
        <pc:spChg chg="del">
          <ac:chgData name="a49512 Phạm Ngọc Anh" userId="cefd2df1-5fa3-4dec-87c8-c5040616a0c8" providerId="ADAL" clId="{C6A0EA9B-4A03-4B93-B176-5C4B192A4239}" dt="2023-12-26T16:08:06.939" v="189" actId="478"/>
          <ac:spMkLst>
            <pc:docMk/>
            <pc:sldMk cId="1641340489" sldId="286"/>
            <ac:spMk id="6" creationId="{E2B4A09B-D35E-6FEC-87D8-7BAD1891172D}"/>
          </ac:spMkLst>
        </pc:spChg>
        <pc:spChg chg="del">
          <ac:chgData name="a49512 Phạm Ngọc Anh" userId="cefd2df1-5fa3-4dec-87c8-c5040616a0c8" providerId="ADAL" clId="{C6A0EA9B-4A03-4B93-B176-5C4B192A4239}" dt="2023-12-26T16:08:06.939" v="189" actId="478"/>
          <ac:spMkLst>
            <pc:docMk/>
            <pc:sldMk cId="1641340489" sldId="286"/>
            <ac:spMk id="7" creationId="{8C7FF82A-B73A-A12D-B012-283478244EB2}"/>
          </ac:spMkLst>
        </pc:spChg>
        <pc:spChg chg="add mod">
          <ac:chgData name="a49512 Phạm Ngọc Anh" userId="cefd2df1-5fa3-4dec-87c8-c5040616a0c8" providerId="ADAL" clId="{C6A0EA9B-4A03-4B93-B176-5C4B192A4239}" dt="2023-12-26T16:08:39.679" v="205" actId="14100"/>
          <ac:spMkLst>
            <pc:docMk/>
            <pc:sldMk cId="1641340489" sldId="286"/>
            <ac:spMk id="8" creationId="{C5ACF5E0-FA8C-ED34-036C-6ED82E544352}"/>
          </ac:spMkLst>
        </pc:spChg>
        <pc:spChg chg="add mod">
          <ac:chgData name="a49512 Phạm Ngọc Anh" userId="cefd2df1-5fa3-4dec-87c8-c5040616a0c8" providerId="ADAL" clId="{C6A0EA9B-4A03-4B93-B176-5C4B192A4239}" dt="2023-12-26T16:08:41.659" v="206" actId="1076"/>
          <ac:spMkLst>
            <pc:docMk/>
            <pc:sldMk cId="1641340489" sldId="286"/>
            <ac:spMk id="9" creationId="{208E77A3-83C7-3CE5-BC63-8026E36A0952}"/>
          </ac:spMkLst>
        </pc:spChg>
        <pc:spChg chg="add mod">
          <ac:chgData name="a49512 Phạm Ngọc Anh" userId="cefd2df1-5fa3-4dec-87c8-c5040616a0c8" providerId="ADAL" clId="{C6A0EA9B-4A03-4B93-B176-5C4B192A4239}" dt="2023-12-26T16:08:53.129" v="209" actId="1076"/>
          <ac:spMkLst>
            <pc:docMk/>
            <pc:sldMk cId="1641340489" sldId="286"/>
            <ac:spMk id="10" creationId="{77BB23DE-6D81-716C-25D0-F80F73F3EA3D}"/>
          </ac:spMkLst>
        </pc:spChg>
        <pc:spChg chg="mod">
          <ac:chgData name="a49512 Phạm Ngọc Anh" userId="cefd2df1-5fa3-4dec-87c8-c5040616a0c8" providerId="ADAL" clId="{C6A0EA9B-4A03-4B93-B176-5C4B192A4239}" dt="2023-12-26T16:08:21.659" v="198" actId="207"/>
          <ac:spMkLst>
            <pc:docMk/>
            <pc:sldMk cId="1641340489" sldId="286"/>
            <ac:spMk id="12" creationId="{AC907A23-F8A7-EDE4-F9FC-7CFCE398578D}"/>
          </ac:spMkLst>
        </pc:spChg>
        <pc:spChg chg="mod">
          <ac:chgData name="a49512 Phạm Ngọc Anh" userId="cefd2df1-5fa3-4dec-87c8-c5040616a0c8" providerId="ADAL" clId="{C6A0EA9B-4A03-4B93-B176-5C4B192A4239}" dt="2023-12-26T16:08:21.659" v="198" actId="207"/>
          <ac:spMkLst>
            <pc:docMk/>
            <pc:sldMk cId="1641340489" sldId="286"/>
            <ac:spMk id="13" creationId="{8979BB30-2D5E-31A7-3633-22AA6F5B1522}"/>
          </ac:spMkLst>
        </pc:spChg>
        <pc:grpChg chg="del">
          <ac:chgData name="a49512 Phạm Ngọc Anh" userId="cefd2df1-5fa3-4dec-87c8-c5040616a0c8" providerId="ADAL" clId="{C6A0EA9B-4A03-4B93-B176-5C4B192A4239}" dt="2023-12-26T16:08:06.939" v="189" actId="478"/>
          <ac:grpSpMkLst>
            <pc:docMk/>
            <pc:sldMk cId="1641340489" sldId="286"/>
            <ac:grpSpMk id="2" creationId="{7CD8309E-3561-4290-ABB8-6D85E77CE669}"/>
          </ac:grpSpMkLst>
        </pc:grpChg>
        <pc:grpChg chg="add mod">
          <ac:chgData name="a49512 Phạm Ngọc Anh" userId="cefd2df1-5fa3-4dec-87c8-c5040616a0c8" providerId="ADAL" clId="{C6A0EA9B-4A03-4B93-B176-5C4B192A4239}" dt="2023-12-26T16:08:32.049" v="202" actId="14100"/>
          <ac:grpSpMkLst>
            <pc:docMk/>
            <pc:sldMk cId="1641340489" sldId="286"/>
            <ac:grpSpMk id="11" creationId="{66ABCFA2-100A-D48C-043B-1E0D3212B31C}"/>
          </ac:grpSpMkLst>
        </pc:grpChg>
      </pc:sldChg>
      <pc:sldChg chg="addSp modSp add mod modAnim">
        <pc:chgData name="a49512 Phạm Ngọc Anh" userId="cefd2df1-5fa3-4dec-87c8-c5040616a0c8" providerId="ADAL" clId="{C6A0EA9B-4A03-4B93-B176-5C4B192A4239}" dt="2023-12-26T16:10:42.693" v="224" actId="1076"/>
        <pc:sldMkLst>
          <pc:docMk/>
          <pc:sldMk cId="2356116554" sldId="287"/>
        </pc:sldMkLst>
        <pc:spChg chg="add mod">
          <ac:chgData name="a49512 Phạm Ngọc Anh" userId="cefd2df1-5fa3-4dec-87c8-c5040616a0c8" providerId="ADAL" clId="{C6A0EA9B-4A03-4B93-B176-5C4B192A4239}" dt="2023-12-26T16:10:27.965" v="216" actId="1076"/>
          <ac:spMkLst>
            <pc:docMk/>
            <pc:sldMk cId="2356116554" sldId="287"/>
            <ac:spMk id="2" creationId="{C72EF8CC-C50D-B1FB-2F3E-69A1408849A0}"/>
          </ac:spMkLst>
        </pc:spChg>
        <pc:spChg chg="add mod">
          <ac:chgData name="a49512 Phạm Ngọc Anh" userId="cefd2df1-5fa3-4dec-87c8-c5040616a0c8" providerId="ADAL" clId="{C6A0EA9B-4A03-4B93-B176-5C4B192A4239}" dt="2023-12-26T16:10:42.693" v="224" actId="1076"/>
          <ac:spMkLst>
            <pc:docMk/>
            <pc:sldMk cId="2356116554" sldId="287"/>
            <ac:spMk id="4" creationId="{2809CB31-3CF2-26D8-3DA1-853E2E09F5CE}"/>
          </ac:spMkLst>
        </pc:spChg>
        <pc:picChg chg="add mod">
          <ac:chgData name="a49512 Phạm Ngọc Anh" userId="cefd2df1-5fa3-4dec-87c8-c5040616a0c8" providerId="ADAL" clId="{C6A0EA9B-4A03-4B93-B176-5C4B192A4239}" dt="2023-12-26T16:10:40.268" v="223" actId="1076"/>
          <ac:picMkLst>
            <pc:docMk/>
            <pc:sldMk cId="2356116554" sldId="287"/>
            <ac:picMk id="3" creationId="{AFD4E214-FACF-05AF-A7C9-5E0B24648CB1}"/>
          </ac:picMkLst>
        </pc:picChg>
      </pc:sldChg>
      <pc:sldChg chg="addSp modSp add mod modAnim">
        <pc:chgData name="a49512 Phạm Ngọc Anh" userId="cefd2df1-5fa3-4dec-87c8-c5040616a0c8" providerId="ADAL" clId="{C6A0EA9B-4A03-4B93-B176-5C4B192A4239}" dt="2023-12-26T16:40:27.289" v="350"/>
        <pc:sldMkLst>
          <pc:docMk/>
          <pc:sldMk cId="2500810429" sldId="288"/>
        </pc:sldMkLst>
        <pc:spChg chg="add mod">
          <ac:chgData name="a49512 Phạm Ngọc Anh" userId="cefd2df1-5fa3-4dec-87c8-c5040616a0c8" providerId="ADAL" clId="{C6A0EA9B-4A03-4B93-B176-5C4B192A4239}" dt="2023-12-26T16:11:43.435" v="243" actId="1076"/>
          <ac:spMkLst>
            <pc:docMk/>
            <pc:sldMk cId="2500810429" sldId="288"/>
            <ac:spMk id="2" creationId="{B390936E-D343-1CFB-8CD8-EE4EA08444C3}"/>
          </ac:spMkLst>
        </pc:spChg>
        <pc:spChg chg="add mod">
          <ac:chgData name="a49512 Phạm Ngọc Anh" userId="cefd2df1-5fa3-4dec-87c8-c5040616a0c8" providerId="ADAL" clId="{C6A0EA9B-4A03-4B93-B176-5C4B192A4239}" dt="2023-12-26T16:11:40.075" v="241" actId="1076"/>
          <ac:spMkLst>
            <pc:docMk/>
            <pc:sldMk cId="2500810429" sldId="288"/>
            <ac:spMk id="3" creationId="{6162222A-77F0-7035-2B75-2F96CDB07E76}"/>
          </ac:spMkLst>
        </pc:spChg>
        <pc:spChg chg="add mod">
          <ac:chgData name="a49512 Phạm Ngọc Anh" userId="cefd2df1-5fa3-4dec-87c8-c5040616a0c8" providerId="ADAL" clId="{C6A0EA9B-4A03-4B93-B176-5C4B192A4239}" dt="2023-12-26T16:11:33.500" v="239" actId="1076"/>
          <ac:spMkLst>
            <pc:docMk/>
            <pc:sldMk cId="2500810429" sldId="288"/>
            <ac:spMk id="5" creationId="{1530C907-C0A1-178A-B871-27085F0DF5E0}"/>
          </ac:spMkLst>
        </pc:spChg>
        <pc:spChg chg="add mod">
          <ac:chgData name="a49512 Phạm Ngọc Anh" userId="cefd2df1-5fa3-4dec-87c8-c5040616a0c8" providerId="ADAL" clId="{C6A0EA9B-4A03-4B93-B176-5C4B192A4239}" dt="2023-12-26T16:11:31.886" v="238" actId="1076"/>
          <ac:spMkLst>
            <pc:docMk/>
            <pc:sldMk cId="2500810429" sldId="288"/>
            <ac:spMk id="6" creationId="{6952E1D2-E803-5946-6D0A-90BF2160E11B}"/>
          </ac:spMkLst>
        </pc:spChg>
        <pc:spChg chg="add mod">
          <ac:chgData name="a49512 Phạm Ngọc Anh" userId="cefd2df1-5fa3-4dec-87c8-c5040616a0c8" providerId="ADAL" clId="{C6A0EA9B-4A03-4B93-B176-5C4B192A4239}" dt="2023-12-26T16:11:28.455" v="237" actId="1076"/>
          <ac:spMkLst>
            <pc:docMk/>
            <pc:sldMk cId="2500810429" sldId="288"/>
            <ac:spMk id="7" creationId="{0FB126BC-C7D1-CE61-AB13-4F4A6383667A}"/>
          </ac:spMkLst>
        </pc:spChg>
        <pc:spChg chg="add mod">
          <ac:chgData name="a49512 Phạm Ngọc Anh" userId="cefd2df1-5fa3-4dec-87c8-c5040616a0c8" providerId="ADAL" clId="{C6A0EA9B-4A03-4B93-B176-5C4B192A4239}" dt="2023-12-26T16:11:25.525" v="236" actId="1076"/>
          <ac:spMkLst>
            <pc:docMk/>
            <pc:sldMk cId="2500810429" sldId="288"/>
            <ac:spMk id="8" creationId="{C8620CDD-B7FA-2474-88EB-E8A8B3756DFF}"/>
          </ac:spMkLst>
        </pc:spChg>
        <pc:picChg chg="add mod">
          <ac:chgData name="a49512 Phạm Ngọc Anh" userId="cefd2df1-5fa3-4dec-87c8-c5040616a0c8" providerId="ADAL" clId="{C6A0EA9B-4A03-4B93-B176-5C4B192A4239}" dt="2023-12-26T16:11:14.775" v="233" actId="1076"/>
          <ac:picMkLst>
            <pc:docMk/>
            <pc:sldMk cId="2500810429" sldId="288"/>
            <ac:picMk id="4" creationId="{A620553A-723D-50CC-79E9-1E8A6836E034}"/>
          </ac:picMkLst>
        </pc:picChg>
      </pc:sldChg>
      <pc:sldChg chg="addSp modSp add mod modAnim">
        <pc:chgData name="a49512 Phạm Ngọc Anh" userId="cefd2df1-5fa3-4dec-87c8-c5040616a0c8" providerId="ADAL" clId="{C6A0EA9B-4A03-4B93-B176-5C4B192A4239}" dt="2023-12-26T16:12:19.425" v="257" actId="1076"/>
        <pc:sldMkLst>
          <pc:docMk/>
          <pc:sldMk cId="3467784599" sldId="289"/>
        </pc:sldMkLst>
        <pc:spChg chg="add mod">
          <ac:chgData name="a49512 Phạm Ngọc Anh" userId="cefd2df1-5fa3-4dec-87c8-c5040616a0c8" providerId="ADAL" clId="{C6A0EA9B-4A03-4B93-B176-5C4B192A4239}" dt="2023-12-26T16:12:18.215" v="256" actId="1076"/>
          <ac:spMkLst>
            <pc:docMk/>
            <pc:sldMk cId="3467784599" sldId="289"/>
            <ac:spMk id="2" creationId="{277F2D27-DAB3-A3A9-59B2-6B94D32E4647}"/>
          </ac:spMkLst>
        </pc:spChg>
        <pc:spChg chg="add mod">
          <ac:chgData name="a49512 Phạm Ngọc Anh" userId="cefd2df1-5fa3-4dec-87c8-c5040616a0c8" providerId="ADAL" clId="{C6A0EA9B-4A03-4B93-B176-5C4B192A4239}" dt="2023-12-26T16:12:15.107" v="254" actId="1076"/>
          <ac:spMkLst>
            <pc:docMk/>
            <pc:sldMk cId="3467784599" sldId="289"/>
            <ac:spMk id="3" creationId="{26710DD1-FE6A-6E3A-A6B0-BB7CCAE4EC31}"/>
          </ac:spMkLst>
        </pc:spChg>
        <pc:picChg chg="add mod">
          <ac:chgData name="a49512 Phạm Ngọc Anh" userId="cefd2df1-5fa3-4dec-87c8-c5040616a0c8" providerId="ADAL" clId="{C6A0EA9B-4A03-4B93-B176-5C4B192A4239}" dt="2023-12-26T16:12:19.425" v="257" actId="1076"/>
          <ac:picMkLst>
            <pc:docMk/>
            <pc:sldMk cId="3467784599" sldId="289"/>
            <ac:picMk id="4" creationId="{047EA332-C03B-FA23-AD0A-3E8D4F1DF7CD}"/>
          </ac:picMkLst>
        </pc:picChg>
      </pc:sldChg>
      <pc:sldChg chg="addSp modSp add mod modAnim">
        <pc:chgData name="a49512 Phạm Ngọc Anh" userId="cefd2df1-5fa3-4dec-87c8-c5040616a0c8" providerId="ADAL" clId="{C6A0EA9B-4A03-4B93-B176-5C4B192A4239}" dt="2023-12-26T16:13:26.055" v="282" actId="1076"/>
        <pc:sldMkLst>
          <pc:docMk/>
          <pc:sldMk cId="2115895600" sldId="290"/>
        </pc:sldMkLst>
        <pc:spChg chg="add mod">
          <ac:chgData name="a49512 Phạm Ngọc Anh" userId="cefd2df1-5fa3-4dec-87c8-c5040616a0c8" providerId="ADAL" clId="{C6A0EA9B-4A03-4B93-B176-5C4B192A4239}" dt="2023-12-26T16:13:23.095" v="281" actId="1076"/>
          <ac:spMkLst>
            <pc:docMk/>
            <pc:sldMk cId="2115895600" sldId="290"/>
            <ac:spMk id="2" creationId="{F41BEA1C-AB4A-C71C-3ED7-3D10EE99C780}"/>
          </ac:spMkLst>
        </pc:spChg>
        <pc:spChg chg="add mod">
          <ac:chgData name="a49512 Phạm Ngọc Anh" userId="cefd2df1-5fa3-4dec-87c8-c5040616a0c8" providerId="ADAL" clId="{C6A0EA9B-4A03-4B93-B176-5C4B192A4239}" dt="2023-12-26T16:13:14.515" v="277" actId="1076"/>
          <ac:spMkLst>
            <pc:docMk/>
            <pc:sldMk cId="2115895600" sldId="290"/>
            <ac:spMk id="3" creationId="{DE7A3659-89D3-214E-FE22-E320C27A0728}"/>
          </ac:spMkLst>
        </pc:spChg>
        <pc:spChg chg="mod">
          <ac:chgData name="a49512 Phạm Ngọc Anh" userId="cefd2df1-5fa3-4dec-87c8-c5040616a0c8" providerId="ADAL" clId="{C6A0EA9B-4A03-4B93-B176-5C4B192A4239}" dt="2023-12-26T16:12:34.975" v="261" actId="207"/>
          <ac:spMkLst>
            <pc:docMk/>
            <pc:sldMk cId="2115895600" sldId="290"/>
            <ac:spMk id="6" creationId="{D102E79B-A3CB-BFF0-E188-284CD47FE94D}"/>
          </ac:spMkLst>
        </pc:spChg>
        <pc:spChg chg="mod">
          <ac:chgData name="a49512 Phạm Ngọc Anh" userId="cefd2df1-5fa3-4dec-87c8-c5040616a0c8" providerId="ADAL" clId="{C6A0EA9B-4A03-4B93-B176-5C4B192A4239}" dt="2023-12-26T16:13:00.244" v="272" actId="255"/>
          <ac:spMkLst>
            <pc:docMk/>
            <pc:sldMk cId="2115895600" sldId="290"/>
            <ac:spMk id="7" creationId="{3E52CC12-AEA7-0234-4009-005127DD9C11}"/>
          </ac:spMkLst>
        </pc:spChg>
        <pc:grpChg chg="add mod">
          <ac:chgData name="a49512 Phạm Ngọc Anh" userId="cefd2df1-5fa3-4dec-87c8-c5040616a0c8" providerId="ADAL" clId="{C6A0EA9B-4A03-4B93-B176-5C4B192A4239}" dt="2023-12-26T16:13:16.283" v="278" actId="1076"/>
          <ac:grpSpMkLst>
            <pc:docMk/>
            <pc:sldMk cId="2115895600" sldId="290"/>
            <ac:grpSpMk id="5" creationId="{BD041528-EE65-6B0C-B6B9-0D0DD6B2ADBC}"/>
          </ac:grpSpMkLst>
        </pc:grpChg>
        <pc:picChg chg="add mod">
          <ac:chgData name="a49512 Phạm Ngọc Anh" userId="cefd2df1-5fa3-4dec-87c8-c5040616a0c8" providerId="ADAL" clId="{C6A0EA9B-4A03-4B93-B176-5C4B192A4239}" dt="2023-12-26T16:13:26.055" v="282" actId="1076"/>
          <ac:picMkLst>
            <pc:docMk/>
            <pc:sldMk cId="2115895600" sldId="290"/>
            <ac:picMk id="4" creationId="{AA788D37-B0F9-2AC2-BD6B-A652A62326F2}"/>
          </ac:picMkLst>
        </pc:picChg>
      </pc:sldChg>
      <pc:sldChg chg="addSp modSp add mod modAnim">
        <pc:chgData name="a49512 Phạm Ngọc Anh" userId="cefd2df1-5fa3-4dec-87c8-c5040616a0c8" providerId="ADAL" clId="{C6A0EA9B-4A03-4B93-B176-5C4B192A4239}" dt="2023-12-26T16:15:48.655" v="308" actId="1076"/>
        <pc:sldMkLst>
          <pc:docMk/>
          <pc:sldMk cId="1295293914" sldId="291"/>
        </pc:sldMkLst>
        <pc:spChg chg="mod">
          <ac:chgData name="a49512 Phạm Ngọc Anh" userId="cefd2df1-5fa3-4dec-87c8-c5040616a0c8" providerId="ADAL" clId="{C6A0EA9B-4A03-4B93-B176-5C4B192A4239}" dt="2023-12-26T16:15:25.432" v="304" actId="207"/>
          <ac:spMkLst>
            <pc:docMk/>
            <pc:sldMk cId="1295293914" sldId="291"/>
            <ac:spMk id="3" creationId="{1E3145DB-14CC-41AD-2BC0-2E46500A4CE2}"/>
          </ac:spMkLst>
        </pc:spChg>
        <pc:spChg chg="mod">
          <ac:chgData name="a49512 Phạm Ngọc Anh" userId="cefd2df1-5fa3-4dec-87c8-c5040616a0c8" providerId="ADAL" clId="{C6A0EA9B-4A03-4B93-B176-5C4B192A4239}" dt="2023-12-26T16:15:19.977" v="303" actId="207"/>
          <ac:spMkLst>
            <pc:docMk/>
            <pc:sldMk cId="1295293914" sldId="291"/>
            <ac:spMk id="4" creationId="{51E04972-89E5-EF0F-2427-C2EA80AFDBB7}"/>
          </ac:spMkLst>
        </pc:spChg>
        <pc:spChg chg="add mod">
          <ac:chgData name="a49512 Phạm Ngọc Anh" userId="cefd2df1-5fa3-4dec-87c8-c5040616a0c8" providerId="ADAL" clId="{C6A0EA9B-4A03-4B93-B176-5C4B192A4239}" dt="2023-12-26T16:15:37.805" v="306" actId="1076"/>
          <ac:spMkLst>
            <pc:docMk/>
            <pc:sldMk cId="1295293914" sldId="291"/>
            <ac:spMk id="5" creationId="{2D0FC928-7F1B-E14E-8A71-F382D41131FD}"/>
          </ac:spMkLst>
        </pc:spChg>
        <pc:spChg chg="add mod">
          <ac:chgData name="a49512 Phạm Ngọc Anh" userId="cefd2df1-5fa3-4dec-87c8-c5040616a0c8" providerId="ADAL" clId="{C6A0EA9B-4A03-4B93-B176-5C4B192A4239}" dt="2023-12-26T16:15:48.655" v="308" actId="1076"/>
          <ac:spMkLst>
            <pc:docMk/>
            <pc:sldMk cId="1295293914" sldId="291"/>
            <ac:spMk id="6" creationId="{8CDCE64B-DAF0-276D-C87D-DCD02CF59377}"/>
          </ac:spMkLst>
        </pc:spChg>
        <pc:spChg chg="add mod">
          <ac:chgData name="a49512 Phạm Ngọc Anh" userId="cefd2df1-5fa3-4dec-87c8-c5040616a0c8" providerId="ADAL" clId="{C6A0EA9B-4A03-4B93-B176-5C4B192A4239}" dt="2023-12-26T16:15:37.805" v="306" actId="1076"/>
          <ac:spMkLst>
            <pc:docMk/>
            <pc:sldMk cId="1295293914" sldId="291"/>
            <ac:spMk id="7" creationId="{47CD714E-5C64-4F85-F284-91EAE13681DB}"/>
          </ac:spMkLst>
        </pc:spChg>
        <pc:grpChg chg="add mod">
          <ac:chgData name="a49512 Phạm Ngọc Anh" userId="cefd2df1-5fa3-4dec-87c8-c5040616a0c8" providerId="ADAL" clId="{C6A0EA9B-4A03-4B93-B176-5C4B192A4239}" dt="2023-12-26T16:15:37.805" v="306" actId="1076"/>
          <ac:grpSpMkLst>
            <pc:docMk/>
            <pc:sldMk cId="1295293914" sldId="291"/>
            <ac:grpSpMk id="2" creationId="{3619726F-E23F-FB29-228F-BD0D7B378F2A}"/>
          </ac:grpSpMkLst>
        </pc:grpChg>
      </pc:sldChg>
      <pc:sldChg chg="addSp modSp add mod modAnim">
        <pc:chgData name="a49512 Phạm Ngọc Anh" userId="cefd2df1-5fa3-4dec-87c8-c5040616a0c8" providerId="ADAL" clId="{C6A0EA9B-4A03-4B93-B176-5C4B192A4239}" dt="2023-12-26T16:40:54.525" v="352"/>
        <pc:sldMkLst>
          <pc:docMk/>
          <pc:sldMk cId="1832541310" sldId="292"/>
        </pc:sldMkLst>
        <pc:spChg chg="add mod">
          <ac:chgData name="a49512 Phạm Ngọc Anh" userId="cefd2df1-5fa3-4dec-87c8-c5040616a0c8" providerId="ADAL" clId="{C6A0EA9B-4A03-4B93-B176-5C4B192A4239}" dt="2023-12-26T16:16:14.973" v="313" actId="14100"/>
          <ac:spMkLst>
            <pc:docMk/>
            <pc:sldMk cId="1832541310" sldId="292"/>
            <ac:spMk id="2" creationId="{060DCCB1-108D-EFD2-6606-8F8CB49DA05B}"/>
          </ac:spMkLst>
        </pc:spChg>
        <pc:spChg chg="add mod">
          <ac:chgData name="a49512 Phạm Ngọc Anh" userId="cefd2df1-5fa3-4dec-87c8-c5040616a0c8" providerId="ADAL" clId="{C6A0EA9B-4A03-4B93-B176-5C4B192A4239}" dt="2023-12-26T16:16:44.813" v="321" actId="1076"/>
          <ac:spMkLst>
            <pc:docMk/>
            <pc:sldMk cId="1832541310" sldId="292"/>
            <ac:spMk id="3" creationId="{7E6A1DEB-5B5E-C3D7-043A-638361601731}"/>
          </ac:spMkLst>
        </pc:spChg>
        <pc:spChg chg="add mod">
          <ac:chgData name="a49512 Phạm Ngọc Anh" userId="cefd2df1-5fa3-4dec-87c8-c5040616a0c8" providerId="ADAL" clId="{C6A0EA9B-4A03-4B93-B176-5C4B192A4239}" dt="2023-12-26T16:16:43.621" v="320" actId="1076"/>
          <ac:spMkLst>
            <pc:docMk/>
            <pc:sldMk cId="1832541310" sldId="292"/>
            <ac:spMk id="4" creationId="{FD2D8319-B331-4CB1-B6A8-54BA3DA3ADCF}"/>
          </ac:spMkLst>
        </pc:spChg>
        <pc:spChg chg="add mod">
          <ac:chgData name="a49512 Phạm Ngọc Anh" userId="cefd2df1-5fa3-4dec-87c8-c5040616a0c8" providerId="ADAL" clId="{C6A0EA9B-4A03-4B93-B176-5C4B192A4239}" dt="2023-12-26T16:16:50.877" v="323" actId="1076"/>
          <ac:spMkLst>
            <pc:docMk/>
            <pc:sldMk cId="1832541310" sldId="292"/>
            <ac:spMk id="5" creationId="{25FE18D7-7286-0E8D-E163-470AC45CDA47}"/>
          </ac:spMkLst>
        </pc:spChg>
        <pc:spChg chg="add mod">
          <ac:chgData name="a49512 Phạm Ngọc Anh" userId="cefd2df1-5fa3-4dec-87c8-c5040616a0c8" providerId="ADAL" clId="{C6A0EA9B-4A03-4B93-B176-5C4B192A4239}" dt="2023-12-26T16:16:14.973" v="313" actId="14100"/>
          <ac:spMkLst>
            <pc:docMk/>
            <pc:sldMk cId="1832541310" sldId="292"/>
            <ac:spMk id="6" creationId="{8A33B9F8-B4B2-F581-C42F-CCD9C7139C8A}"/>
          </ac:spMkLst>
        </pc:spChg>
      </pc:sldChg>
      <pc:sldChg chg="add del">
        <pc:chgData name="a49512 Phạm Ngọc Anh" userId="cefd2df1-5fa3-4dec-87c8-c5040616a0c8" providerId="ADAL" clId="{C6A0EA9B-4A03-4B93-B176-5C4B192A4239}" dt="2023-12-26T16:38:20.645" v="324" actId="47"/>
        <pc:sldMkLst>
          <pc:docMk/>
          <pc:sldMk cId="2753694191" sldId="293"/>
        </pc:sldMkLst>
      </pc:sldChg>
      <pc:sldChg chg="add del">
        <pc:chgData name="a49512 Phạm Ngọc Anh" userId="cefd2df1-5fa3-4dec-87c8-c5040616a0c8" providerId="ADAL" clId="{C6A0EA9B-4A03-4B93-B176-5C4B192A4239}" dt="2023-12-26T16:38:21.155" v="325" actId="47"/>
        <pc:sldMkLst>
          <pc:docMk/>
          <pc:sldMk cId="606206135" sldId="294"/>
        </pc:sldMkLst>
      </pc:sldChg>
    </pc:docChg>
  </pc:docChgLst>
  <pc:docChgLst>
    <pc:chgData name="a49512 Phạm Ngọc Anh" userId="cefd2df1-5fa3-4dec-87c8-c5040616a0c8" providerId="ADAL" clId="{BAB42B65-9124-41E3-BE4F-A2771373442E}"/>
    <pc:docChg chg="undo custSel modSld">
      <pc:chgData name="a49512 Phạm Ngọc Anh" userId="cefd2df1-5fa3-4dec-87c8-c5040616a0c8" providerId="ADAL" clId="{BAB42B65-9124-41E3-BE4F-A2771373442E}" dt="2023-12-26T02:38:15.431" v="252" actId="1076"/>
      <pc:docMkLst>
        <pc:docMk/>
      </pc:docMkLst>
      <pc:sldChg chg="modSp mod modNotes">
        <pc:chgData name="a49512 Phạm Ngọc Anh" userId="cefd2df1-5fa3-4dec-87c8-c5040616a0c8" providerId="ADAL" clId="{BAB42B65-9124-41E3-BE4F-A2771373442E}" dt="2023-12-26T02:38:15.431" v="252" actId="1076"/>
        <pc:sldMkLst>
          <pc:docMk/>
          <pc:sldMk cId="0" sldId="256"/>
        </pc:sldMkLst>
        <pc:spChg chg="mod">
          <ac:chgData name="a49512 Phạm Ngọc Anh" userId="cefd2df1-5fa3-4dec-87c8-c5040616a0c8" providerId="ADAL" clId="{BAB42B65-9124-41E3-BE4F-A2771373442E}" dt="2023-12-26T02:34:36.407" v="189" actId="2710"/>
          <ac:spMkLst>
            <pc:docMk/>
            <pc:sldMk cId="0" sldId="256"/>
            <ac:spMk id="235" creationId="{00000000-0000-0000-0000-000000000000}"/>
          </ac:spMkLst>
        </pc:spChg>
        <pc:spChg chg="mod">
          <ac:chgData name="a49512 Phạm Ngọc Anh" userId="cefd2df1-5fa3-4dec-87c8-c5040616a0c8" providerId="ADAL" clId="{BAB42B65-9124-41E3-BE4F-A2771373442E}" dt="2023-12-26T02:38:15.431" v="252" actId="1076"/>
          <ac:spMkLst>
            <pc:docMk/>
            <pc:sldMk cId="0" sldId="256"/>
            <ac:spMk id="236" creationId="{00000000-0000-0000-0000-000000000000}"/>
          </ac:spMkLst>
        </pc:spChg>
      </pc:sldChg>
      <pc:sldChg chg="addSp delSp modSp mod setBg">
        <pc:chgData name="a49512 Phạm Ngọc Anh" userId="cefd2df1-5fa3-4dec-87c8-c5040616a0c8" providerId="ADAL" clId="{BAB42B65-9124-41E3-BE4F-A2771373442E}" dt="2023-12-26T02:31:23.422" v="107" actId="1076"/>
        <pc:sldMkLst>
          <pc:docMk/>
          <pc:sldMk cId="0" sldId="257"/>
        </pc:sldMkLst>
        <pc:picChg chg="add mod">
          <ac:chgData name="a49512 Phạm Ngọc Anh" userId="cefd2df1-5fa3-4dec-87c8-c5040616a0c8" providerId="ADAL" clId="{BAB42B65-9124-41E3-BE4F-A2771373442E}" dt="2023-12-26T02:31:23.422" v="107" actId="1076"/>
          <ac:picMkLst>
            <pc:docMk/>
            <pc:sldMk cId="0" sldId="257"/>
            <ac:picMk id="2" creationId="{FD785F84-919B-8B97-D8BA-B88F3891E4AE}"/>
          </ac:picMkLst>
        </pc:picChg>
        <pc:picChg chg="del mod">
          <ac:chgData name="a49512 Phạm Ngọc Anh" userId="cefd2df1-5fa3-4dec-87c8-c5040616a0c8" providerId="ADAL" clId="{BAB42B65-9124-41E3-BE4F-A2771373442E}" dt="2023-12-26T02:22:31.747" v="9" actId="478"/>
          <ac:picMkLst>
            <pc:docMk/>
            <pc:sldMk cId="0" sldId="257"/>
            <ac:picMk id="24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09.414" v="17"/>
        <pc:sldMkLst>
          <pc:docMk/>
          <pc:sldMk cId="0" sldId="258"/>
        </pc:sldMkLst>
        <pc:picChg chg="del mod">
          <ac:chgData name="a49512 Phạm Ngọc Anh" userId="cefd2df1-5fa3-4dec-87c8-c5040616a0c8" providerId="ADAL" clId="{BAB42B65-9124-41E3-BE4F-A2771373442E}" dt="2023-12-26T02:24:04.029" v="14" actId="478"/>
          <ac:picMkLst>
            <pc:docMk/>
            <pc:sldMk cId="0" sldId="258"/>
            <ac:picMk id="246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30.346" v="22"/>
        <pc:sldMkLst>
          <pc:docMk/>
          <pc:sldMk cId="0" sldId="259"/>
        </pc:sldMkLst>
        <pc:picChg chg="del mod">
          <ac:chgData name="a49512 Phạm Ngọc Anh" userId="cefd2df1-5fa3-4dec-87c8-c5040616a0c8" providerId="ADAL" clId="{BAB42B65-9124-41E3-BE4F-A2771373442E}" dt="2023-12-26T02:24:25.291" v="19" actId="478"/>
          <ac:picMkLst>
            <pc:docMk/>
            <pc:sldMk cId="0" sldId="259"/>
            <ac:picMk id="25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1.561" v="108"/>
        <pc:sldMkLst>
          <pc:docMk/>
          <pc:sldMk cId="0" sldId="260"/>
        </pc:sldMkLst>
        <pc:picChg chg="add mod">
          <ac:chgData name="a49512 Phạm Ngọc Anh" userId="cefd2df1-5fa3-4dec-87c8-c5040616a0c8" providerId="ADAL" clId="{BAB42B65-9124-41E3-BE4F-A2771373442E}" dt="2023-12-26T02:31:41.561" v="108"/>
          <ac:picMkLst>
            <pc:docMk/>
            <pc:sldMk cId="0" sldId="260"/>
            <ac:picMk id="2" creationId="{73A54AFB-6534-DFEB-C7EF-27CED7963DB4}"/>
          </ac:picMkLst>
        </pc:picChg>
        <pc:picChg chg="del mod">
          <ac:chgData name="a49512 Phạm Ngọc Anh" userId="cefd2df1-5fa3-4dec-87c8-c5040616a0c8" providerId="ADAL" clId="{BAB42B65-9124-41E3-BE4F-A2771373442E}" dt="2023-12-26T02:24:36.884" v="24" actId="478"/>
          <ac:picMkLst>
            <pc:docMk/>
            <pc:sldMk cId="0" sldId="260"/>
            <ac:picMk id="25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4:58.088" v="32"/>
        <pc:sldMkLst>
          <pc:docMk/>
          <pc:sldMk cId="0" sldId="261"/>
        </pc:sldMkLst>
        <pc:picChg chg="del">
          <ac:chgData name="a49512 Phạm Ngọc Anh" userId="cefd2df1-5fa3-4dec-87c8-c5040616a0c8" providerId="ADAL" clId="{BAB42B65-9124-41E3-BE4F-A2771373442E}" dt="2023-12-26T02:24:46.351" v="29" actId="478"/>
          <ac:picMkLst>
            <pc:docMk/>
            <pc:sldMk cId="0" sldId="261"/>
            <ac:picMk id="26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7:01.640" v="53"/>
        <pc:sldMkLst>
          <pc:docMk/>
          <pc:sldMk cId="0" sldId="262"/>
        </pc:sldMkLst>
        <pc:picChg chg="del mod">
          <ac:chgData name="a49512 Phạm Ngọc Anh" userId="cefd2df1-5fa3-4dec-87c8-c5040616a0c8" providerId="ADAL" clId="{BAB42B65-9124-41E3-BE4F-A2771373442E}" dt="2023-12-26T02:25:31.610" v="35" actId="478"/>
          <ac:picMkLst>
            <pc:docMk/>
            <pc:sldMk cId="0" sldId="262"/>
            <ac:picMk id="26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5.076" v="109"/>
        <pc:sldMkLst>
          <pc:docMk/>
          <pc:sldMk cId="0" sldId="263"/>
        </pc:sldMkLst>
        <pc:picChg chg="add mod">
          <ac:chgData name="a49512 Phạm Ngọc Anh" userId="cefd2df1-5fa3-4dec-87c8-c5040616a0c8" providerId="ADAL" clId="{BAB42B65-9124-41E3-BE4F-A2771373442E}" dt="2023-12-26T02:31:45.076" v="109"/>
          <ac:picMkLst>
            <pc:docMk/>
            <pc:sldMk cId="0" sldId="263"/>
            <ac:picMk id="2" creationId="{772D489A-2CCE-3466-4C1D-57DF18F662AE}"/>
          </ac:picMkLst>
        </pc:picChg>
        <pc:picChg chg="del">
          <ac:chgData name="a49512 Phạm Ngọc Anh" userId="cefd2df1-5fa3-4dec-87c8-c5040616a0c8" providerId="ADAL" clId="{BAB42B65-9124-41E3-BE4F-A2771373442E}" dt="2023-12-26T02:25:37.400" v="36" actId="478"/>
          <ac:picMkLst>
            <pc:docMk/>
            <pc:sldMk cId="0" sldId="263"/>
            <ac:picMk id="27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12.892" v="59"/>
        <pc:sldMkLst>
          <pc:docMk/>
          <pc:sldMk cId="0" sldId="264"/>
        </pc:sldMkLst>
        <pc:picChg chg="del">
          <ac:chgData name="a49512 Phạm Ngọc Anh" userId="cefd2df1-5fa3-4dec-87c8-c5040616a0c8" providerId="ADAL" clId="{BAB42B65-9124-41E3-BE4F-A2771373442E}" dt="2023-12-26T02:25:42.437" v="37" actId="478"/>
          <ac:picMkLst>
            <pc:docMk/>
            <pc:sldMk cId="0" sldId="264"/>
            <ac:picMk id="27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20.184" v="62"/>
        <pc:sldMkLst>
          <pc:docMk/>
          <pc:sldMk cId="0" sldId="265"/>
        </pc:sldMkLst>
        <pc:picChg chg="del">
          <ac:chgData name="a49512 Phạm Ngọc Anh" userId="cefd2df1-5fa3-4dec-87c8-c5040616a0c8" providerId="ADAL" clId="{BAB42B65-9124-41E3-BE4F-A2771373442E}" dt="2023-12-26T02:25:47.337" v="38" actId="478"/>
          <ac:picMkLst>
            <pc:docMk/>
            <pc:sldMk cId="0" sldId="265"/>
            <ac:picMk id="28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8.233" v="110"/>
        <pc:sldMkLst>
          <pc:docMk/>
          <pc:sldMk cId="0" sldId="266"/>
        </pc:sldMkLst>
        <pc:picChg chg="add mod">
          <ac:chgData name="a49512 Phạm Ngọc Anh" userId="cefd2df1-5fa3-4dec-87c8-c5040616a0c8" providerId="ADAL" clId="{BAB42B65-9124-41E3-BE4F-A2771373442E}" dt="2023-12-26T02:31:48.233" v="110"/>
          <ac:picMkLst>
            <pc:docMk/>
            <pc:sldMk cId="0" sldId="266"/>
            <ac:picMk id="2" creationId="{42910508-A1B1-CB0D-8449-76315D0561FC}"/>
          </ac:picMkLst>
        </pc:picChg>
        <pc:picChg chg="del">
          <ac:chgData name="a49512 Phạm Ngọc Anh" userId="cefd2df1-5fa3-4dec-87c8-c5040616a0c8" providerId="ADAL" clId="{BAB42B65-9124-41E3-BE4F-A2771373442E}" dt="2023-12-26T02:25:53.221" v="39" actId="478"/>
          <ac:picMkLst>
            <pc:docMk/>
            <pc:sldMk cId="0" sldId="266"/>
            <ac:picMk id="28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34.370" v="68"/>
        <pc:sldMkLst>
          <pc:docMk/>
          <pc:sldMk cId="0" sldId="267"/>
        </pc:sldMkLst>
        <pc:picChg chg="del">
          <ac:chgData name="a49512 Phạm Ngọc Anh" userId="cefd2df1-5fa3-4dec-87c8-c5040616a0c8" providerId="ADAL" clId="{BAB42B65-9124-41E3-BE4F-A2771373442E}" dt="2023-12-26T02:25:58.166" v="40" actId="478"/>
          <ac:picMkLst>
            <pc:docMk/>
            <pc:sldMk cId="0" sldId="267"/>
            <ac:picMk id="29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40.813" v="71"/>
        <pc:sldMkLst>
          <pc:docMk/>
          <pc:sldMk cId="0" sldId="268"/>
        </pc:sldMkLst>
        <pc:picChg chg="del">
          <ac:chgData name="a49512 Phạm Ngọc Anh" userId="cefd2df1-5fa3-4dec-87c8-c5040616a0c8" providerId="ADAL" clId="{BAB42B65-9124-41E3-BE4F-A2771373442E}" dt="2023-12-26T02:26:03.277" v="41" actId="478"/>
          <ac:picMkLst>
            <pc:docMk/>
            <pc:sldMk cId="0" sldId="268"/>
            <ac:picMk id="29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9.588" v="111"/>
        <pc:sldMkLst>
          <pc:docMk/>
          <pc:sldMk cId="0" sldId="269"/>
        </pc:sldMkLst>
        <pc:picChg chg="add mod">
          <ac:chgData name="a49512 Phạm Ngọc Anh" userId="cefd2df1-5fa3-4dec-87c8-c5040616a0c8" providerId="ADAL" clId="{BAB42B65-9124-41E3-BE4F-A2771373442E}" dt="2023-12-26T02:31:49.588" v="111"/>
          <ac:picMkLst>
            <pc:docMk/>
            <pc:sldMk cId="0" sldId="269"/>
            <ac:picMk id="2" creationId="{4B7F9D87-49DF-FAB9-35B3-E7EF5C1FAF96}"/>
          </ac:picMkLst>
        </pc:picChg>
        <pc:picChg chg="del">
          <ac:chgData name="a49512 Phạm Ngọc Anh" userId="cefd2df1-5fa3-4dec-87c8-c5040616a0c8" providerId="ADAL" clId="{BAB42B65-9124-41E3-BE4F-A2771373442E}" dt="2023-12-26T02:26:07.874" v="42" actId="478"/>
          <ac:picMkLst>
            <pc:docMk/>
            <pc:sldMk cId="0" sldId="269"/>
            <ac:picMk id="30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3.560" v="77"/>
        <pc:sldMkLst>
          <pc:docMk/>
          <pc:sldMk cId="0" sldId="270"/>
        </pc:sldMkLst>
        <pc:picChg chg="del">
          <ac:chgData name="a49512 Phạm Ngọc Anh" userId="cefd2df1-5fa3-4dec-87c8-c5040616a0c8" providerId="ADAL" clId="{BAB42B65-9124-41E3-BE4F-A2771373442E}" dt="2023-12-26T02:26:11.933" v="43" actId="478"/>
          <ac:picMkLst>
            <pc:docMk/>
            <pc:sldMk cId="0" sldId="270"/>
            <ac:picMk id="30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9.285" v="80"/>
        <pc:sldMkLst>
          <pc:docMk/>
          <pc:sldMk cId="0" sldId="271"/>
        </pc:sldMkLst>
        <pc:picChg chg="del">
          <ac:chgData name="a49512 Phạm Ngọc Anh" userId="cefd2df1-5fa3-4dec-87c8-c5040616a0c8" providerId="ADAL" clId="{BAB42B65-9124-41E3-BE4F-A2771373442E}" dt="2023-12-26T02:26:16.014" v="44" actId="478"/>
          <ac:picMkLst>
            <pc:docMk/>
            <pc:sldMk cId="0" sldId="271"/>
            <ac:picMk id="31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1.731" v="112"/>
        <pc:sldMkLst>
          <pc:docMk/>
          <pc:sldMk cId="0" sldId="272"/>
        </pc:sldMkLst>
        <pc:picChg chg="add mod">
          <ac:chgData name="a49512 Phạm Ngọc Anh" userId="cefd2df1-5fa3-4dec-87c8-c5040616a0c8" providerId="ADAL" clId="{BAB42B65-9124-41E3-BE4F-A2771373442E}" dt="2023-12-26T02:31:51.731" v="112"/>
          <ac:picMkLst>
            <pc:docMk/>
            <pc:sldMk cId="0" sldId="272"/>
            <ac:picMk id="2" creationId="{EF1C20AB-6247-7D5F-2663-2523A9AAF8AC}"/>
          </ac:picMkLst>
        </pc:picChg>
        <pc:picChg chg="del">
          <ac:chgData name="a49512 Phạm Ngọc Anh" userId="cefd2df1-5fa3-4dec-87c8-c5040616a0c8" providerId="ADAL" clId="{BAB42B65-9124-41E3-BE4F-A2771373442E}" dt="2023-12-26T02:26:20.480" v="45" actId="478"/>
          <ac:picMkLst>
            <pc:docMk/>
            <pc:sldMk cId="0" sldId="272"/>
            <ac:picMk id="31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24.420" v="86"/>
        <pc:sldMkLst>
          <pc:docMk/>
          <pc:sldMk cId="0" sldId="273"/>
        </pc:sldMkLst>
        <pc:picChg chg="del">
          <ac:chgData name="a49512 Phạm Ngọc Anh" userId="cefd2df1-5fa3-4dec-87c8-c5040616a0c8" providerId="ADAL" clId="{BAB42B65-9124-41E3-BE4F-A2771373442E}" dt="2023-12-26T02:26:24.660" v="46" actId="478"/>
          <ac:picMkLst>
            <pc:docMk/>
            <pc:sldMk cId="0" sldId="273"/>
            <ac:picMk id="32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31.600" v="89"/>
        <pc:sldMkLst>
          <pc:docMk/>
          <pc:sldMk cId="0" sldId="274"/>
        </pc:sldMkLst>
        <pc:picChg chg="del">
          <ac:chgData name="a49512 Phạm Ngọc Anh" userId="cefd2df1-5fa3-4dec-87c8-c5040616a0c8" providerId="ADAL" clId="{BAB42B65-9124-41E3-BE4F-A2771373442E}" dt="2023-12-26T02:26:28.860" v="47" actId="478"/>
          <ac:picMkLst>
            <pc:docMk/>
            <pc:sldMk cId="0" sldId="274"/>
            <ac:picMk id="32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4.011" v="113"/>
        <pc:sldMkLst>
          <pc:docMk/>
          <pc:sldMk cId="0" sldId="275"/>
        </pc:sldMkLst>
        <pc:picChg chg="add mod">
          <ac:chgData name="a49512 Phạm Ngọc Anh" userId="cefd2df1-5fa3-4dec-87c8-c5040616a0c8" providerId="ADAL" clId="{BAB42B65-9124-41E3-BE4F-A2771373442E}" dt="2023-12-26T02:31:54.011" v="113"/>
          <ac:picMkLst>
            <pc:docMk/>
            <pc:sldMk cId="0" sldId="275"/>
            <ac:picMk id="2" creationId="{1C98FC0D-FB32-E540-A35B-403AAA40CBE7}"/>
          </ac:picMkLst>
        </pc:picChg>
        <pc:picChg chg="del">
          <ac:chgData name="a49512 Phạm Ngọc Anh" userId="cefd2df1-5fa3-4dec-87c8-c5040616a0c8" providerId="ADAL" clId="{BAB42B65-9124-41E3-BE4F-A2771373442E}" dt="2023-12-26T02:26:33.840" v="48" actId="478"/>
          <ac:picMkLst>
            <pc:docMk/>
            <pc:sldMk cId="0" sldId="275"/>
            <ac:picMk id="33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46.728" v="95"/>
        <pc:sldMkLst>
          <pc:docMk/>
          <pc:sldMk cId="0" sldId="276"/>
        </pc:sldMkLst>
        <pc:picChg chg="del">
          <ac:chgData name="a49512 Phạm Ngọc Anh" userId="cefd2df1-5fa3-4dec-87c8-c5040616a0c8" providerId="ADAL" clId="{BAB42B65-9124-41E3-BE4F-A2771373442E}" dt="2023-12-26T02:26:38.670" v="49" actId="478"/>
          <ac:picMkLst>
            <pc:docMk/>
            <pc:sldMk cId="0" sldId="276"/>
            <ac:picMk id="33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51.815" v="98"/>
        <pc:sldMkLst>
          <pc:docMk/>
          <pc:sldMk cId="0" sldId="277"/>
        </pc:sldMkLst>
        <pc:picChg chg="del">
          <ac:chgData name="a49512 Phạm Ngọc Anh" userId="cefd2df1-5fa3-4dec-87c8-c5040616a0c8" providerId="ADAL" clId="{BAB42B65-9124-41E3-BE4F-A2771373442E}" dt="2023-12-26T02:26:43.330" v="50" actId="478"/>
          <ac:picMkLst>
            <pc:docMk/>
            <pc:sldMk cId="0" sldId="277"/>
            <ac:picMk id="341" creationId="{00000000-0000-0000-0000-000000000000}"/>
          </ac:picMkLst>
        </pc:picChg>
      </pc:sldChg>
      <pc:sldChg chg="modNotes">
        <pc:chgData name="a49512 Phạm Ngọc Anh" userId="cefd2df1-5fa3-4dec-87c8-c5040616a0c8" providerId="ADAL" clId="{BAB42B65-9124-41E3-BE4F-A2771373442E}" dt="2023-12-26T02:21:22.432" v="0" actId="16037"/>
        <pc:sldMkLst>
          <pc:docMk/>
          <pc:sldMk cId="0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091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80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58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t="-8000" r="-6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t="-8000" r="-6000" b="-9000"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p3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audio" Target="../media/media5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mp3"/><Relationship Id="rId11" Type="http://schemas.openxmlformats.org/officeDocument/2006/relationships/image" Target="../media/image6.png"/><Relationship Id="rId5" Type="http://schemas.microsoft.com/office/2007/relationships/media" Target="../media/media8.mp3"/><Relationship Id="rId10" Type="http://schemas.openxmlformats.org/officeDocument/2006/relationships/image" Target="../media/image11.png"/><Relationship Id="rId4" Type="http://schemas.openxmlformats.org/officeDocument/2006/relationships/audio" Target="../media/media7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6.mp4"/><Relationship Id="rId7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audio" Target="../media/media10.mp3"/><Relationship Id="rId11" Type="http://schemas.openxmlformats.org/officeDocument/2006/relationships/image" Target="../media/image6.png"/><Relationship Id="rId5" Type="http://schemas.microsoft.com/office/2007/relationships/media" Target="../media/media10.mp3"/><Relationship Id="rId10" Type="http://schemas.openxmlformats.org/officeDocument/2006/relationships/image" Target="../media/image11.png"/><Relationship Id="rId4" Type="http://schemas.openxmlformats.org/officeDocument/2006/relationships/video" Target="../media/media6.mp4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ƯỜNG TIỂU HỌC PHÚ X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963389431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1776" t="23596" r="11825" b="22798"/>
          <a:stretch/>
        </p:blipFill>
        <p:spPr>
          <a:xfrm>
            <a:off x="4019551" y="0"/>
            <a:ext cx="3829049" cy="15112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1025" y="133350"/>
            <a:ext cx="3305175" cy="1120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>
              <a:ln w="660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tsmaker-file-2025-3-18-19-35-2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008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3B073A-18E5-1869-1FDD-A6787FA6F2FA}"/>
              </a:ext>
            </a:extLst>
          </p:cNvPr>
          <p:cNvSpPr txBox="1"/>
          <p:nvPr/>
        </p:nvSpPr>
        <p:spPr>
          <a:xfrm>
            <a:off x="533400" y="404692"/>
            <a:ext cx="11334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VN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VN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VN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ví dụ về cộng hai phân số có cùng mẫu số, rồi tính kết quả.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AB39C0-5BD6-EA53-2DF3-B2C54981F0AE}"/>
              </a:ext>
            </a:extLst>
          </p:cNvPr>
          <p:cNvGrpSpPr/>
          <p:nvPr/>
        </p:nvGrpSpPr>
        <p:grpSpPr>
          <a:xfrm>
            <a:off x="5834458" y="2203055"/>
            <a:ext cx="1353560" cy="1128514"/>
            <a:chOff x="5449079" y="3915447"/>
            <a:chExt cx="2030341" cy="16927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4A71AE-7161-544B-0F91-5F7A57CE2234}"/>
                </a:ext>
              </a:extLst>
            </p:cNvPr>
            <p:cNvSpPr txBox="1"/>
            <p:nvPr/>
          </p:nvSpPr>
          <p:spPr>
            <a:xfrm>
              <a:off x="5449079" y="4213794"/>
              <a:ext cx="357413" cy="877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CDF5E4-4DCD-331A-7342-1EE58ECE5992}"/>
                </a:ext>
              </a:extLst>
            </p:cNvPr>
            <p:cNvGrpSpPr/>
            <p:nvPr/>
          </p:nvGrpSpPr>
          <p:grpSpPr>
            <a:xfrm>
              <a:off x="5830409" y="3915447"/>
              <a:ext cx="1649011" cy="1692769"/>
              <a:chOff x="12027158" y="4300588"/>
              <a:chExt cx="525089" cy="16927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274CE2-AD25-D1B5-48C7-47A03104E597}"/>
                  </a:ext>
                </a:extLst>
              </p:cNvPr>
              <p:cNvSpPr txBox="1"/>
              <p:nvPr/>
            </p:nvSpPr>
            <p:spPr>
              <a:xfrm>
                <a:off x="12027158" y="4300588"/>
                <a:ext cx="525089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+ 2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DDB21ED-EF99-9C49-CFE4-14FDF3FAC1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5" y="5083935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3B73B2-5B21-3DC8-E5EE-E42D5E4F2C8E}"/>
              </a:ext>
            </a:extLst>
          </p:cNvPr>
          <p:cNvGrpSpPr/>
          <p:nvPr/>
        </p:nvGrpSpPr>
        <p:grpSpPr>
          <a:xfrm>
            <a:off x="7247774" y="2199610"/>
            <a:ext cx="1566179" cy="1146923"/>
            <a:chOff x="7569051" y="3910285"/>
            <a:chExt cx="2349269" cy="17203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50CADC-41A0-4514-84AE-E62B2B945486}"/>
                </a:ext>
              </a:extLst>
            </p:cNvPr>
            <p:cNvSpPr txBox="1"/>
            <p:nvPr/>
          </p:nvSpPr>
          <p:spPr>
            <a:xfrm>
              <a:off x="7569051" y="4205727"/>
              <a:ext cx="350664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CF11C7-E8C5-9C81-F406-36DE84DE1D35}"/>
                </a:ext>
              </a:extLst>
            </p:cNvPr>
            <p:cNvGrpSpPr/>
            <p:nvPr/>
          </p:nvGrpSpPr>
          <p:grpSpPr>
            <a:xfrm>
              <a:off x="8092018" y="3937899"/>
              <a:ext cx="612239" cy="1692772"/>
              <a:chOff x="12015604" y="4322030"/>
              <a:chExt cx="531200" cy="169277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6226DA-37D3-F544-FAD2-5CF8474B1574}"/>
                  </a:ext>
                </a:extLst>
              </p:cNvPr>
              <p:cNvSpPr txBox="1"/>
              <p:nvPr/>
            </p:nvSpPr>
            <p:spPr>
              <a:xfrm>
                <a:off x="12022865" y="4322030"/>
                <a:ext cx="484283" cy="1692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99FBEB-43D0-D2FC-4E8D-DD1ED53B45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15604" y="5057302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D6DACF-D705-3088-B763-D372AA86FB4B}"/>
                </a:ext>
              </a:extLst>
            </p:cNvPr>
            <p:cNvSpPr txBox="1"/>
            <p:nvPr/>
          </p:nvSpPr>
          <p:spPr>
            <a:xfrm>
              <a:off x="8849699" y="4201665"/>
              <a:ext cx="350664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F38D93-0281-5086-7D58-423593A41BDB}"/>
                </a:ext>
              </a:extLst>
            </p:cNvPr>
            <p:cNvGrpSpPr/>
            <p:nvPr/>
          </p:nvGrpSpPr>
          <p:grpSpPr>
            <a:xfrm>
              <a:off x="9306081" y="3910285"/>
              <a:ext cx="612239" cy="1692773"/>
              <a:chOff x="12027158" y="4298479"/>
              <a:chExt cx="531200" cy="169277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1FF6E7-C9CB-3E69-2B1B-C59F14BA1C5C}"/>
                  </a:ext>
                </a:extLst>
              </p:cNvPr>
              <p:cNvSpPr txBox="1"/>
              <p:nvPr/>
            </p:nvSpPr>
            <p:spPr>
              <a:xfrm>
                <a:off x="12045974" y="4298479"/>
                <a:ext cx="484283" cy="1692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CD4625-CDF8-B8EF-3BC3-6136EDB720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730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29EE7C-5F7C-F03F-813B-63B39F3217D6}"/>
              </a:ext>
            </a:extLst>
          </p:cNvPr>
          <p:cNvGrpSpPr/>
          <p:nvPr/>
        </p:nvGrpSpPr>
        <p:grpSpPr>
          <a:xfrm>
            <a:off x="4398225" y="2196551"/>
            <a:ext cx="1321905" cy="1136152"/>
            <a:chOff x="1578435" y="5451341"/>
            <a:chExt cx="1982859" cy="17042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B1F86E-2586-1A8B-D22E-E14AF7208B57}"/>
                </a:ext>
              </a:extLst>
            </p:cNvPr>
            <p:cNvGrpSpPr/>
            <p:nvPr/>
          </p:nvGrpSpPr>
          <p:grpSpPr>
            <a:xfrm>
              <a:off x="1578435" y="5451341"/>
              <a:ext cx="638879" cy="1692769"/>
              <a:chOff x="12025028" y="4307754"/>
              <a:chExt cx="554313" cy="169276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5AB471-B91B-9BD5-D27C-D6990C880108}"/>
                  </a:ext>
                </a:extLst>
              </p:cNvPr>
              <p:cNvSpPr txBox="1"/>
              <p:nvPr/>
            </p:nvSpPr>
            <p:spPr>
              <a:xfrm>
                <a:off x="12025028" y="4307754"/>
                <a:ext cx="520264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94C311E-EAFA-CB2F-8522-38A658FC15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0" y="5112509"/>
                <a:ext cx="53120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CB22893-28CB-D913-9E73-D68C02F1F7C4}"/>
                </a:ext>
              </a:extLst>
            </p:cNvPr>
            <p:cNvGrpSpPr/>
            <p:nvPr/>
          </p:nvGrpSpPr>
          <p:grpSpPr>
            <a:xfrm>
              <a:off x="2949055" y="5462798"/>
              <a:ext cx="612239" cy="1692769"/>
              <a:chOff x="12145218" y="4319211"/>
              <a:chExt cx="531200" cy="169276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76EA95-CADA-0219-F76F-950632314F61}"/>
                  </a:ext>
                </a:extLst>
              </p:cNvPr>
              <p:cNvSpPr txBox="1"/>
              <p:nvPr/>
            </p:nvSpPr>
            <p:spPr>
              <a:xfrm>
                <a:off x="12150875" y="4319211"/>
                <a:ext cx="484281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EC10D7A-4398-3C69-D696-176F40A26F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45218" y="511499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28DFF7-3F98-483A-1635-ADF08CA70816}"/>
                </a:ext>
              </a:extLst>
            </p:cNvPr>
            <p:cNvSpPr txBox="1"/>
            <p:nvPr/>
          </p:nvSpPr>
          <p:spPr>
            <a:xfrm>
              <a:off x="2405083" y="5733732"/>
              <a:ext cx="398531" cy="877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BFB171-99FB-80EF-9FB5-A006634F4FE1}"/>
              </a:ext>
            </a:extLst>
          </p:cNvPr>
          <p:cNvGrpSpPr/>
          <p:nvPr/>
        </p:nvGrpSpPr>
        <p:grpSpPr>
          <a:xfrm>
            <a:off x="4498173" y="3326747"/>
            <a:ext cx="1213430" cy="1146269"/>
            <a:chOff x="1605077" y="5437273"/>
            <a:chExt cx="1820146" cy="17194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22CF2AB-A3C6-2B5E-9EB1-F6842FAFD98E}"/>
                </a:ext>
              </a:extLst>
            </p:cNvPr>
            <p:cNvGrpSpPr/>
            <p:nvPr/>
          </p:nvGrpSpPr>
          <p:grpSpPr>
            <a:xfrm>
              <a:off x="1605077" y="5437273"/>
              <a:ext cx="612240" cy="1692769"/>
              <a:chOff x="12048141" y="4293686"/>
              <a:chExt cx="531200" cy="169276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4834F60-FBF2-1A41-E517-F1734BAE8C2C}"/>
                  </a:ext>
                </a:extLst>
              </p:cNvPr>
              <p:cNvSpPr txBox="1"/>
              <p:nvPr/>
            </p:nvSpPr>
            <p:spPr>
              <a:xfrm>
                <a:off x="12053610" y="4293686"/>
                <a:ext cx="520263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91F0D18-769D-9B3D-1DE5-524AC595C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85876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12C8ABA-117D-1A53-D42F-B4702DECCAB9}"/>
                </a:ext>
              </a:extLst>
            </p:cNvPr>
            <p:cNvGrpSpPr/>
            <p:nvPr/>
          </p:nvGrpSpPr>
          <p:grpSpPr>
            <a:xfrm>
              <a:off x="2812984" y="5463906"/>
              <a:ext cx="612239" cy="1692768"/>
              <a:chOff x="12027158" y="4320319"/>
              <a:chExt cx="531200" cy="169276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82D65A-48CF-C612-34C0-1094E55033E2}"/>
                  </a:ext>
                </a:extLst>
              </p:cNvPr>
              <p:cNvSpPr txBox="1"/>
              <p:nvPr/>
            </p:nvSpPr>
            <p:spPr>
              <a:xfrm>
                <a:off x="12043914" y="4320319"/>
                <a:ext cx="484283" cy="1692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5F89FF6-8EC4-1758-2B1B-D2B9DF3F02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7061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56E157-BC55-C0D8-37AE-1256A55D4E3D}"/>
                </a:ext>
              </a:extLst>
            </p:cNvPr>
            <p:cNvSpPr txBox="1"/>
            <p:nvPr/>
          </p:nvSpPr>
          <p:spPr>
            <a:xfrm>
              <a:off x="2336294" y="5749840"/>
              <a:ext cx="398531" cy="877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7CB7CA-E0F5-E80F-6083-92EBD0C12A5E}"/>
              </a:ext>
            </a:extLst>
          </p:cNvPr>
          <p:cNvGrpSpPr/>
          <p:nvPr/>
        </p:nvGrpSpPr>
        <p:grpSpPr>
          <a:xfrm>
            <a:off x="5834206" y="3346032"/>
            <a:ext cx="703536" cy="1128514"/>
            <a:chOff x="5458933" y="5802792"/>
            <a:chExt cx="1055304" cy="169276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5C426D-969A-A759-6F32-37F841A71753}"/>
                </a:ext>
              </a:extLst>
            </p:cNvPr>
            <p:cNvSpPr txBox="1"/>
            <p:nvPr/>
          </p:nvSpPr>
          <p:spPr>
            <a:xfrm>
              <a:off x="5458933" y="6087351"/>
              <a:ext cx="350664" cy="877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1B54B9-B98C-876B-21FC-4FF3956F6751}"/>
                </a:ext>
              </a:extLst>
            </p:cNvPr>
            <p:cNvGrpSpPr/>
            <p:nvPr/>
          </p:nvGrpSpPr>
          <p:grpSpPr>
            <a:xfrm>
              <a:off x="5901998" y="5802792"/>
              <a:ext cx="612239" cy="1692769"/>
              <a:chOff x="12038712" y="4291980"/>
              <a:chExt cx="531200" cy="169276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7B7F09-FAC5-2F7F-104C-5E590390CDC4}"/>
                  </a:ext>
                </a:extLst>
              </p:cNvPr>
              <p:cNvSpPr txBox="1"/>
              <p:nvPr/>
            </p:nvSpPr>
            <p:spPr>
              <a:xfrm>
                <a:off x="12074075" y="4291980"/>
                <a:ext cx="484283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E433E97-A68D-3701-5625-999F6CC8E9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504398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85AE56-6A0A-F4D1-E5E8-A0D9C1E0B20E}"/>
              </a:ext>
            </a:extLst>
          </p:cNvPr>
          <p:cNvGrpSpPr/>
          <p:nvPr/>
        </p:nvGrpSpPr>
        <p:grpSpPr>
          <a:xfrm>
            <a:off x="4472632" y="4605372"/>
            <a:ext cx="1213438" cy="1137392"/>
            <a:chOff x="1605065" y="5447685"/>
            <a:chExt cx="1820158" cy="170608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6BD401C-77C4-11CA-60F8-8268053D4EFD}"/>
                </a:ext>
              </a:extLst>
            </p:cNvPr>
            <p:cNvGrpSpPr/>
            <p:nvPr/>
          </p:nvGrpSpPr>
          <p:grpSpPr>
            <a:xfrm>
              <a:off x="1605065" y="5447685"/>
              <a:ext cx="635754" cy="1692769"/>
              <a:chOff x="12048141" y="4304098"/>
              <a:chExt cx="551602" cy="1692769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B8C1FE-F8A0-D370-CAC5-6E712BDC1E7D}"/>
                  </a:ext>
                </a:extLst>
              </p:cNvPr>
              <p:cNvSpPr txBox="1"/>
              <p:nvPr/>
            </p:nvSpPr>
            <p:spPr>
              <a:xfrm>
                <a:off x="12079480" y="4304098"/>
                <a:ext cx="520263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C8CDFCC-EDE7-E0FD-4273-5656B2CDA4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5730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4BA5EA6-0E65-9628-5421-CA0A6573E824}"/>
                </a:ext>
              </a:extLst>
            </p:cNvPr>
            <p:cNvGrpSpPr/>
            <p:nvPr/>
          </p:nvGrpSpPr>
          <p:grpSpPr>
            <a:xfrm>
              <a:off x="2812984" y="5461002"/>
              <a:ext cx="612239" cy="1692769"/>
              <a:chOff x="12027158" y="4317415"/>
              <a:chExt cx="531200" cy="169276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DD01573-3D37-D2A4-4376-928A54A934C1}"/>
                  </a:ext>
                </a:extLst>
              </p:cNvPr>
              <p:cNvSpPr txBox="1"/>
              <p:nvPr/>
            </p:nvSpPr>
            <p:spPr>
              <a:xfrm>
                <a:off x="12042166" y="4317415"/>
                <a:ext cx="484283" cy="169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CF751DA-36F5-C8D7-E2AB-7E64F142E4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730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3E0F5E-D9DF-4560-B35D-6CEDE464E275}"/>
                </a:ext>
              </a:extLst>
            </p:cNvPr>
            <p:cNvSpPr txBox="1"/>
            <p:nvPr/>
          </p:nvSpPr>
          <p:spPr>
            <a:xfrm>
              <a:off x="2337800" y="5732679"/>
              <a:ext cx="398531" cy="877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AE7A49-7569-38EF-4C39-9EA8E1C4D978}"/>
              </a:ext>
            </a:extLst>
          </p:cNvPr>
          <p:cNvGrpSpPr/>
          <p:nvPr/>
        </p:nvGrpSpPr>
        <p:grpSpPr>
          <a:xfrm>
            <a:off x="5800777" y="4608283"/>
            <a:ext cx="2300762" cy="1622249"/>
            <a:chOff x="5409128" y="7663704"/>
            <a:chExt cx="2537358" cy="243337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C353BF6-260F-0796-6F53-3F4F35153EF9}"/>
                </a:ext>
              </a:extLst>
            </p:cNvPr>
            <p:cNvSpPr txBox="1"/>
            <p:nvPr/>
          </p:nvSpPr>
          <p:spPr>
            <a:xfrm>
              <a:off x="5409128" y="7940150"/>
              <a:ext cx="350664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EE8BA00-15B5-6448-A601-C0DB82D86E25}"/>
                </a:ext>
              </a:extLst>
            </p:cNvPr>
            <p:cNvGrpSpPr/>
            <p:nvPr/>
          </p:nvGrpSpPr>
          <p:grpSpPr>
            <a:xfrm>
              <a:off x="5873186" y="7665642"/>
              <a:ext cx="866967" cy="2431438"/>
              <a:chOff x="12031607" y="4395250"/>
              <a:chExt cx="502606" cy="2431438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6FDB0DF-72E3-8ACF-3B85-3F685D3F3272}"/>
                  </a:ext>
                </a:extLst>
              </p:cNvPr>
              <p:cNvSpPr txBox="1"/>
              <p:nvPr/>
            </p:nvSpPr>
            <p:spPr>
              <a:xfrm>
                <a:off x="12031607" y="4395250"/>
                <a:ext cx="484282" cy="2431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2CBE90E-B9E3-B8F8-CCCA-99FB315E2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5137203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CBE4C52-9169-A41B-7090-34BAA33E4E04}"/>
                </a:ext>
              </a:extLst>
            </p:cNvPr>
            <p:cNvGrpSpPr/>
            <p:nvPr/>
          </p:nvGrpSpPr>
          <p:grpSpPr>
            <a:xfrm>
              <a:off x="6877865" y="7663704"/>
              <a:ext cx="1068621" cy="1692773"/>
              <a:chOff x="5432299" y="5921441"/>
              <a:chExt cx="1068621" cy="1692773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B6ACF10-79F8-5C8D-D152-9424F32B07BD}"/>
                  </a:ext>
                </a:extLst>
              </p:cNvPr>
              <p:cNvSpPr txBox="1"/>
              <p:nvPr/>
            </p:nvSpPr>
            <p:spPr>
              <a:xfrm>
                <a:off x="5432299" y="6180571"/>
                <a:ext cx="350664" cy="877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3DED0B2B-C5D6-0EA5-BC87-8F34C633A6F9}"/>
                  </a:ext>
                </a:extLst>
              </p:cNvPr>
              <p:cNvGrpSpPr/>
              <p:nvPr/>
            </p:nvGrpSpPr>
            <p:grpSpPr>
              <a:xfrm>
                <a:off x="5888681" y="5921441"/>
                <a:ext cx="612239" cy="1692773"/>
                <a:chOff x="12027158" y="4410629"/>
                <a:chExt cx="531200" cy="1692773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360F787-5E9D-FF68-E65B-FE6C1E2DC96D}"/>
                    </a:ext>
                  </a:extLst>
                </p:cNvPr>
                <p:cNvSpPr txBox="1"/>
                <p:nvPr/>
              </p:nvSpPr>
              <p:spPr>
                <a:xfrm>
                  <a:off x="12032576" y="4410629"/>
                  <a:ext cx="484284" cy="16927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5</a:t>
                  </a:r>
                </a:p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C1688C9-D50D-4139-3521-0B584102D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137201"/>
                  <a:ext cx="5312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</p:grp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D39450A-F631-6C65-886F-97AA4905EADC}"/>
              </a:ext>
            </a:extLst>
          </p:cNvPr>
          <p:cNvSpPr txBox="1"/>
          <p:nvPr/>
        </p:nvSpPr>
        <p:spPr>
          <a:xfrm>
            <a:off x="2903461" y="2360000"/>
            <a:ext cx="1401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122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2 phút có âm thanh - 2 minute countdown timer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0466" y="46494"/>
            <a:ext cx="1875037" cy="10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0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8667" y="685800"/>
            <a:ext cx="12573001" cy="617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5179" y="3614692"/>
            <a:ext cx="9165307" cy="1559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khỏe.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GB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963389431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1776" t="23596" r="11825" b="22798"/>
          <a:stretch/>
        </p:blipFill>
        <p:spPr>
          <a:xfrm>
            <a:off x="3609698" y="0"/>
            <a:ext cx="4095523" cy="1250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105" y="130454"/>
            <a:ext cx="3162495" cy="989240"/>
          </a:xfrm>
          <a:prstGeom prst="rect">
            <a:avLst/>
          </a:prstGeom>
        </p:spPr>
      </p:pic>
      <p:pic>
        <p:nvPicPr>
          <p:cNvPr id="3" name="ttsmaker-file-2025-3-15-9-14-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915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904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650" y="212134"/>
            <a:ext cx="117538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19 tháng 3 năm 2025</a:t>
            </a:r>
          </a:p>
          <a:p>
            <a:pPr algn="ctr">
              <a:lnSpc>
                <a:spcPct val="150000"/>
              </a:lnSpc>
            </a:pPr>
            <a:r>
              <a:rPr lang="en-US" sz="3000" b="1" u="sng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  <a:p>
            <a:pPr algn="ctr">
              <a:lnSpc>
                <a:spcPct val="150000"/>
              </a:lnSpc>
            </a:pPr>
            <a:r>
              <a:rPr lang="en-US" sz="3000" b="1" u="sng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128:</a:t>
            </a:r>
            <a:r>
              <a:rPr 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CỘNG CÁC PHÂN SỐ CÙNG MẪU SỐ (TIẾT 2) </a:t>
            </a:r>
            <a:endParaRPr lang="en-US" sz="300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3963389431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95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1776" t="23596" r="11825" b="22798"/>
          <a:stretch/>
        </p:blipFill>
        <p:spPr>
          <a:xfrm>
            <a:off x="4019551" y="-171450"/>
            <a:ext cx="3829049" cy="1511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9FF1A-412D-3A39-CDC1-4AA132A9E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990" y="49538"/>
            <a:ext cx="3415610" cy="1069283"/>
          </a:xfrm>
          <a:prstGeom prst="rect">
            <a:avLst/>
          </a:prstGeom>
        </p:spPr>
      </p:pic>
      <p:pic>
        <p:nvPicPr>
          <p:cNvPr id="2" name="ttsmaker-file-2025-3-17-21-39-5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01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2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3847" r="26319" b="34386"/>
          <a:stretch/>
        </p:blipFill>
        <p:spPr>
          <a:xfrm>
            <a:off x="1257299" y="266700"/>
            <a:ext cx="8077201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1" t="69435" r="7386"/>
          <a:stretch/>
        </p:blipFill>
        <p:spPr>
          <a:xfrm>
            <a:off x="9117274" y="5532722"/>
            <a:ext cx="1931726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t="68162" r="73732" b="1909"/>
          <a:stretch/>
        </p:blipFill>
        <p:spPr>
          <a:xfrm>
            <a:off x="9117274" y="2434248"/>
            <a:ext cx="1790700" cy="895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69740" r="51638"/>
          <a:stretch/>
        </p:blipFill>
        <p:spPr>
          <a:xfrm>
            <a:off x="9041073" y="3506014"/>
            <a:ext cx="1866901" cy="90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2" t="66072" r="30351" b="2726"/>
          <a:stretch/>
        </p:blipFill>
        <p:spPr>
          <a:xfrm>
            <a:off x="9174424" y="4411296"/>
            <a:ext cx="1752600" cy="93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49" y="2457584"/>
            <a:ext cx="1086393" cy="10863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01780" y="2430720"/>
            <a:ext cx="2451720" cy="88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en-US" sz="3200" b="1">
              <a:ln w="660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18" y="3349800"/>
            <a:ext cx="1217709" cy="12177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70303" y="3380213"/>
            <a:ext cx="2451720" cy="88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en-US" sz="3200" b="1">
              <a:ln w="660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68" y="4319775"/>
            <a:ext cx="1217709" cy="12177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70303" y="4411296"/>
            <a:ext cx="2451720" cy="88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</a:t>
            </a:r>
            <a:endParaRPr lang="en-US" sz="3200" b="1">
              <a:ln w="660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44" y="5454234"/>
            <a:ext cx="1198659" cy="11986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9353" y="5495094"/>
            <a:ext cx="2451720" cy="88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</a:t>
            </a:r>
            <a:endParaRPr lang="en-US" sz="3200" b="1">
              <a:ln w="660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45300" y="1359490"/>
            <a:ext cx="2309832" cy="1653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</a:p>
          <a:p>
            <a:pPr algn="ctr"/>
            <a:r>
              <a:rPr lang="en-US" sz="28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gia</a:t>
            </a:r>
            <a:endParaRPr lang="en-US" sz="2800" b="1">
              <a:ln w="6600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1408276" y="1637416"/>
            <a:ext cx="1983880" cy="1270438"/>
          </a:xfrm>
          <a:prstGeom prst="wedgeRoundRectCallout">
            <a:avLst>
              <a:gd name="adj1" fmla="val -44745"/>
              <a:gd name="adj2" fmla="val 102978"/>
              <a:gd name="adj3" fmla="val 16667"/>
            </a:avLst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38611" r="71607" b="3632"/>
          <a:stretch/>
        </p:blipFill>
        <p:spPr>
          <a:xfrm>
            <a:off x="371126" y="3781924"/>
            <a:ext cx="2312131" cy="2842676"/>
          </a:xfrm>
          <a:prstGeom prst="rect">
            <a:avLst/>
          </a:prstGeom>
        </p:spPr>
      </p:pic>
      <p:pic>
        <p:nvPicPr>
          <p:cNvPr id="20" name="ttsmaker-file-2025-3-17-21-49-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263" y="6162834"/>
            <a:ext cx="609600" cy="609600"/>
          </a:xfrm>
          <a:prstGeom prst="rect">
            <a:avLst/>
          </a:prstGeom>
        </p:spPr>
      </p:pic>
      <p:pic>
        <p:nvPicPr>
          <p:cNvPr id="22" name="ttsmaker-file-2025-3-17-22-0-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4668" y="549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36E9B7-FB81-74BC-62F5-319FAE6368DC}"/>
              </a:ext>
            </a:extLst>
          </p:cNvPr>
          <p:cNvSpPr txBox="1"/>
          <p:nvPr/>
        </p:nvSpPr>
        <p:spPr>
          <a:xfrm>
            <a:off x="574518" y="380967"/>
            <a:ext cx="749710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rút gọn (theo mẫu):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98741F-1ECC-9A1C-E8C1-08C11C427A25}"/>
              </a:ext>
            </a:extLst>
          </p:cNvPr>
          <p:cNvGrpSpPr/>
          <p:nvPr/>
        </p:nvGrpSpPr>
        <p:grpSpPr>
          <a:xfrm>
            <a:off x="4330777" y="1202195"/>
            <a:ext cx="2961057" cy="1020272"/>
            <a:chOff x="3613964" y="5482014"/>
            <a:chExt cx="4441586" cy="15304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585AD5-ACE6-F7D1-8E49-918E5F5712B1}"/>
                </a:ext>
              </a:extLst>
            </p:cNvPr>
            <p:cNvSpPr txBox="1"/>
            <p:nvPr/>
          </p:nvSpPr>
          <p:spPr>
            <a:xfrm>
              <a:off x="3613964" y="5771226"/>
              <a:ext cx="35741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9C0CE4F-BF00-1099-E0CC-D61B686260A6}"/>
                </a:ext>
              </a:extLst>
            </p:cNvPr>
            <p:cNvGrpSpPr/>
            <p:nvPr/>
          </p:nvGrpSpPr>
          <p:grpSpPr>
            <a:xfrm>
              <a:off x="3996167" y="5504317"/>
              <a:ext cx="1649011" cy="1508106"/>
              <a:chOff x="12027436" y="4345342"/>
              <a:chExt cx="525089" cy="150810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7E1B85F-71A2-F5B3-DA89-80CA5FE179B5}"/>
                  </a:ext>
                </a:extLst>
              </p:cNvPr>
              <p:cNvSpPr txBox="1"/>
              <p:nvPr/>
            </p:nvSpPr>
            <p:spPr>
              <a:xfrm>
                <a:off x="12027436" y="4345342"/>
                <a:ext cx="525089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+ 5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6EFDB34-1CE4-1825-DCA2-DFD2051A4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26785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AAC9D2-124C-DECC-BEE4-E88E0B4FE967}"/>
                </a:ext>
              </a:extLst>
            </p:cNvPr>
            <p:cNvSpPr txBox="1"/>
            <p:nvPr/>
          </p:nvSpPr>
          <p:spPr>
            <a:xfrm>
              <a:off x="5733937" y="5776473"/>
              <a:ext cx="35066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3DA2E83-0594-2A8B-C014-BBF5D126CA41}"/>
                </a:ext>
              </a:extLst>
            </p:cNvPr>
            <p:cNvGrpSpPr/>
            <p:nvPr/>
          </p:nvGrpSpPr>
          <p:grpSpPr>
            <a:xfrm>
              <a:off x="6270220" y="5482014"/>
              <a:ext cx="612239" cy="1508106"/>
              <a:chOff x="12027158" y="4322029"/>
              <a:chExt cx="531200" cy="150810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755F581-26F7-19DA-906E-9D21CB35D31D}"/>
                  </a:ext>
                </a:extLst>
              </p:cNvPr>
              <p:cNvSpPr txBox="1"/>
              <p:nvPr/>
            </p:nvSpPr>
            <p:spPr>
              <a:xfrm>
                <a:off x="12047318" y="4322029"/>
                <a:ext cx="48428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4CA6C88-1AE2-ED6B-757F-163CEF804C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2678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65B51A-34FD-084C-54B5-EEF656D19DF2}"/>
                </a:ext>
              </a:extLst>
            </p:cNvPr>
            <p:cNvSpPr txBox="1"/>
            <p:nvPr/>
          </p:nvSpPr>
          <p:spPr>
            <a:xfrm>
              <a:off x="7027901" y="5785731"/>
              <a:ext cx="35066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5BAA469-1E0B-CAA4-ED36-F23C3924BDA9}"/>
                </a:ext>
              </a:extLst>
            </p:cNvPr>
            <p:cNvGrpSpPr/>
            <p:nvPr/>
          </p:nvGrpSpPr>
          <p:grpSpPr>
            <a:xfrm>
              <a:off x="7497386" y="5482015"/>
              <a:ext cx="558164" cy="1508106"/>
              <a:chOff x="12050090" y="4326093"/>
              <a:chExt cx="484283" cy="150810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6C1AE48-C480-F998-6F7C-65514BC7280E}"/>
                  </a:ext>
                </a:extLst>
              </p:cNvPr>
              <p:cNvSpPr txBox="1"/>
              <p:nvPr/>
            </p:nvSpPr>
            <p:spPr>
              <a:xfrm>
                <a:off x="12050090" y="4326093"/>
                <a:ext cx="48428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68FF202-67B0-6C04-29C2-16BDD0BC4A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40101"/>
                <a:ext cx="48291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A0E913-1785-C431-1093-FF35DFEC4597}"/>
              </a:ext>
            </a:extLst>
          </p:cNvPr>
          <p:cNvGrpSpPr/>
          <p:nvPr/>
        </p:nvGrpSpPr>
        <p:grpSpPr>
          <a:xfrm>
            <a:off x="2469045" y="1186577"/>
            <a:ext cx="1735904" cy="1023161"/>
            <a:chOff x="821367" y="5458592"/>
            <a:chExt cx="2603856" cy="153474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9F6533D-ECB4-A138-10E8-FF335BEC4527}"/>
                </a:ext>
              </a:extLst>
            </p:cNvPr>
            <p:cNvGrpSpPr/>
            <p:nvPr/>
          </p:nvGrpSpPr>
          <p:grpSpPr>
            <a:xfrm>
              <a:off x="1605062" y="5458592"/>
              <a:ext cx="621567" cy="1508106"/>
              <a:chOff x="12048141" y="4315005"/>
              <a:chExt cx="539293" cy="150810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13F0782-D297-9669-AAEB-1F417A059D7F}"/>
                  </a:ext>
                </a:extLst>
              </p:cNvPr>
              <p:cNvSpPr txBox="1"/>
              <p:nvPr/>
            </p:nvSpPr>
            <p:spPr>
              <a:xfrm>
                <a:off x="12067171" y="4315005"/>
                <a:ext cx="52026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B9056E8-2DD9-FC5B-B723-06D8443C7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2F60D8-CA15-C33B-56C8-8E7B77B4B23C}"/>
                </a:ext>
              </a:extLst>
            </p:cNvPr>
            <p:cNvGrpSpPr/>
            <p:nvPr/>
          </p:nvGrpSpPr>
          <p:grpSpPr>
            <a:xfrm>
              <a:off x="2812984" y="5485230"/>
              <a:ext cx="612239" cy="1508104"/>
              <a:chOff x="12027158" y="4341643"/>
              <a:chExt cx="531200" cy="150810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35918E-B7A2-03F8-91DE-36B2885D02FF}"/>
                  </a:ext>
                </a:extLst>
              </p:cNvPr>
              <p:cNvSpPr txBox="1"/>
              <p:nvPr/>
            </p:nvSpPr>
            <p:spPr>
              <a:xfrm>
                <a:off x="12042476" y="4341643"/>
                <a:ext cx="484283" cy="1508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79CFA22-FECB-DF7B-B02C-B0C77F91F8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1346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1452B1-74A8-6C45-8FA7-81074AD809D5}"/>
                </a:ext>
              </a:extLst>
            </p:cNvPr>
            <p:cNvSpPr txBox="1"/>
            <p:nvPr/>
          </p:nvSpPr>
          <p:spPr>
            <a:xfrm>
              <a:off x="2406012" y="5736532"/>
              <a:ext cx="34212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EFB49B9-221E-2489-0266-FB23EC2E59DC}"/>
                </a:ext>
              </a:extLst>
            </p:cNvPr>
            <p:cNvSpPr txBox="1"/>
            <p:nvPr/>
          </p:nvSpPr>
          <p:spPr>
            <a:xfrm>
              <a:off x="821367" y="5785738"/>
              <a:ext cx="80095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B19E33-C491-BA4A-1F7A-4C208FDA02E3}"/>
              </a:ext>
            </a:extLst>
          </p:cNvPr>
          <p:cNvGrpSpPr/>
          <p:nvPr/>
        </p:nvGrpSpPr>
        <p:grpSpPr>
          <a:xfrm>
            <a:off x="2427484" y="5121579"/>
            <a:ext cx="2407557" cy="1006591"/>
            <a:chOff x="9128354" y="7661853"/>
            <a:chExt cx="3611335" cy="150988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2E85B6-5B41-1905-55B7-CBFBED4A4E58}"/>
                </a:ext>
              </a:extLst>
            </p:cNvPr>
            <p:cNvGrpSpPr/>
            <p:nvPr/>
          </p:nvGrpSpPr>
          <p:grpSpPr>
            <a:xfrm>
              <a:off x="9879594" y="7663635"/>
              <a:ext cx="1135239" cy="1508103"/>
              <a:chOff x="12032691" y="4316911"/>
              <a:chExt cx="546650" cy="150810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CAEE92C-98C1-99CF-86A5-9F2054E1B578}"/>
                  </a:ext>
                </a:extLst>
              </p:cNvPr>
              <p:cNvSpPr txBox="1"/>
              <p:nvPr/>
            </p:nvSpPr>
            <p:spPr>
              <a:xfrm>
                <a:off x="12032691" y="4316911"/>
                <a:ext cx="543042" cy="1508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430A8ED-7E3D-6FF5-CDEB-D32C90C0E5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015D75-9C53-2120-F934-06A3BC366EFD}"/>
                </a:ext>
              </a:extLst>
            </p:cNvPr>
            <p:cNvGrpSpPr/>
            <p:nvPr/>
          </p:nvGrpSpPr>
          <p:grpSpPr>
            <a:xfrm>
              <a:off x="11594905" y="7661853"/>
              <a:ext cx="1144784" cy="1508103"/>
              <a:chOff x="12028009" y="4315129"/>
              <a:chExt cx="543946" cy="1508103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3450634-65E4-6FC5-8B32-C31CA829372E}"/>
                  </a:ext>
                </a:extLst>
              </p:cNvPr>
              <p:cNvSpPr txBox="1"/>
              <p:nvPr/>
            </p:nvSpPr>
            <p:spPr>
              <a:xfrm>
                <a:off x="12036104" y="4315129"/>
                <a:ext cx="535851" cy="1508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7D6D0E4-BDF8-F225-7F49-CA09EE0AB0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8009" y="49944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F2873F5-727F-3DE3-31BF-6FEC28EBAED6}"/>
                </a:ext>
              </a:extLst>
            </p:cNvPr>
            <p:cNvSpPr txBox="1"/>
            <p:nvPr/>
          </p:nvSpPr>
          <p:spPr>
            <a:xfrm>
              <a:off x="11056844" y="7930018"/>
              <a:ext cx="525522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91B26EC-4B78-04ED-ED0C-A6FA85CF0A34}"/>
                </a:ext>
              </a:extLst>
            </p:cNvPr>
            <p:cNvSpPr txBox="1"/>
            <p:nvPr/>
          </p:nvSpPr>
          <p:spPr>
            <a:xfrm>
              <a:off x="9128354" y="7988866"/>
              <a:ext cx="800950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8212F5A-505E-2745-86A3-AFFC70601873}"/>
              </a:ext>
            </a:extLst>
          </p:cNvPr>
          <p:cNvGrpSpPr/>
          <p:nvPr/>
        </p:nvGrpSpPr>
        <p:grpSpPr>
          <a:xfrm>
            <a:off x="4301262" y="3732864"/>
            <a:ext cx="3007001" cy="1009427"/>
            <a:chOff x="3574013" y="5506431"/>
            <a:chExt cx="4510501" cy="151413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B3D45C-39CD-DB51-565B-65DAE57D07E3}"/>
                </a:ext>
              </a:extLst>
            </p:cNvPr>
            <p:cNvSpPr txBox="1"/>
            <p:nvPr/>
          </p:nvSpPr>
          <p:spPr>
            <a:xfrm>
              <a:off x="3574013" y="5797853"/>
              <a:ext cx="357412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5672776-1F65-41EF-30CC-0FFCDB39B08E}"/>
                </a:ext>
              </a:extLst>
            </p:cNvPr>
            <p:cNvGrpSpPr/>
            <p:nvPr/>
          </p:nvGrpSpPr>
          <p:grpSpPr>
            <a:xfrm>
              <a:off x="4008388" y="5507789"/>
              <a:ext cx="1668202" cy="1508102"/>
              <a:chOff x="12031329" y="4348814"/>
              <a:chExt cx="531200" cy="1508102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C6AFB00-4006-B4A9-88BC-3AC38CB097A3}"/>
                  </a:ext>
                </a:extLst>
              </p:cNvPr>
              <p:cNvSpPr txBox="1"/>
              <p:nvPr/>
            </p:nvSpPr>
            <p:spPr>
              <a:xfrm>
                <a:off x="12032351" y="4348814"/>
                <a:ext cx="525089" cy="1508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 + 7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6AF6D19-3DCA-14EE-1066-93DE90BBC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1329" y="506253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E2CB01E-1F9A-8246-F129-79F27DB1EE8D}"/>
                </a:ext>
              </a:extLst>
            </p:cNvPr>
            <p:cNvSpPr txBox="1"/>
            <p:nvPr/>
          </p:nvSpPr>
          <p:spPr>
            <a:xfrm>
              <a:off x="5813838" y="5816418"/>
              <a:ext cx="350664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ACDA19C-4440-2746-9CCB-8DC65BFBA5E9}"/>
                </a:ext>
              </a:extLst>
            </p:cNvPr>
            <p:cNvGrpSpPr/>
            <p:nvPr/>
          </p:nvGrpSpPr>
          <p:grpSpPr>
            <a:xfrm>
              <a:off x="6038630" y="5512468"/>
              <a:ext cx="986716" cy="1508102"/>
              <a:chOff x="11826218" y="4352483"/>
              <a:chExt cx="856109" cy="1508102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7B5896E-0349-3F36-6F94-988E9AFBE2BD}"/>
                  </a:ext>
                </a:extLst>
              </p:cNvPr>
              <p:cNvSpPr txBox="1"/>
              <p:nvPr/>
            </p:nvSpPr>
            <p:spPr>
              <a:xfrm>
                <a:off x="11826218" y="4352483"/>
                <a:ext cx="856109" cy="1508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200709D-0C08-2D74-AF11-218030A197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66737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B8E6CC7-4F42-326C-F2C5-CC04B8467E50}"/>
                </a:ext>
              </a:extLst>
            </p:cNvPr>
            <p:cNvSpPr txBox="1"/>
            <p:nvPr/>
          </p:nvSpPr>
          <p:spPr>
            <a:xfrm>
              <a:off x="7041218" y="5825676"/>
              <a:ext cx="350664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75263E-EBAF-8116-104C-F78330156FEA}"/>
                </a:ext>
              </a:extLst>
            </p:cNvPr>
            <p:cNvGrpSpPr/>
            <p:nvPr/>
          </p:nvGrpSpPr>
          <p:grpSpPr>
            <a:xfrm>
              <a:off x="7470958" y="5506431"/>
              <a:ext cx="613556" cy="1508102"/>
              <a:chOff x="12027158" y="4350509"/>
              <a:chExt cx="532343" cy="1508102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19FB4AB-9821-6145-842D-D002346374EE}"/>
                  </a:ext>
                </a:extLst>
              </p:cNvPr>
              <p:cNvSpPr txBox="1"/>
              <p:nvPr/>
            </p:nvSpPr>
            <p:spPr>
              <a:xfrm>
                <a:off x="12075218" y="4350509"/>
                <a:ext cx="484283" cy="1508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6B590CC-06C7-00C5-B9FC-0DBF984AD8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341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90C1A26-F17E-6BB8-681B-0D2E7AD36BCE}"/>
              </a:ext>
            </a:extLst>
          </p:cNvPr>
          <p:cNvGrpSpPr/>
          <p:nvPr/>
        </p:nvGrpSpPr>
        <p:grpSpPr>
          <a:xfrm>
            <a:off x="2466165" y="3706230"/>
            <a:ext cx="1735904" cy="1032035"/>
            <a:chOff x="821367" y="5466499"/>
            <a:chExt cx="2603856" cy="154805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0D10C8F-E67F-1C17-D256-9C2A208C9D38}"/>
                </a:ext>
              </a:extLst>
            </p:cNvPr>
            <p:cNvGrpSpPr/>
            <p:nvPr/>
          </p:nvGrpSpPr>
          <p:grpSpPr>
            <a:xfrm>
              <a:off x="1596496" y="5466499"/>
              <a:ext cx="620822" cy="1508106"/>
              <a:chOff x="12040695" y="4322912"/>
              <a:chExt cx="538646" cy="1508106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B89EF26-3E3E-C995-9B52-187EB16F4984}"/>
                  </a:ext>
                </a:extLst>
              </p:cNvPr>
              <p:cNvSpPr txBox="1"/>
              <p:nvPr/>
            </p:nvSpPr>
            <p:spPr>
              <a:xfrm>
                <a:off x="12040695" y="4322912"/>
                <a:ext cx="52026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6F22F8C-7DA1-8F59-ECEB-C9775B4FE7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2678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FC26647-BB17-964D-6808-A635637BA023}"/>
                </a:ext>
              </a:extLst>
            </p:cNvPr>
            <p:cNvGrpSpPr/>
            <p:nvPr/>
          </p:nvGrpSpPr>
          <p:grpSpPr>
            <a:xfrm>
              <a:off x="2812984" y="5506447"/>
              <a:ext cx="612239" cy="1508106"/>
              <a:chOff x="12027158" y="4362860"/>
              <a:chExt cx="531200" cy="1508106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3C727E5-165F-449E-D851-43E3C08F40E1}"/>
                  </a:ext>
                </a:extLst>
              </p:cNvPr>
              <p:cNvSpPr txBox="1"/>
              <p:nvPr/>
            </p:nvSpPr>
            <p:spPr>
              <a:xfrm>
                <a:off x="12042476" y="4362860"/>
                <a:ext cx="48428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451B510-3906-FB4D-56AC-F360A80A70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5342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0B82F86-804C-5B6C-C9FB-F9BAE3440955}"/>
                </a:ext>
              </a:extLst>
            </p:cNvPr>
            <p:cNvSpPr txBox="1"/>
            <p:nvPr/>
          </p:nvSpPr>
          <p:spPr>
            <a:xfrm>
              <a:off x="2336294" y="5763163"/>
              <a:ext cx="398531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2E1FC2A-D1DC-187A-0F81-236A8B4FCF6C}"/>
                </a:ext>
              </a:extLst>
            </p:cNvPr>
            <p:cNvSpPr txBox="1"/>
            <p:nvPr/>
          </p:nvSpPr>
          <p:spPr>
            <a:xfrm>
              <a:off x="821367" y="5785735"/>
              <a:ext cx="800951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E8729F5-C3F5-7E50-BFB7-8B449A38F900}"/>
              </a:ext>
            </a:extLst>
          </p:cNvPr>
          <p:cNvGrpSpPr/>
          <p:nvPr/>
        </p:nvGrpSpPr>
        <p:grpSpPr>
          <a:xfrm>
            <a:off x="2477143" y="2399534"/>
            <a:ext cx="1983186" cy="1017421"/>
            <a:chOff x="895811" y="7646034"/>
            <a:chExt cx="2974780" cy="152613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C094479-824C-3A78-5226-582357DF8C9B}"/>
                </a:ext>
              </a:extLst>
            </p:cNvPr>
            <p:cNvGrpSpPr/>
            <p:nvPr/>
          </p:nvGrpSpPr>
          <p:grpSpPr>
            <a:xfrm>
              <a:off x="3053250" y="7646034"/>
              <a:ext cx="817341" cy="1508103"/>
              <a:chOff x="12031821" y="4300792"/>
              <a:chExt cx="535851" cy="1508103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3164C3B-5E5D-A449-7D81-CBA94F8C6920}"/>
                  </a:ext>
                </a:extLst>
              </p:cNvPr>
              <p:cNvSpPr txBox="1"/>
              <p:nvPr/>
            </p:nvSpPr>
            <p:spPr>
              <a:xfrm>
                <a:off x="12031821" y="4300792"/>
                <a:ext cx="535851" cy="1508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22C8491-2946-80C6-E751-661C6CD952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5" y="5000151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002FE28-7D1C-D949-7FF9-FC1791C363C4}"/>
                </a:ext>
              </a:extLst>
            </p:cNvPr>
            <p:cNvSpPr txBox="1"/>
            <p:nvPr/>
          </p:nvSpPr>
          <p:spPr>
            <a:xfrm>
              <a:off x="2530828" y="7931484"/>
              <a:ext cx="52552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7129CF9-D49C-376B-6996-AF8B888162F0}"/>
                </a:ext>
              </a:extLst>
            </p:cNvPr>
            <p:cNvGrpSpPr/>
            <p:nvPr/>
          </p:nvGrpSpPr>
          <p:grpSpPr>
            <a:xfrm>
              <a:off x="1709655" y="7664060"/>
              <a:ext cx="817341" cy="1508105"/>
              <a:chOff x="12043741" y="4318571"/>
              <a:chExt cx="535851" cy="1508105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C8AA10D-98BE-B377-B7DC-06D35CD88947}"/>
                  </a:ext>
                </a:extLst>
              </p:cNvPr>
              <p:cNvSpPr txBox="1"/>
              <p:nvPr/>
            </p:nvSpPr>
            <p:spPr>
              <a:xfrm>
                <a:off x="12043741" y="4318571"/>
                <a:ext cx="535851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2176994-16FB-BF58-B756-FE39CA58B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7496" y="500015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DF3A974-617C-F2C1-0356-5B055A305544}"/>
                </a:ext>
              </a:extLst>
            </p:cNvPr>
            <p:cNvSpPr txBox="1"/>
            <p:nvPr/>
          </p:nvSpPr>
          <p:spPr>
            <a:xfrm>
              <a:off x="895811" y="7975294"/>
              <a:ext cx="80095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D3E9D0B-0CD4-89AA-DBB9-C7EA96656706}"/>
              </a:ext>
            </a:extLst>
          </p:cNvPr>
          <p:cNvGrpSpPr/>
          <p:nvPr/>
        </p:nvGrpSpPr>
        <p:grpSpPr>
          <a:xfrm>
            <a:off x="4585579" y="2371828"/>
            <a:ext cx="3403600" cy="1023106"/>
            <a:chOff x="3971813" y="7621423"/>
            <a:chExt cx="5105400" cy="153466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33CD48E-B8DA-117D-5B97-E23B111C84B4}"/>
                </a:ext>
              </a:extLst>
            </p:cNvPr>
            <p:cNvSpPr txBox="1"/>
            <p:nvPr/>
          </p:nvSpPr>
          <p:spPr>
            <a:xfrm>
              <a:off x="3971813" y="7921726"/>
              <a:ext cx="34489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C45A07C-2738-07B4-BE64-67D9B5E99D12}"/>
                </a:ext>
              </a:extLst>
            </p:cNvPr>
            <p:cNvGrpSpPr/>
            <p:nvPr/>
          </p:nvGrpSpPr>
          <p:grpSpPr>
            <a:xfrm>
              <a:off x="4228099" y="7647977"/>
              <a:ext cx="2129150" cy="1508107"/>
              <a:chOff x="11982987" y="4299436"/>
              <a:chExt cx="525089" cy="150810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F6AB00E-8CB1-04C6-BFF3-425BBAF19C75}"/>
                  </a:ext>
                </a:extLst>
              </p:cNvPr>
              <p:cNvSpPr txBox="1"/>
              <p:nvPr/>
            </p:nvSpPr>
            <p:spPr>
              <a:xfrm>
                <a:off x="11982987" y="4299436"/>
                <a:ext cx="525089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+ 4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15ED0FF-4040-FDBE-0A18-BA4902394A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961" y="4984233"/>
                <a:ext cx="39909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A8E7ED9-6FF8-2FD1-4D98-C44A9E557CA9}"/>
                </a:ext>
              </a:extLst>
            </p:cNvPr>
            <p:cNvSpPr txBox="1"/>
            <p:nvPr/>
          </p:nvSpPr>
          <p:spPr>
            <a:xfrm>
              <a:off x="6299282" y="7906543"/>
              <a:ext cx="544826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0819A9C-D647-64B1-A14A-12C1DF211AAF}"/>
                </a:ext>
              </a:extLst>
            </p:cNvPr>
            <p:cNvSpPr txBox="1"/>
            <p:nvPr/>
          </p:nvSpPr>
          <p:spPr>
            <a:xfrm>
              <a:off x="7977034" y="7893226"/>
              <a:ext cx="35066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A082E01-111B-B9C3-7095-2EBCFED174D1}"/>
                </a:ext>
              </a:extLst>
            </p:cNvPr>
            <p:cNvGrpSpPr/>
            <p:nvPr/>
          </p:nvGrpSpPr>
          <p:grpSpPr>
            <a:xfrm>
              <a:off x="8451657" y="7634738"/>
              <a:ext cx="625556" cy="1508107"/>
              <a:chOff x="11937472" y="4308904"/>
              <a:chExt cx="542754" cy="1508107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DD05687B-E74F-55CF-C7FF-92B272AF8390}"/>
                  </a:ext>
                </a:extLst>
              </p:cNvPr>
              <p:cNvSpPr txBox="1"/>
              <p:nvPr/>
            </p:nvSpPr>
            <p:spPr>
              <a:xfrm>
                <a:off x="11937472" y="4308904"/>
                <a:ext cx="484284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FA26A50-B089-13B9-6B8B-24F306AD9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49026" y="4980383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D48C7BF-A589-DCE3-481F-13BE496F05B0}"/>
                </a:ext>
              </a:extLst>
            </p:cNvPr>
            <p:cNvGrpSpPr/>
            <p:nvPr/>
          </p:nvGrpSpPr>
          <p:grpSpPr>
            <a:xfrm>
              <a:off x="6911675" y="7621423"/>
              <a:ext cx="858664" cy="1508106"/>
              <a:chOff x="11870288" y="4312974"/>
              <a:chExt cx="562942" cy="1508106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5A99C9E-D4CE-7776-4BBC-08F8EFED4F4E}"/>
                  </a:ext>
                </a:extLst>
              </p:cNvPr>
              <p:cNvSpPr txBox="1"/>
              <p:nvPr/>
            </p:nvSpPr>
            <p:spPr>
              <a:xfrm>
                <a:off x="11870288" y="4312974"/>
                <a:ext cx="535851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7C13B86-8D8E-0BAE-3215-99C0A4A88A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02030" y="5011009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CCC510B-A371-026D-A599-AD77B1608F86}"/>
              </a:ext>
            </a:extLst>
          </p:cNvPr>
          <p:cNvGrpSpPr/>
          <p:nvPr/>
        </p:nvGrpSpPr>
        <p:grpSpPr>
          <a:xfrm>
            <a:off x="4942888" y="5081612"/>
            <a:ext cx="3762962" cy="1452314"/>
            <a:chOff x="12926234" y="7673104"/>
            <a:chExt cx="5153841" cy="217847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79B883E-754A-F349-7A28-59E7792A1968}"/>
                </a:ext>
              </a:extLst>
            </p:cNvPr>
            <p:cNvSpPr txBox="1"/>
            <p:nvPr/>
          </p:nvSpPr>
          <p:spPr>
            <a:xfrm>
              <a:off x="12926234" y="8012832"/>
              <a:ext cx="35741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650FD89-B9D6-2B4A-F6EA-6ECD97E5008F}"/>
                </a:ext>
              </a:extLst>
            </p:cNvPr>
            <p:cNvGrpSpPr/>
            <p:nvPr/>
          </p:nvGrpSpPr>
          <p:grpSpPr>
            <a:xfrm>
              <a:off x="13316855" y="7727084"/>
              <a:ext cx="2129150" cy="1508105"/>
              <a:chOff x="12029716" y="4295827"/>
              <a:chExt cx="525089" cy="1508105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4650A24-1EBF-42C5-4749-5A1BAD1B1BC1}"/>
                  </a:ext>
                </a:extLst>
              </p:cNvPr>
              <p:cNvSpPr txBox="1"/>
              <p:nvPr/>
            </p:nvSpPr>
            <p:spPr>
              <a:xfrm>
                <a:off x="12029716" y="4295827"/>
                <a:ext cx="525089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23 + 27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B69A1696-5B46-A044-4167-411024886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498110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D8A9A32-7215-73CA-4369-DDE799D749C4}"/>
                </a:ext>
              </a:extLst>
            </p:cNvPr>
            <p:cNvSpPr txBox="1"/>
            <p:nvPr/>
          </p:nvSpPr>
          <p:spPr>
            <a:xfrm>
              <a:off x="15555432" y="7982417"/>
              <a:ext cx="35066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86A402F-D294-0DE9-07E6-2D06C8EA3573}"/>
                </a:ext>
              </a:extLst>
            </p:cNvPr>
            <p:cNvSpPr txBox="1"/>
            <p:nvPr/>
          </p:nvSpPr>
          <p:spPr>
            <a:xfrm>
              <a:off x="17078039" y="7964789"/>
              <a:ext cx="35066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41A5D5C-4F80-631C-7DBC-58F32E743221}"/>
                </a:ext>
              </a:extLst>
            </p:cNvPr>
            <p:cNvGrpSpPr/>
            <p:nvPr/>
          </p:nvGrpSpPr>
          <p:grpSpPr>
            <a:xfrm>
              <a:off x="17467836" y="7673104"/>
              <a:ext cx="612239" cy="1508105"/>
              <a:chOff x="12038712" y="4244900"/>
              <a:chExt cx="531200" cy="1508105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6DD763E-6598-9960-6FEA-236B30A16838}"/>
                  </a:ext>
                </a:extLst>
              </p:cNvPr>
              <p:cNvSpPr txBox="1"/>
              <p:nvPr/>
            </p:nvSpPr>
            <p:spPr>
              <a:xfrm>
                <a:off x="12069347" y="4244900"/>
                <a:ext cx="484283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174AFC2-61F6-0EEA-2822-5A03B5B603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4953738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261134-73D4-D15F-E914-B6397839ADF9}"/>
                </a:ext>
              </a:extLst>
            </p:cNvPr>
            <p:cNvGrpSpPr/>
            <p:nvPr/>
          </p:nvGrpSpPr>
          <p:grpSpPr>
            <a:xfrm>
              <a:off x="15941808" y="7697139"/>
              <a:ext cx="1074041" cy="2154436"/>
              <a:chOff x="11955939" y="4286320"/>
              <a:chExt cx="704144" cy="2154436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56A9E20-7244-373E-CBCF-DB7A051C3C93}"/>
                  </a:ext>
                </a:extLst>
              </p:cNvPr>
              <p:cNvSpPr txBox="1"/>
              <p:nvPr/>
            </p:nvSpPr>
            <p:spPr>
              <a:xfrm>
                <a:off x="11955939" y="4286320"/>
                <a:ext cx="704144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FFF734A-0F68-3E86-4975-249E4B468B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2982" y="4974366"/>
                <a:ext cx="58431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D16DDB4-7F20-D368-D5A6-C709FEAC0A6F}"/>
              </a:ext>
            </a:extLst>
          </p:cNvPr>
          <p:cNvSpPr txBox="1"/>
          <p:nvPr/>
        </p:nvSpPr>
        <p:spPr>
          <a:xfrm>
            <a:off x="1339312" y="165042"/>
            <a:ext cx="1937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31BE1B-37DC-5B7E-25F2-5ECE416D36DF}"/>
              </a:ext>
            </a:extLst>
          </p:cNvPr>
          <p:cNvGrpSpPr/>
          <p:nvPr/>
        </p:nvGrpSpPr>
        <p:grpSpPr>
          <a:xfrm>
            <a:off x="278969" y="634915"/>
            <a:ext cx="11532031" cy="2354491"/>
            <a:chOff x="899014" y="1572511"/>
            <a:chExt cx="15963998" cy="35317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B1328D-AC5D-F213-0E62-B43FBF180678}"/>
                </a:ext>
              </a:extLst>
            </p:cNvPr>
            <p:cNvSpPr txBox="1"/>
            <p:nvPr/>
          </p:nvSpPr>
          <p:spPr>
            <a:xfrm>
              <a:off x="899014" y="1572511"/>
              <a:ext cx="15963998" cy="35317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7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Một đội công nhân sửa một đoạn đường, ngày thứ nhất sửa được     	</a:t>
              </a:r>
              <a:r>
                <a:rPr kumimoji="0" lang="en-US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đoạn đường, ngày thứ hai sửa được  	  đoạn đường. Hỏi cả hai ngày đội công nhân sửa được bao nhiêu phần đoạn đường đó? 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59C4BF3-086B-49F1-4DEE-0985F33D7FA5}"/>
                </a:ext>
              </a:extLst>
            </p:cNvPr>
            <p:cNvGrpSpPr/>
            <p:nvPr/>
          </p:nvGrpSpPr>
          <p:grpSpPr>
            <a:xfrm>
              <a:off x="1156932" y="2848960"/>
              <a:ext cx="652396" cy="1369605"/>
              <a:chOff x="12032251" y="4143161"/>
              <a:chExt cx="531201" cy="136960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A06653-D0CA-4AD5-2EB5-AC1DC1990A34}"/>
                  </a:ext>
                </a:extLst>
              </p:cNvPr>
              <p:cNvSpPr txBox="1"/>
              <p:nvPr/>
            </p:nvSpPr>
            <p:spPr>
              <a:xfrm>
                <a:off x="12071569" y="4143161"/>
                <a:ext cx="452564" cy="1369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1AC3162-A566-73AB-C1A6-1DF9FC5B02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2251" y="4817489"/>
                <a:ext cx="53120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8097EE-903F-43D4-C4B1-7BF7E02093E1}"/>
                </a:ext>
              </a:extLst>
            </p:cNvPr>
            <p:cNvGrpSpPr/>
            <p:nvPr/>
          </p:nvGrpSpPr>
          <p:grpSpPr>
            <a:xfrm>
              <a:off x="9657030" y="2848958"/>
              <a:ext cx="652392" cy="1369606"/>
              <a:chOff x="10914749" y="4143159"/>
              <a:chExt cx="531199" cy="136960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CB6CE8-3777-6276-6D3B-676F377D5C6D}"/>
                  </a:ext>
                </a:extLst>
              </p:cNvPr>
              <p:cNvSpPr txBox="1"/>
              <p:nvPr/>
            </p:nvSpPr>
            <p:spPr>
              <a:xfrm>
                <a:off x="10914749" y="4143159"/>
                <a:ext cx="531198" cy="136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2EC4733-4D60-44D0-1D0A-955112F999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914749" y="4827961"/>
                <a:ext cx="53119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pic>
        <p:nvPicPr>
          <p:cNvPr id="2" name="vidu-video-26932302101821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1" y="3086101"/>
            <a:ext cx="8134350" cy="3456044"/>
          </a:xfrm>
          <a:prstGeom prst="rect">
            <a:avLst/>
          </a:prstGeom>
        </p:spPr>
      </p:pic>
      <p:pic>
        <p:nvPicPr>
          <p:cNvPr id="4" name="Thiết kế chưa có tê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38611" r="71607" b="3632"/>
          <a:stretch/>
        </p:blipFill>
        <p:spPr>
          <a:xfrm>
            <a:off x="500166" y="3699469"/>
            <a:ext cx="2312131" cy="2842676"/>
          </a:xfrm>
          <a:prstGeom prst="rect">
            <a:avLst/>
          </a:prstGeom>
        </p:spPr>
      </p:pic>
      <p:pic>
        <p:nvPicPr>
          <p:cNvPr id="5" name="ttsmaker-file-2025-3-17-20-53-5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3496" y="63128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D16DDB4-7F20-D368-D5A6-C709FEAC0A6F}"/>
              </a:ext>
            </a:extLst>
          </p:cNvPr>
          <p:cNvSpPr txBox="1"/>
          <p:nvPr/>
        </p:nvSpPr>
        <p:spPr>
          <a:xfrm>
            <a:off x="786295" y="185380"/>
            <a:ext cx="287130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D4F78-0E17-A449-491A-9E4E28C00391}"/>
              </a:ext>
            </a:extLst>
          </p:cNvPr>
          <p:cNvSpPr txBox="1"/>
          <p:nvPr/>
        </p:nvSpPr>
        <p:spPr>
          <a:xfrm>
            <a:off x="4704246" y="1149503"/>
            <a:ext cx="370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D336B-0A8C-6742-556C-C0205C3A7997}"/>
              </a:ext>
            </a:extLst>
          </p:cNvPr>
          <p:cNvSpPr txBox="1"/>
          <p:nvPr/>
        </p:nvSpPr>
        <p:spPr>
          <a:xfrm>
            <a:off x="1529245" y="1728234"/>
            <a:ext cx="1005840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28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C4F15A-0D78-64AA-BC6E-8E228C1AE45D}"/>
              </a:ext>
            </a:extLst>
          </p:cNvPr>
          <p:cNvGrpSpPr/>
          <p:nvPr/>
        </p:nvGrpSpPr>
        <p:grpSpPr>
          <a:xfrm>
            <a:off x="4949468" y="2490355"/>
            <a:ext cx="4397484" cy="1006783"/>
            <a:chOff x="7043509" y="5280465"/>
            <a:chExt cx="6596226" cy="15101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FEBE56-5BC7-6342-2776-A9AB2D13DA0A}"/>
                </a:ext>
              </a:extLst>
            </p:cNvPr>
            <p:cNvGrpSpPr/>
            <p:nvPr/>
          </p:nvGrpSpPr>
          <p:grpSpPr>
            <a:xfrm>
              <a:off x="7043509" y="5280466"/>
              <a:ext cx="632571" cy="1508106"/>
              <a:chOff x="12030501" y="4312606"/>
              <a:chExt cx="548840" cy="150810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6E09F0-4374-01BC-98E3-F256086CCC64}"/>
                  </a:ext>
                </a:extLst>
              </p:cNvPr>
              <p:cNvSpPr txBox="1"/>
              <p:nvPr/>
            </p:nvSpPr>
            <p:spPr>
              <a:xfrm>
                <a:off x="12030501" y="4312606"/>
                <a:ext cx="52026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C9BF2F2-9E91-F5A5-8DF5-B1C3D1265F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8EEF45-2FEC-B272-B359-6A5C787C608B}"/>
                </a:ext>
              </a:extLst>
            </p:cNvPr>
            <p:cNvGrpSpPr/>
            <p:nvPr/>
          </p:nvGrpSpPr>
          <p:grpSpPr>
            <a:xfrm>
              <a:off x="8285067" y="5280465"/>
              <a:ext cx="612239" cy="1508106"/>
              <a:chOff x="12038712" y="4312605"/>
              <a:chExt cx="531200" cy="150810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2DBA8BB-47C5-2259-90AE-1CAE2E1F4A50}"/>
                  </a:ext>
                </a:extLst>
              </p:cNvPr>
              <p:cNvSpPr txBox="1"/>
              <p:nvPr/>
            </p:nvSpPr>
            <p:spPr>
              <a:xfrm>
                <a:off x="12043514" y="4312605"/>
                <a:ext cx="484283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CBE2A86-503C-075E-619E-F81FCF4730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712" y="5000152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4C3D77-44C9-49E5-4430-2149220DE595}"/>
                </a:ext>
              </a:extLst>
            </p:cNvPr>
            <p:cNvSpPr txBox="1"/>
            <p:nvPr/>
          </p:nvSpPr>
          <p:spPr>
            <a:xfrm>
              <a:off x="7797394" y="5556504"/>
              <a:ext cx="398531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96C4E-0557-5958-1E0C-9219A98169CA}"/>
                </a:ext>
              </a:extLst>
            </p:cNvPr>
            <p:cNvSpPr txBox="1"/>
            <p:nvPr/>
          </p:nvSpPr>
          <p:spPr>
            <a:xfrm>
              <a:off x="9062241" y="5538653"/>
              <a:ext cx="357413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72D429-DDE1-C220-D741-ECBD863CCBA1}"/>
                </a:ext>
              </a:extLst>
            </p:cNvPr>
            <p:cNvGrpSpPr/>
            <p:nvPr/>
          </p:nvGrpSpPr>
          <p:grpSpPr>
            <a:xfrm>
              <a:off x="9468723" y="5282535"/>
              <a:ext cx="630822" cy="1508106"/>
              <a:chOff x="12093747" y="4297658"/>
              <a:chExt cx="573591" cy="150810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166AB8-6F2C-5330-F873-91A65D254D1E}"/>
                  </a:ext>
                </a:extLst>
              </p:cNvPr>
              <p:cNvSpPr txBox="1"/>
              <p:nvPr/>
            </p:nvSpPr>
            <p:spPr>
              <a:xfrm>
                <a:off x="12093747" y="4297658"/>
                <a:ext cx="539920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78F34A9-B5D9-41B8-69E9-B5FC265470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36136" y="4973516"/>
                <a:ext cx="53120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BC16E9-918F-1ED2-2C60-A2FE36CB574F}"/>
                </a:ext>
              </a:extLst>
            </p:cNvPr>
            <p:cNvSpPr txBox="1"/>
            <p:nvPr/>
          </p:nvSpPr>
          <p:spPr>
            <a:xfrm>
              <a:off x="10074184" y="5371847"/>
              <a:ext cx="3565551" cy="991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đường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F87694-67C7-BA79-2F9A-4CE5F65E0831}"/>
              </a:ext>
            </a:extLst>
          </p:cNvPr>
          <p:cNvGrpSpPr/>
          <p:nvPr/>
        </p:nvGrpSpPr>
        <p:grpSpPr>
          <a:xfrm>
            <a:off x="4944171" y="3499134"/>
            <a:ext cx="4618630" cy="1005403"/>
            <a:chOff x="6065573" y="6968257"/>
            <a:chExt cx="6372226" cy="15081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299F15-2C3D-81AA-CEA6-C6D01F18D607}"/>
                </a:ext>
              </a:extLst>
            </p:cNvPr>
            <p:cNvSpPr txBox="1"/>
            <p:nvPr/>
          </p:nvSpPr>
          <p:spPr>
            <a:xfrm>
              <a:off x="6065573" y="7122092"/>
              <a:ext cx="6372226" cy="991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	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đường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.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387E8A0-4035-F348-B269-30580A48A6B7}"/>
                </a:ext>
              </a:extLst>
            </p:cNvPr>
            <p:cNvGrpSpPr/>
            <p:nvPr/>
          </p:nvGrpSpPr>
          <p:grpSpPr>
            <a:xfrm>
              <a:off x="8347049" y="6968257"/>
              <a:ext cx="620948" cy="1508103"/>
              <a:chOff x="12004188" y="4346539"/>
              <a:chExt cx="564610" cy="150810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AF9D6E-A12E-EE9F-722A-1D2BFA018C18}"/>
                  </a:ext>
                </a:extLst>
              </p:cNvPr>
              <p:cNvSpPr txBox="1"/>
              <p:nvPr/>
            </p:nvSpPr>
            <p:spPr>
              <a:xfrm>
                <a:off x="12004188" y="4346539"/>
                <a:ext cx="539921" cy="1508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C0C9C8E-8C89-F7D3-822F-8DAFED0DB9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7599" y="5075174"/>
                <a:ext cx="53119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10376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266</Words>
  <Application>Microsoft Office PowerPoint</Application>
  <PresentationFormat>Widescreen</PresentationFormat>
  <Paragraphs>129</Paragraphs>
  <Slides>13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SimSun</vt:lpstr>
      <vt:lpstr>Arial</vt:lpstr>
      <vt:lpstr>Calibri</vt:lpstr>
      <vt:lpstr>Times New Roman</vt:lpstr>
      <vt:lpstr>UTM Avo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           Tập 1</dc:title>
  <dc:creator>OnePercent</dc:creator>
  <cp:lastModifiedBy>TGS</cp:lastModifiedBy>
  <cp:revision>68</cp:revision>
  <dcterms:created xsi:type="dcterms:W3CDTF">2023-10-19T01:39:18Z</dcterms:created>
  <dcterms:modified xsi:type="dcterms:W3CDTF">2025-03-18T12:40:13Z</dcterms:modified>
</cp:coreProperties>
</file>