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5" r:id="rId5"/>
    <p:sldId id="277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88" userDrawn="1">
          <p15:clr>
            <a:srgbClr val="A4A3A4"/>
          </p15:clr>
        </p15:guide>
        <p15:guide id="2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>
        <p:scale>
          <a:sx n="57" d="100"/>
          <a:sy n="57" d="100"/>
        </p:scale>
        <p:origin x="-462" y="-42"/>
      </p:cViewPr>
      <p:guideLst>
        <p:guide orient="horz" pos="2688"/>
        <p:guide pos="17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27-Mar-25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PHÚ XÁ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51674" y="3962400"/>
            <a:ext cx="1177329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84: CHIA CHO SỐ CÓ MỘT CHỮ SỐ TRONG PHẠM VI 100 000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7533314" y="391180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>
              <a:spLocks/>
            </p:cNvSpPr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235283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685 : 3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134899" y="4894663"/>
            <a:ext cx="7699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5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5 bằng 5, 6 trừ 5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8, được 18, 18 chia 5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5 bằng 15, 18 trừ 15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5, được 35, 35 chia 5 được 7, viết 7.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nhân 7 bằng 35, 35 trừ 35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5163697" y="55510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5146907" y="5115051"/>
            <a:ext cx="2077012" cy="933058"/>
            <a:chOff x="4784725" y="5130322"/>
            <a:chExt cx="2077012" cy="933058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30322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6072041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248183" y="59936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5146907" y="60101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358303" y="60109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284155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5149994" y="63911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376301" y="6823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373813" y="679565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587541" y="679565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466379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602778" y="716874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604901" y="76068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586347" y="75410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686 : 5 = 117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6BF720-4803-A1FD-D4C0-4F31FEF3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00" y="1344987"/>
            <a:ext cx="7831847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348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=""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=""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=""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728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=""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=""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=""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847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=""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=""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=""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=""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=""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896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=""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=""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=""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=""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651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=""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=""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=""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=""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=""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=""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=""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=""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="" xmlns:a16="http://schemas.microsoft.com/office/drawing/2014/main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15883" y="31893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149440" y="32203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317086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776232" y="624695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149440" y="385083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445144" y="38570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15990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162319" y="445077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506068" y="505641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19037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766328" y="56039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752540" y="62784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773322" y="50542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-442968" y="260348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13924" y="2584025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88390" y="384261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42832" y="510260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2887266" y="32321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4362706" y="32915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3405824" y="62379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2887266" y="38625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3177695" y="38706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4038355" y="33023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2902998" y="44790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3169593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4674456" y="33029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3484980" y="56349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3512927" y="62693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3468290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2289484" y="26152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3968471" y="2616952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2926216" y="38543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2993227" y="51156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5616823" y="316280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7092263" y="322221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6135381" y="616860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5616823" y="37932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5907252" y="380137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6767912" y="32330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5632555" y="44097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5899150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7404013" y="323361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6214537" y="55655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6242484" y="62000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6197847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5019041" y="254592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847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=""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6698028" y="2547638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=""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5655773" y="37850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=""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5722784" y="504637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8433120" y="313133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9908560" y="3190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8951678" y="613714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8433120" y="37618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8723549" y="3769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9584209" y="32015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8692786" y="43581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8715447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10220310" y="32021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8726095" y="547120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9058781" y="616860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9014144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7835338" y="251446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896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=""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9514325" y="2516176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=""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8472070" y="37535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8539081" y="501491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11136401" y="309987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12611841" y="3159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=""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11654959" y="610568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11136401" y="37303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11426830" y="37384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12287490" y="317011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11424528" y="430702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11418728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12923591" y="31706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11426830" y="550232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11700792" y="61371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11717425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10538619" y="248300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=""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12217606" y="2484714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=""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=""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11175351" y="372212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=""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11242362" y="498344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3806359" y="30684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5281799" y="31278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=""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4324917" y="60742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=""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3806359" y="36988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4096788" y="37069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4957448" y="31386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3822091" y="43153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4088686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5593549" y="31392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4404073" y="54712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4432020" y="61056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4387383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3208577" y="24515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846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=""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4887564" y="2453252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=""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=""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=""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3845309" y="36906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=""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3912320" y="49519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 Box 14">
            <a:extLst>
              <a:ext uri="{FF2B5EF4-FFF2-40B4-BE49-F238E27FC236}">
                <a16:creationId xmlns="" xmlns:a16="http://schemas.microsoft.com/office/drawing/2014/main" id="{C6FEF318-3034-2F12-945B-79EE14D58351}"/>
              </a:ext>
            </a:extLst>
          </p:cNvPr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2862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324</Words>
  <Application>Microsoft Office PowerPoint</Application>
  <PresentationFormat>Custom</PresentationFormat>
  <Paragraphs>130</Paragraphs>
  <Slides>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211</cp:revision>
  <dcterms:created xsi:type="dcterms:W3CDTF">2022-07-10T01:37:20Z</dcterms:created>
  <dcterms:modified xsi:type="dcterms:W3CDTF">2025-03-27T01:48:09Z</dcterms:modified>
</cp:coreProperties>
</file>