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7"/>
  </p:notesMasterIdLst>
  <p:sldIdLst>
    <p:sldId id="256" r:id="rId5"/>
    <p:sldId id="275" r:id="rId6"/>
    <p:sldId id="296" r:id="rId7"/>
    <p:sldId id="295" r:id="rId8"/>
    <p:sldId id="313" r:id="rId9"/>
    <p:sldId id="287" r:id="rId10"/>
    <p:sldId id="297" r:id="rId11"/>
    <p:sldId id="299" r:id="rId12"/>
    <p:sldId id="300" r:id="rId13"/>
    <p:sldId id="298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5" d="100"/>
          <a:sy n="65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0BA4A-1B6E-495D-BED9-07363A364E9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1B596-8F8A-44E1-94EB-7E6590647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43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71B596-8F8A-44E1-94EB-7E65906477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2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16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68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39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53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8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3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62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37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3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2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8" y="1556792"/>
            <a:ext cx="5854642" cy="1509266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Chào mừng quý thầy cô và các bạn học sinh đến với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77583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2195" y="195898"/>
            <a:ext cx="8784976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>
                <a:latin typeface="Times New Roman"/>
                <a:ea typeface="Times New Roman"/>
              </a:rPr>
              <a:t>– Tập biểu diễn bài hát với các hình thức: hát đối đáp, đơn ca, song ca, tốp ca….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094110"/>
            <a:ext cx="664960" cy="533105"/>
          </a:xfrm>
          <a:prstGeom prst="rect">
            <a:avLst/>
          </a:prstGeom>
        </p:spPr>
      </p:pic>
      <p:pic>
        <p:nvPicPr>
          <p:cNvPr id="2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B222CE67-17D5-D0B6-0BB1-9F0EAA4BD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2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3855" y="2027924"/>
            <a:ext cx="11456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>
                <a:solidFill>
                  <a:srgbClr val="FF0000"/>
                </a:solidFill>
                <a:latin typeface="Times New Roman"/>
                <a:ea typeface="Times New Roman"/>
              </a:rPr>
              <a:t>TIẾT 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49" y="0"/>
            <a:ext cx="952453" cy="952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05" y="6637694"/>
            <a:ext cx="274795" cy="2203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28344" y="603029"/>
            <a:ext cx="1826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Chủ Đề 2</a:t>
            </a:r>
          </a:p>
        </p:txBody>
      </p:sp>
      <p:sp>
        <p:nvSpPr>
          <p:cNvPr id="9" name="Rectangle 8"/>
          <p:cNvSpPr/>
          <p:nvPr/>
        </p:nvSpPr>
        <p:spPr>
          <a:xfrm>
            <a:off x="1463055" y="103746"/>
            <a:ext cx="3067179" cy="1741078"/>
          </a:xfrm>
          <a:prstGeom prst="rect">
            <a:avLst/>
          </a:prstGeom>
        </p:spPr>
        <p:txBody>
          <a:bodyPr wrap="none">
            <a:prstTxWarp prst="textArchUpPour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>
                <a:solidFill>
                  <a:srgbClr val="FF0000"/>
                </a:solidFill>
                <a:latin typeface="Times New Roman"/>
                <a:ea typeface="Times New Roman"/>
              </a:rPr>
              <a:t>ÂM NHẠC LỚP 2</a:t>
            </a:r>
          </a:p>
        </p:txBody>
      </p:sp>
      <p:pic>
        <p:nvPicPr>
          <p:cNvPr id="1026" name="Picture 2" descr="C:\Users\Administrator\Desktop\hinh nen dep pp\ah dog\ae5dd510c5a7be2659f12ea8482a845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981" y="3501008"/>
            <a:ext cx="1021158" cy="9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0813" y="2674255"/>
            <a:ext cx="49246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3510" algn="ctr">
              <a:lnSpc>
                <a:spcPct val="150000"/>
              </a:lnSpc>
              <a:spcAft>
                <a:spcPts val="0"/>
              </a:spcAft>
              <a:tabLst>
                <a:tab pos="816610" algn="l"/>
              </a:tabLst>
            </a:pPr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LUYỆN TẬP VÀ BIỂU DIỄN</a:t>
            </a:r>
            <a:endParaRPr lang="en-US" sz="28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1027" name="Picture 3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056789"/>
            <a:ext cx="792088" cy="6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956" y="1556792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/>
                <a:ea typeface="Times New Roman"/>
              </a:rPr>
              <a:t> </a:t>
            </a:r>
            <a:r>
              <a:rPr lang="vi-VN" sz="4000">
                <a:latin typeface="Times New Roman"/>
                <a:ea typeface="Times New Roman"/>
              </a:rPr>
              <a:t>Múa sạp là điệu múa dân gian đặc sắc của dân tộc Mường trong những dịp vui, trong lễ hội xuân</a:t>
            </a:r>
            <a:r>
              <a:rPr lang="en-US" sz="4000">
                <a:latin typeface="Times New Roman"/>
                <a:ea typeface="Times New Roman"/>
              </a:rPr>
              <a:t>…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102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55" y="6525344"/>
            <a:ext cx="414933" cy="332656"/>
          </a:xfrm>
          <a:prstGeom prst="rect">
            <a:avLst/>
          </a:prstGeom>
        </p:spPr>
      </p:pic>
      <p:pic>
        <p:nvPicPr>
          <p:cNvPr id="5" name="Các bé Mầm non nhảy sạp siêu quá">
            <a:hlinkClick r:id="" action="ppaction://media"/>
            <a:extLst>
              <a:ext uri="{FF2B5EF4-FFF2-40B4-BE49-F238E27FC236}">
                <a16:creationId xmlns:a16="http://schemas.microsoft.com/office/drawing/2014/main" id="{CF34E0B7-259B-4DAE-81F1-B90F58FC1C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2276872"/>
            <a:ext cx="8460432" cy="445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8424936" cy="5904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3688" y="10734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BÀI HÁT: CON CHIM CHÍCH CHOÈ</a:t>
            </a:r>
          </a:p>
        </p:txBody>
      </p:sp>
      <p:pic>
        <p:nvPicPr>
          <p:cNvPr id="4" name="Y2meta.app - Con chim chích chòe (Tập hát theo lời bài hát mẫu SGK lớp 2 NXBGD) (128 kbps)">
            <a:hlinkClick r:id="" action="ppaction://media"/>
            <a:extLst>
              <a:ext uri="{FF2B5EF4-FFF2-40B4-BE49-F238E27FC236}">
                <a16:creationId xmlns:a16="http://schemas.microsoft.com/office/drawing/2014/main" id="{08EAE52A-17D8-EBD3-6325-D54E1BB2A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459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82579" y="846532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GIỌNG</a:t>
            </a:r>
          </a:p>
        </p:txBody>
      </p:sp>
      <p:pic>
        <p:nvPicPr>
          <p:cNvPr id="2" name="luyện thanh OK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916832"/>
            <a:ext cx="5719491" cy="40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8" y="0"/>
            <a:ext cx="2763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" algn="just">
              <a:spcAft>
                <a:spcPts val="0"/>
              </a:spcAft>
            </a:pPr>
            <a:r>
              <a:rPr lang="en-US" sz="2400" b="1">
                <a:solidFill>
                  <a:srgbClr val="FC330E"/>
                </a:solidFill>
                <a:latin typeface="Times New Roman"/>
                <a:ea typeface="Arial"/>
              </a:rPr>
              <a:t>THỰC HÀNH − LUYỆN TẬP</a:t>
            </a:r>
            <a:endParaRPr lang="en-US" sz="240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  <a:tabLst>
                <a:tab pos="156210" algn="l"/>
              </a:tabLst>
            </a:pPr>
            <a:r>
              <a:rPr lang="en-US" sz="2400" b="1">
                <a:latin typeface="Times New Roman"/>
                <a:ea typeface="Arial"/>
              </a:rPr>
              <a:t>Ôn tập bài hát </a:t>
            </a:r>
            <a:r>
              <a:rPr lang="en-US" sz="2400" b="1" i="1">
                <a:latin typeface="Times New Roman"/>
                <a:ea typeface="Arial"/>
              </a:rPr>
              <a:t>Con chim chích choè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8" y="1938992"/>
            <a:ext cx="3195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>
                <a:latin typeface="Times New Roman"/>
                <a:ea typeface="Times New Roman"/>
              </a:rPr>
              <a:t>Xem video và HD HS biểu diễn bài hát </a:t>
            </a:r>
            <a:r>
              <a:rPr lang="en-US" i="1">
                <a:latin typeface="Times New Roman"/>
                <a:ea typeface="Times New Roman"/>
              </a:rPr>
              <a:t>Con chim chích choè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Tiết mục Múa hát Bài- -Thật đáng chê- do các em học sinh Lớp 1-1 biểu diễn. 00_00_28-00_01_0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8428" y="0"/>
            <a:ext cx="5935572" cy="415416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8" y="6058342"/>
            <a:ext cx="664960" cy="533105"/>
          </a:xfrm>
          <a:prstGeom prst="rect">
            <a:avLst/>
          </a:prstGeom>
        </p:spPr>
      </p:pic>
      <p:pic>
        <p:nvPicPr>
          <p:cNvPr id="3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75536CB3-FF0A-A9B0-2DB1-2802312FB9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3298" y="3461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8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3" y="3068960"/>
            <a:ext cx="8907703" cy="2952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1027" y="512883"/>
            <a:ext cx="6045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latin typeface="Times New Roman" pitchFamily="18" charset="0"/>
                <a:ea typeface="Times New Roman" pitchFamily="18" charset="0"/>
                <a:cs typeface="Arial" pitchFamily="34" charset="0"/>
              </a:rPr>
              <a:t>Ôn hát kết hợp gõ đệm theo phách .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890" y="6424775"/>
            <a:ext cx="509930" cy="408816"/>
          </a:xfrm>
          <a:prstGeom prst="rect">
            <a:avLst/>
          </a:prstGeom>
        </p:spPr>
      </p:pic>
      <p:pic>
        <p:nvPicPr>
          <p:cNvPr id="2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A9309F59-EB94-ACA6-5440-436F5ED73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9592" y="1473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3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48" y="6425436"/>
            <a:ext cx="539552" cy="4325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59632" y="0"/>
            <a:ext cx="68243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</a:rPr>
              <a:t>Ôn hát kết hợp vỗ tay theo theo tiết tấu lời ca</a:t>
            </a:r>
            <a:endParaRPr lang="en-US" sz="28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3" name="Y2meta.app - Con chim chích chòe (Karaoke theo bài hát mẫu NXBGD) (320 kbps)">
            <a:hlinkClick r:id="" action="ppaction://media"/>
            <a:extLst>
              <a:ext uri="{FF2B5EF4-FFF2-40B4-BE49-F238E27FC236}">
                <a16:creationId xmlns:a16="http://schemas.microsoft.com/office/drawing/2014/main" id="{80FCCE55-263E-9730-B920-615534338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1473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156</Words>
  <Application>Microsoft Office PowerPoint</Application>
  <PresentationFormat>On-screen Show (4:3)</PresentationFormat>
  <Paragraphs>18</Paragraphs>
  <Slides>12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TGS</cp:lastModifiedBy>
  <cp:revision>81</cp:revision>
  <dcterms:created xsi:type="dcterms:W3CDTF">2021-06-17T04:40:15Z</dcterms:created>
  <dcterms:modified xsi:type="dcterms:W3CDTF">2024-10-30T00:16:08Z</dcterms:modified>
</cp:coreProperties>
</file>