
<file path=[Content_Types].xml><?xml version="1.0" encoding="utf-8"?>
<Types xmlns="http://schemas.openxmlformats.org/package/2006/content-types">
  <Default Extension="jpeg" ContentType="image/jpeg"/>
  <Default Extension="jpg" ContentType="image/jpeg"/>
  <Default Extension="m4a" ContentType="audio/mp4"/>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5" r:id="rId3"/>
  </p:sldMasterIdLst>
  <p:sldIdLst>
    <p:sldId id="297" r:id="rId4"/>
    <p:sldId id="503" r:id="rId5"/>
    <p:sldId id="394" r:id="rId6"/>
    <p:sldId id="471" r:id="rId7"/>
    <p:sldId id="506" r:id="rId8"/>
    <p:sldId id="519" r:id="rId9"/>
    <p:sldId id="509" r:id="rId10"/>
    <p:sldId id="457" r:id="rId11"/>
    <p:sldId id="443" r:id="rId12"/>
    <p:sldId id="473" r:id="rId13"/>
    <p:sldId id="472" r:id="rId14"/>
    <p:sldId id="526" r:id="rId15"/>
    <p:sldId id="524" r:id="rId16"/>
    <p:sldId id="494" r:id="rId17"/>
    <p:sldId id="495" r:id="rId18"/>
    <p:sldId id="496" r:id="rId19"/>
    <p:sldId id="527" r:id="rId20"/>
    <p:sldId id="289" r:id="rId21"/>
    <p:sldId id="459" r:id="rId22"/>
    <p:sldId id="475" r:id="rId23"/>
    <p:sldId id="466" r:id="rId24"/>
    <p:sldId id="398" r:id="rId25"/>
    <p:sldId id="512" r:id="rId26"/>
    <p:sldId id="486" r:id="rId27"/>
    <p:sldId id="498" r:id="rId28"/>
    <p:sldId id="521" r:id="rId29"/>
    <p:sldId id="522" r:id="rId30"/>
    <p:sldId id="483" r:id="rId31"/>
    <p:sldId id="500" r:id="rId32"/>
    <p:sldId id="516" r:id="rId33"/>
    <p:sldId id="487" r:id="rId34"/>
    <p:sldId id="502" r:id="rId35"/>
    <p:sldId id="518" r:id="rId36"/>
    <p:sldId id="479" r:id="rId37"/>
    <p:sldId id="529" r:id="rId38"/>
    <p:sldId id="481" r:id="rId39"/>
    <p:sldId id="482" r:id="rId40"/>
    <p:sldId id="263" r:id="rId41"/>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3" d="100"/>
          <a:sy n="83" d="100"/>
        </p:scale>
        <p:origin x="614"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viewProps" Target="viewProp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1-18T13:54:27.530"/>
    </inkml:context>
    <inkml:brush xml:id="br0">
      <inkml:brushProperty name="width" value="0.1" units="cm"/>
      <inkml:brushProperty name="height" value="0.6" units="cm"/>
      <inkml:brushProperty name="color" value="#E71224"/>
      <inkml:brushProperty name="ignorePressure" value="1"/>
      <inkml:brushProperty name="inkEffects" value="pencil"/>
    </inkml:brush>
  </inkml:definitions>
  <inkml:trace contextRef="#ctx0" brushRef="#br0">0 0,'0'0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1-18T13:54:07.838"/>
    </inkml:context>
    <inkml:brush xml:id="br0">
      <inkml:brushProperty name="width" value="0.1" units="cm"/>
      <inkml:brushProperty name="height" value="0.6" units="cm"/>
      <inkml:brushProperty name="color" value="#E71224"/>
      <inkml:brushProperty name="ignorePressure" value="1"/>
      <inkml:brushProperty name="inkEffects" value="pencil"/>
    </inkml:brush>
  </inkml:definitions>
  <inkml:trace contextRef="#ctx0" brushRef="#br0">1 0,'0'0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1-18T13:54:08.404"/>
    </inkml:context>
    <inkml:brush xml:id="br0">
      <inkml:brushProperty name="width" value="0.1" units="cm"/>
      <inkml:brushProperty name="height" value="0.6" units="cm"/>
      <inkml:brushProperty name="color" value="#E71224"/>
      <inkml:brushProperty name="ignorePressure" value="1"/>
      <inkml:brushProperty name="inkEffects" value="pencil"/>
    </inkml:brush>
  </inkml:definitions>
  <inkml:trace contextRef="#ctx0" brushRef="#br0">11 11,'-4'-4,"-2"-2</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1-18T13:54:08.757"/>
    </inkml:context>
    <inkml:brush xml:id="br0">
      <inkml:brushProperty name="width" value="0.1" units="cm"/>
      <inkml:brushProperty name="height" value="0.6" units="cm"/>
      <inkml:brushProperty name="color" value="#E71224"/>
      <inkml:brushProperty name="ignorePressure" value="1"/>
      <inkml:brushProperty name="inkEffects" value="pencil"/>
    </inkml:brush>
  </inkml:definitions>
  <inkml:trace contextRef="#ctx0" brushRef="#br0">0 1,'0'0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1-18T13:54:08.987"/>
    </inkml:context>
    <inkml:brush xml:id="br0">
      <inkml:brushProperty name="width" value="0.1" units="cm"/>
      <inkml:brushProperty name="height" value="0.6" units="cm"/>
      <inkml:brushProperty name="color" value="#E71224"/>
      <inkml:brushProperty name="ignorePressure" value="1"/>
      <inkml:brushProperty name="inkEffects" value="pencil"/>
    </inkml:brush>
  </inkml:definitions>
  <inkml:trace contextRef="#ctx0" brushRef="#br0">0 1,'0'0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1-18T13:54:09.259"/>
    </inkml:context>
    <inkml:brush xml:id="br0">
      <inkml:brushProperty name="width" value="0.1" units="cm"/>
      <inkml:brushProperty name="height" value="0.6" units="cm"/>
      <inkml:brushProperty name="color" value="#E71224"/>
      <inkml:brushProperty name="ignorePressure" value="1"/>
      <inkml:brushProperty name="inkEffects" value="pencil"/>
    </inkml:brush>
  </inkml:definitions>
  <inkml:trace contextRef="#ctx0" brushRef="#br0">0 0,'0'0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1-18T13:54:09.760"/>
    </inkml:context>
    <inkml:brush xml:id="br0">
      <inkml:brushProperty name="width" value="0.1" units="cm"/>
      <inkml:brushProperty name="height" value="0.6" units="cm"/>
      <inkml:brushProperty name="color" value="#E71224"/>
      <inkml:brushProperty name="ignorePressure" value="1"/>
      <inkml:brushProperty name="inkEffects" value="pencil"/>
    </inkml:brush>
  </inkml:definitions>
  <inkml:trace contextRef="#ctx0" brushRef="#br0">0 1,'0'0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1-18T13:54:11.628"/>
    </inkml:context>
    <inkml:brush xml:id="br0">
      <inkml:brushProperty name="width" value="0.1" units="cm"/>
      <inkml:brushProperty name="height" value="0.6" units="cm"/>
      <inkml:brushProperty name="color" value="#E71224"/>
      <inkml:brushProperty name="ignorePressure" value="1"/>
      <inkml:brushProperty name="inkEffects" value="pencil"/>
    </inkml:brush>
  </inkml:definitions>
  <inkml:trace contextRef="#ctx0" brushRef="#br0">1 301,'0'-4,"0"-6,0-6,0-8,0-6,0 0,0-1,0 1,0-3,0-1,0 2,0 6</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1-18T13:54:11.893"/>
    </inkml:context>
    <inkml:brush xml:id="br0">
      <inkml:brushProperty name="width" value="0.1" units="cm"/>
      <inkml:brushProperty name="height" value="0.6" units="cm"/>
      <inkml:brushProperty name="color" value="#E71224"/>
      <inkml:brushProperty name="ignorePressure" value="1"/>
      <inkml:brushProperty name="inkEffects" value="pencil"/>
    </inkml:brush>
  </inkml:definitions>
  <inkml:trace contextRef="#ctx0" brushRef="#br0">1 1,'0'0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1-18T13:54:15.474"/>
    </inkml:context>
    <inkml:brush xml:id="br0">
      <inkml:brushProperty name="width" value="0.1" units="cm"/>
      <inkml:brushProperty name="height" value="0.6" units="cm"/>
      <inkml:brushProperty name="color" value="#E71224"/>
      <inkml:brushProperty name="ignorePressure" value="1"/>
      <inkml:brushProperty name="inkEffects" value="pencil"/>
    </inkml:brush>
  </inkml:definitions>
  <inkml:trace contextRef="#ctx0" brushRef="#br0">1 26,'0'-4,"0"-6,0-2</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1-18T13:54:16.005"/>
    </inkml:context>
    <inkml:brush xml:id="br0">
      <inkml:brushProperty name="width" value="0.1" units="cm"/>
      <inkml:brushProperty name="height" value="0.6" units="cm"/>
      <inkml:brushProperty name="color" value="#E71224"/>
      <inkml:brushProperty name="ignorePressure" value="1"/>
      <inkml:brushProperty name="inkEffects" value="pencil"/>
    </inkml:brush>
  </inkml:definitions>
  <inkml:trace contextRef="#ctx0" brushRef="#br0">1 1,'0'0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1-18T13:53:50.497"/>
    </inkml:context>
    <inkml:brush xml:id="br0">
      <inkml:brushProperty name="width" value="0.1" units="cm"/>
      <inkml:brushProperty name="height" value="0.6" units="cm"/>
      <inkml:brushProperty name="color" value="#E71224"/>
      <inkml:brushProperty name="ignorePressure" value="1"/>
      <inkml:brushProperty name="inkEffects" value="pencil"/>
    </inkml:brush>
  </inkml:definitions>
  <inkml:trace contextRef="#ctx0" brushRef="#br0">1 1,'0'0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1-18T13:54:18.820"/>
    </inkml:context>
    <inkml:brush xml:id="br0">
      <inkml:brushProperty name="width" value="0.1" units="cm"/>
      <inkml:brushProperty name="height" value="0.6" units="cm"/>
      <inkml:brushProperty name="color" value="#E71224"/>
      <inkml:brushProperty name="ignorePressure" value="1"/>
      <inkml:brushProperty name="inkEffects" value="pencil"/>
    </inkml:brush>
  </inkml:definitions>
  <inkml:trace contextRef="#ctx0" brushRef="#br0">24 80,'-5'-4,"0"-6,-1-6,2-8,1-1</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1-18T13:54:19.336"/>
    </inkml:context>
    <inkml:brush xml:id="br0">
      <inkml:brushProperty name="width" value="0.1" units="cm"/>
      <inkml:brushProperty name="height" value="0.6" units="cm"/>
      <inkml:brushProperty name="color" value="#E71224"/>
      <inkml:brushProperty name="ignorePressure" value="1"/>
      <inkml:brushProperty name="inkEffects" value="pencil"/>
    </inkml:brush>
  </inkml:definitions>
  <inkml:trace contextRef="#ctx0" brushRef="#br0">1 0,'0'0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1-18T13:54:24.740"/>
    </inkml:context>
    <inkml:brush xml:id="br0">
      <inkml:brushProperty name="width" value="0.1" units="cm"/>
      <inkml:brushProperty name="height" value="0.6" units="cm"/>
      <inkml:brushProperty name="color" value="#E71224"/>
      <inkml:brushProperty name="ignorePressure" value="1"/>
      <inkml:brushProperty name="inkEffects" value="pencil"/>
    </inkml:brush>
  </inkml:definitions>
  <inkml:trace contextRef="#ctx0" brushRef="#br0">0 1,'0'0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1-18T14:04:56.697"/>
    </inkml:context>
    <inkml:brush xml:id="br0">
      <inkml:brushProperty name="width" value="0.1" units="cm"/>
      <inkml:brushProperty name="height" value="0.6" units="cm"/>
      <inkml:brushProperty name="color" value="#E71224"/>
      <inkml:brushProperty name="ignorePressure" value="1"/>
      <inkml:brushProperty name="inkEffects" value="pencil"/>
    </inkml:brush>
  </inkml:definitions>
  <inkml:trace contextRef="#ctx0" brushRef="#br0">0 1,'0'0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1-18T14:04:51.374"/>
    </inkml:context>
    <inkml:brush xml:id="br0">
      <inkml:brushProperty name="width" value="0.1" units="cm"/>
      <inkml:brushProperty name="height" value="0.6" units="cm"/>
      <inkml:brushProperty name="color" value="#E71224"/>
      <inkml:brushProperty name="ignorePressure" value="1"/>
      <inkml:brushProperty name="inkEffects" value="pencil"/>
    </inkml:brush>
  </inkml:definitions>
  <inkml:trace contextRef="#ctx0" brushRef="#br0">0 0,'0'0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1-18T14:04:51.987"/>
    </inkml:context>
    <inkml:brush xml:id="br0">
      <inkml:brushProperty name="width" value="0.1" units="cm"/>
      <inkml:brushProperty name="height" value="0.6" units="cm"/>
      <inkml:brushProperty name="color" value="#E71224"/>
      <inkml:brushProperty name="ignorePressure" value="1"/>
      <inkml:brushProperty name="inkEffects" value="pencil"/>
    </inkml:brush>
  </inkml:definitions>
  <inkml:trace contextRef="#ctx0" brushRef="#br0">0 0,'0'0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1-18T14:04:52.206"/>
    </inkml:context>
    <inkml:brush xml:id="br0">
      <inkml:brushProperty name="width" value="0.1" units="cm"/>
      <inkml:brushProperty name="height" value="0.6" units="cm"/>
      <inkml:brushProperty name="color" value="#E71224"/>
      <inkml:brushProperty name="ignorePressure" value="1"/>
      <inkml:brushProperty name="inkEffects" value="pencil"/>
    </inkml:brush>
  </inkml:definitions>
  <inkml:trace contextRef="#ctx0" brushRef="#br0">0 0,'0'0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1-18T13:53:59.079"/>
    </inkml:context>
    <inkml:brush xml:id="br0">
      <inkml:brushProperty name="width" value="0.1" units="cm"/>
      <inkml:brushProperty name="height" value="0.6" units="cm"/>
      <inkml:brushProperty name="color" value="#E71224"/>
      <inkml:brushProperty name="ignorePressure" value="1"/>
      <inkml:brushProperty name="inkEffects" value="pencil"/>
    </inkml:brush>
  </inkml:definitions>
  <inkml:trace contextRef="#ctx0" brushRef="#br0">1 1,'0'0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1-18T13:53:59.564"/>
    </inkml:context>
    <inkml:brush xml:id="br0">
      <inkml:brushProperty name="width" value="0.1" units="cm"/>
      <inkml:brushProperty name="height" value="0.6" units="cm"/>
      <inkml:brushProperty name="color" value="#E71224"/>
      <inkml:brushProperty name="ignorePressure" value="1"/>
      <inkml:brushProperty name="inkEffects" value="pencil"/>
    </inkml:brush>
  </inkml:definitions>
  <inkml:trace contextRef="#ctx0" brushRef="#br0">0 20,'0'-8,"0"-4</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1-18T13:53:57.612"/>
    </inkml:context>
    <inkml:brush xml:id="br0">
      <inkml:brushProperty name="width" value="0.1" units="cm"/>
      <inkml:brushProperty name="height" value="0.6" units="cm"/>
      <inkml:brushProperty name="color" value="#E71224"/>
      <inkml:brushProperty name="ignorePressure" value="1"/>
      <inkml:brushProperty name="inkEffects" value="pencil"/>
    </inkml:brush>
  </inkml:definitions>
  <inkml:trace contextRef="#ctx0" brushRef="#br0">0 1,'0'0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1-18T13:53:58.260"/>
    </inkml:context>
    <inkml:brush xml:id="br0">
      <inkml:brushProperty name="width" value="0.1" units="cm"/>
      <inkml:brushProperty name="height" value="0.6" units="cm"/>
      <inkml:brushProperty name="color" value="#E71224"/>
      <inkml:brushProperty name="ignorePressure" value="1"/>
      <inkml:brushProperty name="inkEffects" value="pencil"/>
    </inkml:brush>
  </inkml:definitions>
  <inkml:trace contextRef="#ctx0" brushRef="#br0">0 0,'0'0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1-18T13:54:00.367"/>
    </inkml:context>
    <inkml:brush xml:id="br0">
      <inkml:brushProperty name="width" value="0.1" units="cm"/>
      <inkml:brushProperty name="height" value="0.6" units="cm"/>
      <inkml:brushProperty name="color" value="#E71224"/>
      <inkml:brushProperty name="ignorePressure" value="1"/>
      <inkml:brushProperty name="inkEffects" value="pencil"/>
    </inkml:brush>
  </inkml:definitions>
  <inkml:trace contextRef="#ctx0" brushRef="#br0">0 1,'0'0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1-18T13:54:07.186"/>
    </inkml:context>
    <inkml:brush xml:id="br0">
      <inkml:brushProperty name="width" value="0.1" units="cm"/>
      <inkml:brushProperty name="height" value="0.6" units="cm"/>
      <inkml:brushProperty name="color" value="#E71224"/>
      <inkml:brushProperty name="ignorePressure" value="1"/>
      <inkml:brushProperty name="inkEffects" value="pencil"/>
    </inkml:brush>
  </inkml:definitions>
  <inkml:trace contextRef="#ctx0" brushRef="#br0">1 0,'0'0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1-18T13:54:07.539"/>
    </inkml:context>
    <inkml:brush xml:id="br0">
      <inkml:brushProperty name="width" value="0.1" units="cm"/>
      <inkml:brushProperty name="height" value="0.6" units="cm"/>
      <inkml:brushProperty name="color" value="#E71224"/>
      <inkml:brushProperty name="ignorePressure" value="1"/>
      <inkml:brushProperty name="inkEffects" value="pencil"/>
    </inkml:brush>
  </inkml:definitions>
  <inkml:trace contextRef="#ctx0" brushRef="#br0">1 0,'0'0</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08279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075F38F-E782-483E-9E63-81A6AA2DC926}" type="datetimeFigureOut">
              <a:rPr lang="en-US" smtClean="0"/>
              <a:t>3/27/2025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642184C5-56CD-4BB0-8919-EEFBBCD6CA35}" type="slidenum">
              <a:rPr lang="en-US" smtClean="0"/>
              <a:t>‹#›</a:t>
            </a:fld>
            <a:endParaRPr lang="en-US"/>
          </a:p>
        </p:txBody>
      </p:sp>
    </p:spTree>
    <p:extLst>
      <p:ext uri="{BB962C8B-B14F-4D97-AF65-F5344CB8AC3E}">
        <p14:creationId xmlns:p14="http://schemas.microsoft.com/office/powerpoint/2010/main" val="22771285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075F38F-E782-483E-9E63-81A6AA2DC926}" type="datetimeFigureOut">
              <a:rPr lang="en-US" smtClean="0"/>
              <a:t>3/27/2025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642184C5-56CD-4BB0-8919-EEFBBCD6CA35}" type="slidenum">
              <a:rPr lang="en-US" smtClean="0"/>
              <a:t>‹#›</a:t>
            </a:fld>
            <a:endParaRPr lang="en-US"/>
          </a:p>
        </p:txBody>
      </p:sp>
    </p:spTree>
    <p:extLst>
      <p:ext uri="{BB962C8B-B14F-4D97-AF65-F5344CB8AC3E}">
        <p14:creationId xmlns:p14="http://schemas.microsoft.com/office/powerpoint/2010/main" val="344446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69522EEF-1C71-4C3F-8E9D-6F54AD4E268C}"/>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84165AA0-E913-47D8-9FF6-C93A67B55D9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E9B168F-C449-4B2A-AF3F-E49DE134F7BB}"/>
              </a:ext>
            </a:extLst>
          </p:cNvPr>
          <p:cNvSpPr>
            <a:spLocks noGrp="1"/>
          </p:cNvSpPr>
          <p:nvPr>
            <p:ph type="sldNum" sz="quarter" idx="12"/>
          </p:nvPr>
        </p:nvSpPr>
        <p:spPr/>
        <p:txBody>
          <a:bodyPr/>
          <a:lstStyle>
            <a:lvl1pPr>
              <a:defRPr/>
            </a:lvl1pPr>
          </a:lstStyle>
          <a:p>
            <a:fld id="{A88B505D-C8CB-4112-9AB0-3AB1899CB187}" type="slidenum">
              <a:rPr lang="en-US" altLang="en-US"/>
              <a:pPr/>
              <a:t>‹#›</a:t>
            </a:fld>
            <a:endParaRPr lang="en-US" altLang="en-US"/>
          </a:p>
        </p:txBody>
      </p:sp>
    </p:spTree>
    <p:extLst>
      <p:ext uri="{BB962C8B-B14F-4D97-AF65-F5344CB8AC3E}">
        <p14:creationId xmlns:p14="http://schemas.microsoft.com/office/powerpoint/2010/main" val="1425253113"/>
      </p:ext>
    </p:extLst>
  </p:cSld>
  <p:clrMapOvr>
    <a:masterClrMapping/>
  </p:clrMapOvr>
  <p:transition spd="med">
    <p:randomBar dir="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D13B4-4F3F-40DD-8AA5-53518BD166B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E80BC58D-4BC7-4E40-9864-6D824EF7AB1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6EF00147-7A7D-4B0A-9CCD-79BBF8CEA1F8}"/>
              </a:ext>
            </a:extLst>
          </p:cNvPr>
          <p:cNvSpPr>
            <a:spLocks noGrp="1"/>
          </p:cNvSpPr>
          <p:nvPr>
            <p:ph type="dt" sz="half" idx="10"/>
          </p:nvPr>
        </p:nvSpPr>
        <p:spPr/>
        <p:txBody>
          <a:bodyPr/>
          <a:lstStyle/>
          <a:p>
            <a:fld id="{945778FA-767F-4868-824C-EC6A79677D44}" type="datetimeFigureOut">
              <a:rPr lang="vi-VN" smtClean="0"/>
              <a:t>Thứ Năm 27/03/2025</a:t>
            </a:fld>
            <a:endParaRPr lang="vi-VN"/>
          </a:p>
        </p:txBody>
      </p:sp>
      <p:sp>
        <p:nvSpPr>
          <p:cNvPr id="5" name="Footer Placeholder 4">
            <a:extLst>
              <a:ext uri="{FF2B5EF4-FFF2-40B4-BE49-F238E27FC236}">
                <a16:creationId xmlns:a16="http://schemas.microsoft.com/office/drawing/2014/main" id="{F2C212B9-12EC-4C61-A4A4-E79FC0082F69}"/>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C24B89E2-9978-482E-9CEE-59C6A90B7172}"/>
              </a:ext>
            </a:extLst>
          </p:cNvPr>
          <p:cNvSpPr>
            <a:spLocks noGrp="1"/>
          </p:cNvSpPr>
          <p:nvPr>
            <p:ph type="sldNum" sz="quarter" idx="12"/>
          </p:nvPr>
        </p:nvSpPr>
        <p:spPr/>
        <p:txBody>
          <a:bodyPr/>
          <a:lstStyle/>
          <a:p>
            <a:fld id="{37A1E38A-C80F-4C04-B54F-61B5290C751F}" type="slidenum">
              <a:rPr lang="vi-VN" smtClean="0"/>
              <a:t>‹#›</a:t>
            </a:fld>
            <a:endParaRPr lang="vi-VN"/>
          </a:p>
        </p:txBody>
      </p:sp>
    </p:spTree>
    <p:extLst>
      <p:ext uri="{BB962C8B-B14F-4D97-AF65-F5344CB8AC3E}">
        <p14:creationId xmlns:p14="http://schemas.microsoft.com/office/powerpoint/2010/main" val="11751737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0A5A10-7AFE-4F32-9B79-22EFA08A08BC}"/>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77F0B3ED-2A10-49AA-8084-12CBA8B7F94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FA31904-B3B7-47AE-9385-7B15FD59B98E}"/>
              </a:ext>
            </a:extLst>
          </p:cNvPr>
          <p:cNvSpPr>
            <a:spLocks noGrp="1"/>
          </p:cNvSpPr>
          <p:nvPr>
            <p:ph type="dt" sz="half" idx="10"/>
          </p:nvPr>
        </p:nvSpPr>
        <p:spPr/>
        <p:txBody>
          <a:bodyPr/>
          <a:lstStyle/>
          <a:p>
            <a:fld id="{945778FA-767F-4868-824C-EC6A79677D44}" type="datetimeFigureOut">
              <a:rPr lang="vi-VN" smtClean="0"/>
              <a:t>Thứ Năm 27/03/2025</a:t>
            </a:fld>
            <a:endParaRPr lang="vi-VN"/>
          </a:p>
        </p:txBody>
      </p:sp>
      <p:sp>
        <p:nvSpPr>
          <p:cNvPr id="5" name="Footer Placeholder 4">
            <a:extLst>
              <a:ext uri="{FF2B5EF4-FFF2-40B4-BE49-F238E27FC236}">
                <a16:creationId xmlns:a16="http://schemas.microsoft.com/office/drawing/2014/main" id="{F10499D8-1B3E-46AC-9AF0-F9C71D639CD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86382F9D-6848-44E2-8791-077815B3C48A}"/>
              </a:ext>
            </a:extLst>
          </p:cNvPr>
          <p:cNvSpPr>
            <a:spLocks noGrp="1"/>
          </p:cNvSpPr>
          <p:nvPr>
            <p:ph type="sldNum" sz="quarter" idx="12"/>
          </p:nvPr>
        </p:nvSpPr>
        <p:spPr/>
        <p:txBody>
          <a:bodyPr/>
          <a:lstStyle/>
          <a:p>
            <a:fld id="{37A1E38A-C80F-4C04-B54F-61B5290C751F}" type="slidenum">
              <a:rPr lang="vi-VN" smtClean="0"/>
              <a:t>‹#›</a:t>
            </a:fld>
            <a:endParaRPr lang="vi-VN"/>
          </a:p>
        </p:txBody>
      </p:sp>
    </p:spTree>
    <p:extLst>
      <p:ext uri="{BB962C8B-B14F-4D97-AF65-F5344CB8AC3E}">
        <p14:creationId xmlns:p14="http://schemas.microsoft.com/office/powerpoint/2010/main" val="27126441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0516E-CAB4-4CF9-8FAE-7C0B2EB8403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8971191C-06A1-4767-9BFE-4AD5EBAD8B4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7D56539-DF3C-499B-9853-6CDE386ECFAC}"/>
              </a:ext>
            </a:extLst>
          </p:cNvPr>
          <p:cNvSpPr>
            <a:spLocks noGrp="1"/>
          </p:cNvSpPr>
          <p:nvPr>
            <p:ph type="dt" sz="half" idx="10"/>
          </p:nvPr>
        </p:nvSpPr>
        <p:spPr/>
        <p:txBody>
          <a:bodyPr/>
          <a:lstStyle/>
          <a:p>
            <a:fld id="{945778FA-767F-4868-824C-EC6A79677D44}" type="datetimeFigureOut">
              <a:rPr lang="vi-VN" smtClean="0"/>
              <a:t>Thứ Năm 27/03/2025</a:t>
            </a:fld>
            <a:endParaRPr lang="vi-VN"/>
          </a:p>
        </p:txBody>
      </p:sp>
      <p:sp>
        <p:nvSpPr>
          <p:cNvPr id="5" name="Footer Placeholder 4">
            <a:extLst>
              <a:ext uri="{FF2B5EF4-FFF2-40B4-BE49-F238E27FC236}">
                <a16:creationId xmlns:a16="http://schemas.microsoft.com/office/drawing/2014/main" id="{1081415C-A85F-4C29-BEA5-E4C68A648F2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0BE2DCF4-CDE5-44FF-A404-B22685A969E8}"/>
              </a:ext>
            </a:extLst>
          </p:cNvPr>
          <p:cNvSpPr>
            <a:spLocks noGrp="1"/>
          </p:cNvSpPr>
          <p:nvPr>
            <p:ph type="sldNum" sz="quarter" idx="12"/>
          </p:nvPr>
        </p:nvSpPr>
        <p:spPr/>
        <p:txBody>
          <a:bodyPr/>
          <a:lstStyle/>
          <a:p>
            <a:fld id="{37A1E38A-C80F-4C04-B54F-61B5290C751F}" type="slidenum">
              <a:rPr lang="vi-VN" smtClean="0"/>
              <a:t>‹#›</a:t>
            </a:fld>
            <a:endParaRPr lang="vi-VN"/>
          </a:p>
        </p:txBody>
      </p:sp>
    </p:spTree>
    <p:extLst>
      <p:ext uri="{BB962C8B-B14F-4D97-AF65-F5344CB8AC3E}">
        <p14:creationId xmlns:p14="http://schemas.microsoft.com/office/powerpoint/2010/main" val="1057528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2846D2-F6EC-4842-A392-4481D3DE050D}"/>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6CE84B50-F111-4CE0-8B75-F526ADB6D61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AF3B6853-A458-4EA4-AEEB-E1A0A3EB7BD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69583552-8936-4586-A19E-6F33F8B909AF}"/>
              </a:ext>
            </a:extLst>
          </p:cNvPr>
          <p:cNvSpPr>
            <a:spLocks noGrp="1"/>
          </p:cNvSpPr>
          <p:nvPr>
            <p:ph type="dt" sz="half" idx="10"/>
          </p:nvPr>
        </p:nvSpPr>
        <p:spPr/>
        <p:txBody>
          <a:bodyPr/>
          <a:lstStyle/>
          <a:p>
            <a:fld id="{945778FA-767F-4868-824C-EC6A79677D44}" type="datetimeFigureOut">
              <a:rPr lang="vi-VN" smtClean="0"/>
              <a:t>Thứ Năm 27/03/2025</a:t>
            </a:fld>
            <a:endParaRPr lang="vi-VN"/>
          </a:p>
        </p:txBody>
      </p:sp>
      <p:sp>
        <p:nvSpPr>
          <p:cNvPr id="6" name="Footer Placeholder 5">
            <a:extLst>
              <a:ext uri="{FF2B5EF4-FFF2-40B4-BE49-F238E27FC236}">
                <a16:creationId xmlns:a16="http://schemas.microsoft.com/office/drawing/2014/main" id="{4EDC1B05-7B47-4F39-B982-7D7ADC070351}"/>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2F67872A-7CCB-4727-B7C1-4DC913C289A4}"/>
              </a:ext>
            </a:extLst>
          </p:cNvPr>
          <p:cNvSpPr>
            <a:spLocks noGrp="1"/>
          </p:cNvSpPr>
          <p:nvPr>
            <p:ph type="sldNum" sz="quarter" idx="12"/>
          </p:nvPr>
        </p:nvSpPr>
        <p:spPr/>
        <p:txBody>
          <a:bodyPr/>
          <a:lstStyle/>
          <a:p>
            <a:fld id="{37A1E38A-C80F-4C04-B54F-61B5290C751F}" type="slidenum">
              <a:rPr lang="vi-VN" smtClean="0"/>
              <a:t>‹#›</a:t>
            </a:fld>
            <a:endParaRPr lang="vi-VN"/>
          </a:p>
        </p:txBody>
      </p:sp>
    </p:spTree>
    <p:extLst>
      <p:ext uri="{BB962C8B-B14F-4D97-AF65-F5344CB8AC3E}">
        <p14:creationId xmlns:p14="http://schemas.microsoft.com/office/powerpoint/2010/main" val="36275681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A7721-39D9-430F-A211-90BF87AFBE35}"/>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34265029-96D4-4CE0-A19A-3DAE1788AAE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263BE45-9DA7-4A24-95C7-31612F98B7D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DA1E5096-B237-45AD-B87E-0605D0B5BC5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53F946A-E21D-4588-901C-A8FC3D0E2D7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FC0BDE7F-0A93-4939-BB81-67E9A7D94946}"/>
              </a:ext>
            </a:extLst>
          </p:cNvPr>
          <p:cNvSpPr>
            <a:spLocks noGrp="1"/>
          </p:cNvSpPr>
          <p:nvPr>
            <p:ph type="dt" sz="half" idx="10"/>
          </p:nvPr>
        </p:nvSpPr>
        <p:spPr/>
        <p:txBody>
          <a:bodyPr/>
          <a:lstStyle/>
          <a:p>
            <a:fld id="{945778FA-767F-4868-824C-EC6A79677D44}" type="datetimeFigureOut">
              <a:rPr lang="vi-VN" smtClean="0"/>
              <a:t>Thứ Năm 27/03/2025</a:t>
            </a:fld>
            <a:endParaRPr lang="vi-VN"/>
          </a:p>
        </p:txBody>
      </p:sp>
      <p:sp>
        <p:nvSpPr>
          <p:cNvPr id="8" name="Footer Placeholder 7">
            <a:extLst>
              <a:ext uri="{FF2B5EF4-FFF2-40B4-BE49-F238E27FC236}">
                <a16:creationId xmlns:a16="http://schemas.microsoft.com/office/drawing/2014/main" id="{8EDE3821-EA8B-4CB4-8FB3-4FEB9B59AFB4}"/>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E150C2CA-96AC-4F53-980E-B45F0BB38D5B}"/>
              </a:ext>
            </a:extLst>
          </p:cNvPr>
          <p:cNvSpPr>
            <a:spLocks noGrp="1"/>
          </p:cNvSpPr>
          <p:nvPr>
            <p:ph type="sldNum" sz="quarter" idx="12"/>
          </p:nvPr>
        </p:nvSpPr>
        <p:spPr/>
        <p:txBody>
          <a:bodyPr/>
          <a:lstStyle/>
          <a:p>
            <a:fld id="{37A1E38A-C80F-4C04-B54F-61B5290C751F}" type="slidenum">
              <a:rPr lang="vi-VN" smtClean="0"/>
              <a:t>‹#›</a:t>
            </a:fld>
            <a:endParaRPr lang="vi-VN"/>
          </a:p>
        </p:txBody>
      </p:sp>
    </p:spTree>
    <p:extLst>
      <p:ext uri="{BB962C8B-B14F-4D97-AF65-F5344CB8AC3E}">
        <p14:creationId xmlns:p14="http://schemas.microsoft.com/office/powerpoint/2010/main" val="15856927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A73ADB-A14F-4812-82FF-E35F9383C034}"/>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D15CFCB1-0A53-441A-88C3-2F29492FCFD9}"/>
              </a:ext>
            </a:extLst>
          </p:cNvPr>
          <p:cNvSpPr>
            <a:spLocks noGrp="1"/>
          </p:cNvSpPr>
          <p:nvPr>
            <p:ph type="dt" sz="half" idx="10"/>
          </p:nvPr>
        </p:nvSpPr>
        <p:spPr/>
        <p:txBody>
          <a:bodyPr/>
          <a:lstStyle/>
          <a:p>
            <a:fld id="{945778FA-767F-4868-824C-EC6A79677D44}" type="datetimeFigureOut">
              <a:rPr lang="vi-VN" smtClean="0"/>
              <a:t>Thứ Năm 27/03/2025</a:t>
            </a:fld>
            <a:endParaRPr lang="vi-VN"/>
          </a:p>
        </p:txBody>
      </p:sp>
      <p:sp>
        <p:nvSpPr>
          <p:cNvPr id="4" name="Footer Placeholder 3">
            <a:extLst>
              <a:ext uri="{FF2B5EF4-FFF2-40B4-BE49-F238E27FC236}">
                <a16:creationId xmlns:a16="http://schemas.microsoft.com/office/drawing/2014/main" id="{0F25B5F1-F847-4E0D-A1FF-33C4FEE604DA}"/>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CDE573A8-EBA4-4451-A625-E10B63289B3E}"/>
              </a:ext>
            </a:extLst>
          </p:cNvPr>
          <p:cNvSpPr>
            <a:spLocks noGrp="1"/>
          </p:cNvSpPr>
          <p:nvPr>
            <p:ph type="sldNum" sz="quarter" idx="12"/>
          </p:nvPr>
        </p:nvSpPr>
        <p:spPr/>
        <p:txBody>
          <a:bodyPr/>
          <a:lstStyle/>
          <a:p>
            <a:fld id="{37A1E38A-C80F-4C04-B54F-61B5290C751F}" type="slidenum">
              <a:rPr lang="vi-VN" smtClean="0"/>
              <a:t>‹#›</a:t>
            </a:fld>
            <a:endParaRPr lang="vi-VN"/>
          </a:p>
        </p:txBody>
      </p:sp>
    </p:spTree>
    <p:extLst>
      <p:ext uri="{BB962C8B-B14F-4D97-AF65-F5344CB8AC3E}">
        <p14:creationId xmlns:p14="http://schemas.microsoft.com/office/powerpoint/2010/main" val="30661894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8C3287B-BEFB-454F-BCC3-28E725B7775C}"/>
              </a:ext>
            </a:extLst>
          </p:cNvPr>
          <p:cNvSpPr>
            <a:spLocks noGrp="1"/>
          </p:cNvSpPr>
          <p:nvPr>
            <p:ph type="dt" sz="half" idx="10"/>
          </p:nvPr>
        </p:nvSpPr>
        <p:spPr/>
        <p:txBody>
          <a:bodyPr/>
          <a:lstStyle/>
          <a:p>
            <a:fld id="{945778FA-767F-4868-824C-EC6A79677D44}" type="datetimeFigureOut">
              <a:rPr lang="vi-VN" smtClean="0"/>
              <a:t>Thứ Năm 27/03/2025</a:t>
            </a:fld>
            <a:endParaRPr lang="vi-VN"/>
          </a:p>
        </p:txBody>
      </p:sp>
      <p:sp>
        <p:nvSpPr>
          <p:cNvPr id="3" name="Footer Placeholder 2">
            <a:extLst>
              <a:ext uri="{FF2B5EF4-FFF2-40B4-BE49-F238E27FC236}">
                <a16:creationId xmlns:a16="http://schemas.microsoft.com/office/drawing/2014/main" id="{8049C98F-1157-4BAE-87C3-047648026D89}"/>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2C705A8C-20EF-4A7D-83C0-FB0DB2E3B673}"/>
              </a:ext>
            </a:extLst>
          </p:cNvPr>
          <p:cNvSpPr>
            <a:spLocks noGrp="1"/>
          </p:cNvSpPr>
          <p:nvPr>
            <p:ph type="sldNum" sz="quarter" idx="12"/>
          </p:nvPr>
        </p:nvSpPr>
        <p:spPr/>
        <p:txBody>
          <a:bodyPr/>
          <a:lstStyle/>
          <a:p>
            <a:fld id="{37A1E38A-C80F-4C04-B54F-61B5290C751F}" type="slidenum">
              <a:rPr lang="vi-VN" smtClean="0"/>
              <a:t>‹#›</a:t>
            </a:fld>
            <a:endParaRPr lang="vi-VN"/>
          </a:p>
        </p:txBody>
      </p:sp>
    </p:spTree>
    <p:extLst>
      <p:ext uri="{BB962C8B-B14F-4D97-AF65-F5344CB8AC3E}">
        <p14:creationId xmlns:p14="http://schemas.microsoft.com/office/powerpoint/2010/main" val="30722697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图片 27">
            <a:extLst>
              <a:ext uri="{FF2B5EF4-FFF2-40B4-BE49-F238E27FC236}">
                <a16:creationId xmlns:a16="http://schemas.microsoft.com/office/drawing/2014/main" id="{96DE8BEB-F38D-5B4A-F9CB-8A40C3E60FD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34051" y="3232488"/>
            <a:ext cx="2857949" cy="3625512"/>
          </a:xfrm>
          <a:prstGeom prst="rect">
            <a:avLst/>
          </a:prstGeom>
        </p:spPr>
      </p:pic>
      <p:pic>
        <p:nvPicPr>
          <p:cNvPr id="8" name="图片 28">
            <a:extLst>
              <a:ext uri="{FF2B5EF4-FFF2-40B4-BE49-F238E27FC236}">
                <a16:creationId xmlns:a16="http://schemas.microsoft.com/office/drawing/2014/main" id="{E8FF8847-4C00-0A9A-C5A4-6C57D1ACDF8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39600" y="3907812"/>
            <a:ext cx="2325599" cy="2950188"/>
          </a:xfrm>
          <a:prstGeom prst="rect">
            <a:avLst/>
          </a:prstGeom>
        </p:spPr>
      </p:pic>
    </p:spTree>
    <p:extLst>
      <p:ext uri="{BB962C8B-B14F-4D97-AF65-F5344CB8AC3E}">
        <p14:creationId xmlns:p14="http://schemas.microsoft.com/office/powerpoint/2010/main" val="31778443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105AA-8960-4CA1-AC8B-039FE1CC8E4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56928FD5-2FF0-4256-AD02-6E84D1D003B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B3C0A7A3-5B20-4AAE-9AC3-3852D69B54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8D2CB69-D84C-4064-8CCA-60770ED6DF2E}"/>
              </a:ext>
            </a:extLst>
          </p:cNvPr>
          <p:cNvSpPr>
            <a:spLocks noGrp="1"/>
          </p:cNvSpPr>
          <p:nvPr>
            <p:ph type="dt" sz="half" idx="10"/>
          </p:nvPr>
        </p:nvSpPr>
        <p:spPr/>
        <p:txBody>
          <a:bodyPr/>
          <a:lstStyle/>
          <a:p>
            <a:fld id="{945778FA-767F-4868-824C-EC6A79677D44}" type="datetimeFigureOut">
              <a:rPr lang="vi-VN" smtClean="0"/>
              <a:t>Thứ Năm 27/03/2025</a:t>
            </a:fld>
            <a:endParaRPr lang="vi-VN"/>
          </a:p>
        </p:txBody>
      </p:sp>
      <p:sp>
        <p:nvSpPr>
          <p:cNvPr id="6" name="Footer Placeholder 5">
            <a:extLst>
              <a:ext uri="{FF2B5EF4-FFF2-40B4-BE49-F238E27FC236}">
                <a16:creationId xmlns:a16="http://schemas.microsoft.com/office/drawing/2014/main" id="{1267DDCA-87D5-4F70-B9E4-6E7AC6048965}"/>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B3003136-D23A-4E32-8FF2-A2C40517488A}"/>
              </a:ext>
            </a:extLst>
          </p:cNvPr>
          <p:cNvSpPr>
            <a:spLocks noGrp="1"/>
          </p:cNvSpPr>
          <p:nvPr>
            <p:ph type="sldNum" sz="quarter" idx="12"/>
          </p:nvPr>
        </p:nvSpPr>
        <p:spPr/>
        <p:txBody>
          <a:bodyPr/>
          <a:lstStyle/>
          <a:p>
            <a:fld id="{37A1E38A-C80F-4C04-B54F-61B5290C751F}" type="slidenum">
              <a:rPr lang="vi-VN" smtClean="0"/>
              <a:t>‹#›</a:t>
            </a:fld>
            <a:endParaRPr lang="vi-VN"/>
          </a:p>
        </p:txBody>
      </p:sp>
    </p:spTree>
    <p:extLst>
      <p:ext uri="{BB962C8B-B14F-4D97-AF65-F5344CB8AC3E}">
        <p14:creationId xmlns:p14="http://schemas.microsoft.com/office/powerpoint/2010/main" val="13927676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363DBD-5935-4EFC-8160-208B3D2471A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9BA788C4-53E5-4F56-B770-0C27FC83311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C23C7F0A-1FDA-4663-BC76-D1544890E1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0B44CB3-652E-43A6-B514-7325F162EE93}"/>
              </a:ext>
            </a:extLst>
          </p:cNvPr>
          <p:cNvSpPr>
            <a:spLocks noGrp="1"/>
          </p:cNvSpPr>
          <p:nvPr>
            <p:ph type="dt" sz="half" idx="10"/>
          </p:nvPr>
        </p:nvSpPr>
        <p:spPr/>
        <p:txBody>
          <a:bodyPr/>
          <a:lstStyle/>
          <a:p>
            <a:fld id="{945778FA-767F-4868-824C-EC6A79677D44}" type="datetimeFigureOut">
              <a:rPr lang="vi-VN" smtClean="0"/>
              <a:t>Thứ Năm 27/03/2025</a:t>
            </a:fld>
            <a:endParaRPr lang="vi-VN"/>
          </a:p>
        </p:txBody>
      </p:sp>
      <p:sp>
        <p:nvSpPr>
          <p:cNvPr id="6" name="Footer Placeholder 5">
            <a:extLst>
              <a:ext uri="{FF2B5EF4-FFF2-40B4-BE49-F238E27FC236}">
                <a16:creationId xmlns:a16="http://schemas.microsoft.com/office/drawing/2014/main" id="{2A6F7AFF-EB8E-48BB-9920-AD85619CAEF9}"/>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194FF543-6341-4A8D-B2FF-38483F443BA3}"/>
              </a:ext>
            </a:extLst>
          </p:cNvPr>
          <p:cNvSpPr>
            <a:spLocks noGrp="1"/>
          </p:cNvSpPr>
          <p:nvPr>
            <p:ph type="sldNum" sz="quarter" idx="12"/>
          </p:nvPr>
        </p:nvSpPr>
        <p:spPr/>
        <p:txBody>
          <a:bodyPr/>
          <a:lstStyle/>
          <a:p>
            <a:fld id="{37A1E38A-C80F-4C04-B54F-61B5290C751F}" type="slidenum">
              <a:rPr lang="vi-VN" smtClean="0"/>
              <a:t>‹#›</a:t>
            </a:fld>
            <a:endParaRPr lang="vi-VN"/>
          </a:p>
        </p:txBody>
      </p:sp>
    </p:spTree>
    <p:extLst>
      <p:ext uri="{BB962C8B-B14F-4D97-AF65-F5344CB8AC3E}">
        <p14:creationId xmlns:p14="http://schemas.microsoft.com/office/powerpoint/2010/main" val="35873211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A6AD5E-F63A-48F9-A3E0-00E0273A4BD0}"/>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7DE8D720-B147-47F4-9E1B-E4FA911449C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FC7F10D3-1DE1-4F21-AE1E-F651B55A3D35}"/>
              </a:ext>
            </a:extLst>
          </p:cNvPr>
          <p:cNvSpPr>
            <a:spLocks noGrp="1"/>
          </p:cNvSpPr>
          <p:nvPr>
            <p:ph type="dt" sz="half" idx="10"/>
          </p:nvPr>
        </p:nvSpPr>
        <p:spPr/>
        <p:txBody>
          <a:bodyPr/>
          <a:lstStyle/>
          <a:p>
            <a:fld id="{945778FA-767F-4868-824C-EC6A79677D44}" type="datetimeFigureOut">
              <a:rPr lang="vi-VN" smtClean="0"/>
              <a:t>Thứ Năm 27/03/2025</a:t>
            </a:fld>
            <a:endParaRPr lang="vi-VN"/>
          </a:p>
        </p:txBody>
      </p:sp>
      <p:sp>
        <p:nvSpPr>
          <p:cNvPr id="5" name="Footer Placeholder 4">
            <a:extLst>
              <a:ext uri="{FF2B5EF4-FFF2-40B4-BE49-F238E27FC236}">
                <a16:creationId xmlns:a16="http://schemas.microsoft.com/office/drawing/2014/main" id="{92F0FE76-24D2-41D6-9F40-CA2747958A1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CE994A57-F8BE-4BA5-9C1F-387F495E35DA}"/>
              </a:ext>
            </a:extLst>
          </p:cNvPr>
          <p:cNvSpPr>
            <a:spLocks noGrp="1"/>
          </p:cNvSpPr>
          <p:nvPr>
            <p:ph type="sldNum" sz="quarter" idx="12"/>
          </p:nvPr>
        </p:nvSpPr>
        <p:spPr/>
        <p:txBody>
          <a:bodyPr/>
          <a:lstStyle/>
          <a:p>
            <a:fld id="{37A1E38A-C80F-4C04-B54F-61B5290C751F}" type="slidenum">
              <a:rPr lang="vi-VN" smtClean="0"/>
              <a:t>‹#›</a:t>
            </a:fld>
            <a:endParaRPr lang="vi-VN"/>
          </a:p>
        </p:txBody>
      </p:sp>
    </p:spTree>
    <p:extLst>
      <p:ext uri="{BB962C8B-B14F-4D97-AF65-F5344CB8AC3E}">
        <p14:creationId xmlns:p14="http://schemas.microsoft.com/office/powerpoint/2010/main" val="8008130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AE901C8-430A-4CE2-96C3-08273A5C857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EFE716E1-D283-4910-8317-A4CD52E6620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CED3804E-7352-4249-A58F-4D050856AC72}"/>
              </a:ext>
            </a:extLst>
          </p:cNvPr>
          <p:cNvSpPr>
            <a:spLocks noGrp="1"/>
          </p:cNvSpPr>
          <p:nvPr>
            <p:ph type="dt" sz="half" idx="10"/>
          </p:nvPr>
        </p:nvSpPr>
        <p:spPr/>
        <p:txBody>
          <a:bodyPr/>
          <a:lstStyle/>
          <a:p>
            <a:fld id="{945778FA-767F-4868-824C-EC6A79677D44}" type="datetimeFigureOut">
              <a:rPr lang="vi-VN" smtClean="0"/>
              <a:t>Thứ Năm 27/03/2025</a:t>
            </a:fld>
            <a:endParaRPr lang="vi-VN"/>
          </a:p>
        </p:txBody>
      </p:sp>
      <p:sp>
        <p:nvSpPr>
          <p:cNvPr id="5" name="Footer Placeholder 4">
            <a:extLst>
              <a:ext uri="{FF2B5EF4-FFF2-40B4-BE49-F238E27FC236}">
                <a16:creationId xmlns:a16="http://schemas.microsoft.com/office/drawing/2014/main" id="{31BA730A-F676-4B00-BFE1-B28294F32BB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D2B90DC-2F27-4F23-A22C-5109AA491CC7}"/>
              </a:ext>
            </a:extLst>
          </p:cNvPr>
          <p:cNvSpPr>
            <a:spLocks noGrp="1"/>
          </p:cNvSpPr>
          <p:nvPr>
            <p:ph type="sldNum" sz="quarter" idx="12"/>
          </p:nvPr>
        </p:nvSpPr>
        <p:spPr/>
        <p:txBody>
          <a:bodyPr/>
          <a:lstStyle/>
          <a:p>
            <a:fld id="{37A1E38A-C80F-4C04-B54F-61B5290C751F}" type="slidenum">
              <a:rPr lang="vi-VN" smtClean="0"/>
              <a:t>‹#›</a:t>
            </a:fld>
            <a:endParaRPr lang="vi-VN"/>
          </a:p>
        </p:txBody>
      </p:sp>
    </p:spTree>
    <p:extLst>
      <p:ext uri="{BB962C8B-B14F-4D97-AF65-F5344CB8AC3E}">
        <p14:creationId xmlns:p14="http://schemas.microsoft.com/office/powerpoint/2010/main" val="157949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826E7-AF39-4B13-BF98-E623110D222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C6211B1-A567-4E74-8756-A7AACC1189CF}"/>
              </a:ext>
            </a:extLst>
          </p:cNvPr>
          <p:cNvSpPr>
            <a:spLocks noGrp="1"/>
          </p:cNvSpPr>
          <p:nvPr>
            <p:ph type="subTitle" idx="1"/>
          </p:nvPr>
        </p:nvSpPr>
        <p:spPr>
          <a:xfrm>
            <a:off x="1524000" y="3602100"/>
            <a:ext cx="9144000" cy="1655763"/>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0D910D3-8772-416D-A29C-1B77031DB343}"/>
              </a:ext>
            </a:extLst>
          </p:cNvPr>
          <p:cNvSpPr>
            <a:spLocks noGrp="1"/>
          </p:cNvSpPr>
          <p:nvPr>
            <p:ph type="dt" sz="half" idx="10"/>
          </p:nvPr>
        </p:nvSpPr>
        <p:spPr/>
        <p:txBody>
          <a:bodyPr/>
          <a:lstStyle/>
          <a:p>
            <a:fld id="{E9CD933F-DB83-42DE-AA03-D5EF6BC86FFB}" type="datetimeFigureOut">
              <a:rPr lang="en-US" smtClean="0">
                <a:solidFill>
                  <a:prstClr val="black">
                    <a:tint val="75000"/>
                  </a:prstClr>
                </a:solidFill>
              </a:rPr>
              <a:pPr/>
              <a:t>3/27/2025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AE90DEE-BF93-4E2D-92C6-5987843127E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1DD32F1-2712-4E7F-88B7-EF8E4F16F39F}"/>
              </a:ext>
            </a:extLst>
          </p:cNvPr>
          <p:cNvSpPr>
            <a:spLocks noGrp="1"/>
          </p:cNvSpPr>
          <p:nvPr>
            <p:ph type="sldNum" sz="quarter" idx="12"/>
          </p:nvPr>
        </p:nvSpPr>
        <p:spPr/>
        <p:txBody>
          <a:bodyPr/>
          <a:lstStyle/>
          <a:p>
            <a:fld id="{BDF3C2EF-5DB9-4B79-9341-799FBB21EA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487174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B6562F-4914-4AED-B32F-8ED66EF0D75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45F97C-C177-4DEA-A0C7-7064D078364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920EE5-9FC5-4892-BF21-E6A695F35669}"/>
              </a:ext>
            </a:extLst>
          </p:cNvPr>
          <p:cNvSpPr>
            <a:spLocks noGrp="1"/>
          </p:cNvSpPr>
          <p:nvPr>
            <p:ph type="dt" sz="half" idx="10"/>
          </p:nvPr>
        </p:nvSpPr>
        <p:spPr/>
        <p:txBody>
          <a:bodyPr/>
          <a:lstStyle/>
          <a:p>
            <a:fld id="{E9CD933F-DB83-42DE-AA03-D5EF6BC86FFB}" type="datetimeFigureOut">
              <a:rPr lang="en-US" smtClean="0">
                <a:solidFill>
                  <a:prstClr val="black">
                    <a:tint val="75000"/>
                  </a:prstClr>
                </a:solidFill>
              </a:rPr>
              <a:pPr/>
              <a:t>3/27/2025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19EB51A-3F72-419F-843A-D6C0423AF45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16A3B834-0E0F-4D05-BB5A-28E52BC3794B}"/>
              </a:ext>
            </a:extLst>
          </p:cNvPr>
          <p:cNvSpPr>
            <a:spLocks noGrp="1"/>
          </p:cNvSpPr>
          <p:nvPr>
            <p:ph type="sldNum" sz="quarter" idx="12"/>
          </p:nvPr>
        </p:nvSpPr>
        <p:spPr/>
        <p:txBody>
          <a:bodyPr/>
          <a:lstStyle/>
          <a:p>
            <a:fld id="{BDF3C2EF-5DB9-4B79-9341-799FBB21EA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78473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91F5D-D4AA-4F73-92E6-4ABF0DC8E875}"/>
              </a:ext>
            </a:extLst>
          </p:cNvPr>
          <p:cNvSpPr>
            <a:spLocks noGrp="1"/>
          </p:cNvSpPr>
          <p:nvPr>
            <p:ph type="title"/>
          </p:nvPr>
        </p:nvSpPr>
        <p:spPr>
          <a:xfrm>
            <a:off x="831851" y="1709821"/>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220014C-8345-416C-8D56-FB2B48969AFD}"/>
              </a:ext>
            </a:extLst>
          </p:cNvPr>
          <p:cNvSpPr>
            <a:spLocks noGrp="1"/>
          </p:cNvSpPr>
          <p:nvPr>
            <p:ph type="body" idx="1"/>
          </p:nvPr>
        </p:nvSpPr>
        <p:spPr>
          <a:xfrm>
            <a:off x="831851" y="4589528"/>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5EFBF07-65E6-484B-BDC5-180BF9390866}"/>
              </a:ext>
            </a:extLst>
          </p:cNvPr>
          <p:cNvSpPr>
            <a:spLocks noGrp="1"/>
          </p:cNvSpPr>
          <p:nvPr>
            <p:ph type="dt" sz="half" idx="10"/>
          </p:nvPr>
        </p:nvSpPr>
        <p:spPr/>
        <p:txBody>
          <a:bodyPr/>
          <a:lstStyle/>
          <a:p>
            <a:fld id="{E9CD933F-DB83-42DE-AA03-D5EF6BC86FFB}" type="datetimeFigureOut">
              <a:rPr lang="en-US" smtClean="0">
                <a:solidFill>
                  <a:prstClr val="black">
                    <a:tint val="75000"/>
                  </a:prstClr>
                </a:solidFill>
              </a:rPr>
              <a:pPr/>
              <a:t>3/27/2025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A4EFF6B-2B9B-4045-A011-E92321EFB40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110A07E-868E-4F5A-AB01-59B6A27690CA}"/>
              </a:ext>
            </a:extLst>
          </p:cNvPr>
          <p:cNvSpPr>
            <a:spLocks noGrp="1"/>
          </p:cNvSpPr>
          <p:nvPr>
            <p:ph type="sldNum" sz="quarter" idx="12"/>
          </p:nvPr>
        </p:nvSpPr>
        <p:spPr/>
        <p:txBody>
          <a:bodyPr/>
          <a:lstStyle/>
          <a:p>
            <a:fld id="{BDF3C2EF-5DB9-4B79-9341-799FBB21EA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029126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6DBDA-3812-444A-B70F-06E1D4CECE1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A391E7-AC72-497E-A9DD-6CA7AC8FD99E}"/>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ACD34EF-68C8-486B-B46B-9B704A026D08}"/>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058A7BB-80B9-45B9-8B2A-8D5CA27CD634}"/>
              </a:ext>
            </a:extLst>
          </p:cNvPr>
          <p:cNvSpPr>
            <a:spLocks noGrp="1"/>
          </p:cNvSpPr>
          <p:nvPr>
            <p:ph type="dt" sz="half" idx="10"/>
          </p:nvPr>
        </p:nvSpPr>
        <p:spPr/>
        <p:txBody>
          <a:bodyPr/>
          <a:lstStyle/>
          <a:p>
            <a:fld id="{E9CD933F-DB83-42DE-AA03-D5EF6BC86FFB}" type="datetimeFigureOut">
              <a:rPr lang="en-US" smtClean="0">
                <a:solidFill>
                  <a:prstClr val="black">
                    <a:tint val="75000"/>
                  </a:prstClr>
                </a:solidFill>
              </a:rPr>
              <a:pPr/>
              <a:t>3/27/2025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C5ECAFCC-25C7-42FC-98C2-EDC11894A3A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3FB87CA6-5FC9-43FD-884D-3B9067D74CB9}"/>
              </a:ext>
            </a:extLst>
          </p:cNvPr>
          <p:cNvSpPr>
            <a:spLocks noGrp="1"/>
          </p:cNvSpPr>
          <p:nvPr>
            <p:ph type="sldNum" sz="quarter" idx="12"/>
          </p:nvPr>
        </p:nvSpPr>
        <p:spPr/>
        <p:txBody>
          <a:bodyPr/>
          <a:lstStyle/>
          <a:p>
            <a:fld id="{BDF3C2EF-5DB9-4B79-9341-799FBB21EA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0056495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97258-D923-49A4-BCB8-86800A5D145B}"/>
              </a:ext>
            </a:extLst>
          </p:cNvPr>
          <p:cNvSpPr>
            <a:spLocks noGrp="1"/>
          </p:cNvSpPr>
          <p:nvPr>
            <p:ph type="title"/>
          </p:nvPr>
        </p:nvSpPr>
        <p:spPr>
          <a:xfrm>
            <a:off x="839789" y="365129"/>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763E696-8378-4449-A340-55D05CB76980}"/>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1B5099-EA01-4678-BF41-CEC64A21C078}"/>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EE1A7B2-4F29-4F40-BD01-106A1D22B0D4}"/>
              </a:ext>
            </a:extLst>
          </p:cNvPr>
          <p:cNvSpPr>
            <a:spLocks noGrp="1"/>
          </p:cNvSpPr>
          <p:nvPr>
            <p:ph type="body" sz="quarter" idx="3"/>
          </p:nvPr>
        </p:nvSpPr>
        <p:spPr>
          <a:xfrm>
            <a:off x="6172214"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1098351-0136-4E59-A271-3F7AC30AC1B1}"/>
              </a:ext>
            </a:extLst>
          </p:cNvPr>
          <p:cNvSpPr>
            <a:spLocks noGrp="1"/>
          </p:cNvSpPr>
          <p:nvPr>
            <p:ph sz="quarter" idx="4"/>
          </p:nvPr>
        </p:nvSpPr>
        <p:spPr>
          <a:xfrm>
            <a:off x="6172214"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C4CEF2D-4BF7-4A69-AC48-A086A439F96C}"/>
              </a:ext>
            </a:extLst>
          </p:cNvPr>
          <p:cNvSpPr>
            <a:spLocks noGrp="1"/>
          </p:cNvSpPr>
          <p:nvPr>
            <p:ph type="dt" sz="half" idx="10"/>
          </p:nvPr>
        </p:nvSpPr>
        <p:spPr/>
        <p:txBody>
          <a:bodyPr/>
          <a:lstStyle/>
          <a:p>
            <a:fld id="{E9CD933F-DB83-42DE-AA03-D5EF6BC86FFB}" type="datetimeFigureOut">
              <a:rPr lang="en-US" smtClean="0">
                <a:solidFill>
                  <a:prstClr val="black">
                    <a:tint val="75000"/>
                  </a:prstClr>
                </a:solidFill>
              </a:rPr>
              <a:pPr/>
              <a:t>3/27/2025</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6900E981-C6C7-4CA7-9727-BAC27F24EF62}"/>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36E3A639-D128-456E-AFFB-2F3F24368B52}"/>
              </a:ext>
            </a:extLst>
          </p:cNvPr>
          <p:cNvSpPr>
            <a:spLocks noGrp="1"/>
          </p:cNvSpPr>
          <p:nvPr>
            <p:ph type="sldNum" sz="quarter" idx="12"/>
          </p:nvPr>
        </p:nvSpPr>
        <p:spPr/>
        <p:txBody>
          <a:bodyPr/>
          <a:lstStyle/>
          <a:p>
            <a:fld id="{BDF3C2EF-5DB9-4B79-9341-799FBB21EA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031196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96F2C-B158-43B5-9C21-549FA9EBDCE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F8A75B6-1093-4B83-A120-CB5D372D04A0}"/>
              </a:ext>
            </a:extLst>
          </p:cNvPr>
          <p:cNvSpPr>
            <a:spLocks noGrp="1"/>
          </p:cNvSpPr>
          <p:nvPr>
            <p:ph type="dt" sz="half" idx="10"/>
          </p:nvPr>
        </p:nvSpPr>
        <p:spPr/>
        <p:txBody>
          <a:bodyPr/>
          <a:lstStyle/>
          <a:p>
            <a:fld id="{E9CD933F-DB83-42DE-AA03-D5EF6BC86FFB}" type="datetimeFigureOut">
              <a:rPr lang="en-US" smtClean="0">
                <a:solidFill>
                  <a:prstClr val="black">
                    <a:tint val="75000"/>
                  </a:prstClr>
                </a:solidFill>
              </a:rPr>
              <a:pPr/>
              <a:t>3/27/2025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B69A1636-0E03-461C-86E1-ACA361AE2F12}"/>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E173A85B-9D18-40B4-995B-529299CF757B}"/>
              </a:ext>
            </a:extLst>
          </p:cNvPr>
          <p:cNvSpPr>
            <a:spLocks noGrp="1"/>
          </p:cNvSpPr>
          <p:nvPr>
            <p:ph type="sldNum" sz="quarter" idx="12"/>
          </p:nvPr>
        </p:nvSpPr>
        <p:spPr/>
        <p:txBody>
          <a:bodyPr/>
          <a:lstStyle/>
          <a:p>
            <a:fld id="{BDF3C2EF-5DB9-4B79-9341-799FBB21EA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220712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矩形: 圆角 12">
            <a:extLst>
              <a:ext uri="{FF2B5EF4-FFF2-40B4-BE49-F238E27FC236}">
                <a16:creationId xmlns:a16="http://schemas.microsoft.com/office/drawing/2014/main" id="{872C3E8A-54F7-F585-46E6-DB9CAFB98201}"/>
              </a:ext>
            </a:extLst>
          </p:cNvPr>
          <p:cNvSpPr/>
          <p:nvPr userDrawn="1"/>
        </p:nvSpPr>
        <p:spPr>
          <a:xfrm>
            <a:off x="245661" y="223370"/>
            <a:ext cx="11709778" cy="6532272"/>
          </a:xfrm>
          <a:prstGeom prst="roundRect">
            <a:avLst>
              <a:gd name="adj" fmla="val 1077"/>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1018281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4AF1590-1BE7-4EE6-8678-6DA9F09B6427}"/>
              </a:ext>
            </a:extLst>
          </p:cNvPr>
          <p:cNvSpPr>
            <a:spLocks noGrp="1"/>
          </p:cNvSpPr>
          <p:nvPr>
            <p:ph type="dt" sz="half" idx="10"/>
          </p:nvPr>
        </p:nvSpPr>
        <p:spPr/>
        <p:txBody>
          <a:bodyPr/>
          <a:lstStyle/>
          <a:p>
            <a:fld id="{E9CD933F-DB83-42DE-AA03-D5EF6BC86FFB}" type="datetimeFigureOut">
              <a:rPr lang="en-US" smtClean="0">
                <a:solidFill>
                  <a:prstClr val="black">
                    <a:tint val="75000"/>
                  </a:prstClr>
                </a:solidFill>
              </a:rPr>
              <a:pPr/>
              <a:t>3/27/2025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391B33F8-7E37-412D-A10B-04353C81D7A5}"/>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24B5CF0B-9A27-4D3F-BEF4-5B1FB18791D8}"/>
              </a:ext>
            </a:extLst>
          </p:cNvPr>
          <p:cNvSpPr>
            <a:spLocks noGrp="1"/>
          </p:cNvSpPr>
          <p:nvPr>
            <p:ph type="sldNum" sz="quarter" idx="12"/>
          </p:nvPr>
        </p:nvSpPr>
        <p:spPr/>
        <p:txBody>
          <a:bodyPr/>
          <a:lstStyle/>
          <a:p>
            <a:fld id="{BDF3C2EF-5DB9-4B79-9341-799FBB21EA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57260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30F68-029F-4F5C-A094-F26F2311F4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A764BEB-AD39-4CA9-B855-F75E016C8A36}"/>
              </a:ext>
            </a:extLst>
          </p:cNvPr>
          <p:cNvSpPr>
            <a:spLocks noGrp="1"/>
          </p:cNvSpPr>
          <p:nvPr>
            <p:ph idx="1"/>
          </p:nvPr>
        </p:nvSpPr>
        <p:spPr>
          <a:xfrm>
            <a:off x="5183188" y="98750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8358554-6D02-4637-815A-8BF38C8A5478}"/>
              </a:ext>
            </a:extLst>
          </p:cNvPr>
          <p:cNvSpPr>
            <a:spLocks noGrp="1"/>
          </p:cNvSpPr>
          <p:nvPr>
            <p:ph type="body" sz="half" idx="2"/>
          </p:nvPr>
        </p:nvSpPr>
        <p:spPr>
          <a:xfrm>
            <a:off x="839788" y="2057403"/>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96A9515-0012-4CFB-BB31-780FDAB9C79C}"/>
              </a:ext>
            </a:extLst>
          </p:cNvPr>
          <p:cNvSpPr>
            <a:spLocks noGrp="1"/>
          </p:cNvSpPr>
          <p:nvPr>
            <p:ph type="dt" sz="half" idx="10"/>
          </p:nvPr>
        </p:nvSpPr>
        <p:spPr/>
        <p:txBody>
          <a:bodyPr/>
          <a:lstStyle/>
          <a:p>
            <a:fld id="{E9CD933F-DB83-42DE-AA03-D5EF6BC86FFB}" type="datetimeFigureOut">
              <a:rPr lang="en-US" smtClean="0">
                <a:solidFill>
                  <a:prstClr val="black">
                    <a:tint val="75000"/>
                  </a:prstClr>
                </a:solidFill>
              </a:rPr>
              <a:pPr/>
              <a:t>3/27/2025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142AD2F3-474E-4878-9E95-479F51FABAB6}"/>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DA14161F-6EAC-4133-ADBC-537BBD8C3F37}"/>
              </a:ext>
            </a:extLst>
          </p:cNvPr>
          <p:cNvSpPr>
            <a:spLocks noGrp="1"/>
          </p:cNvSpPr>
          <p:nvPr>
            <p:ph type="sldNum" sz="quarter" idx="12"/>
          </p:nvPr>
        </p:nvSpPr>
        <p:spPr/>
        <p:txBody>
          <a:bodyPr/>
          <a:lstStyle/>
          <a:p>
            <a:fld id="{BDF3C2EF-5DB9-4B79-9341-799FBB21EA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59899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599EA-3BD4-4FC4-AB1D-4FB4D16463F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987EB16-0937-4373-8C56-F42A8D0C0B90}"/>
              </a:ext>
            </a:extLst>
          </p:cNvPr>
          <p:cNvSpPr>
            <a:spLocks noGrp="1"/>
          </p:cNvSpPr>
          <p:nvPr>
            <p:ph type="pic" idx="1"/>
          </p:nvPr>
        </p:nvSpPr>
        <p:spPr>
          <a:xfrm>
            <a:off x="5183188" y="98750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14445C1-8166-40AC-BB58-0596441F4061}"/>
              </a:ext>
            </a:extLst>
          </p:cNvPr>
          <p:cNvSpPr>
            <a:spLocks noGrp="1"/>
          </p:cNvSpPr>
          <p:nvPr>
            <p:ph type="body" sz="half" idx="2"/>
          </p:nvPr>
        </p:nvSpPr>
        <p:spPr>
          <a:xfrm>
            <a:off x="839788" y="2057403"/>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5FDEA2E-CD2E-4232-AA35-9A2598385EE0}"/>
              </a:ext>
            </a:extLst>
          </p:cNvPr>
          <p:cNvSpPr>
            <a:spLocks noGrp="1"/>
          </p:cNvSpPr>
          <p:nvPr>
            <p:ph type="dt" sz="half" idx="10"/>
          </p:nvPr>
        </p:nvSpPr>
        <p:spPr/>
        <p:txBody>
          <a:bodyPr/>
          <a:lstStyle/>
          <a:p>
            <a:fld id="{E9CD933F-DB83-42DE-AA03-D5EF6BC86FFB}" type="datetimeFigureOut">
              <a:rPr lang="en-US" smtClean="0">
                <a:solidFill>
                  <a:prstClr val="black">
                    <a:tint val="75000"/>
                  </a:prstClr>
                </a:solidFill>
              </a:rPr>
              <a:pPr/>
              <a:t>3/27/2025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E115C09F-536D-450C-BC71-60D4D2B8711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1D5B9392-BB79-4283-96AE-916BB6F2A49F}"/>
              </a:ext>
            </a:extLst>
          </p:cNvPr>
          <p:cNvSpPr>
            <a:spLocks noGrp="1"/>
          </p:cNvSpPr>
          <p:nvPr>
            <p:ph type="sldNum" sz="quarter" idx="12"/>
          </p:nvPr>
        </p:nvSpPr>
        <p:spPr/>
        <p:txBody>
          <a:bodyPr/>
          <a:lstStyle/>
          <a:p>
            <a:fld id="{BDF3C2EF-5DB9-4B79-9341-799FBB21EA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642488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A4C55-D89C-4A7E-AFC2-45C3AA2B115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764C444-6F6B-45E7-AEC9-0A15B15AFA8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04587B-F718-4D7D-A631-F4D3FCCFD11F}"/>
              </a:ext>
            </a:extLst>
          </p:cNvPr>
          <p:cNvSpPr>
            <a:spLocks noGrp="1"/>
          </p:cNvSpPr>
          <p:nvPr>
            <p:ph type="dt" sz="half" idx="10"/>
          </p:nvPr>
        </p:nvSpPr>
        <p:spPr/>
        <p:txBody>
          <a:bodyPr/>
          <a:lstStyle/>
          <a:p>
            <a:fld id="{E9CD933F-DB83-42DE-AA03-D5EF6BC86FFB}" type="datetimeFigureOut">
              <a:rPr lang="en-US" smtClean="0">
                <a:solidFill>
                  <a:prstClr val="black">
                    <a:tint val="75000"/>
                  </a:prstClr>
                </a:solidFill>
              </a:rPr>
              <a:pPr/>
              <a:t>3/27/2025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F5FFC70-55A3-4C9F-A9B1-F2FE147D265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AF91F72-0232-4300-A40B-F9B01CB0D686}"/>
              </a:ext>
            </a:extLst>
          </p:cNvPr>
          <p:cNvSpPr>
            <a:spLocks noGrp="1"/>
          </p:cNvSpPr>
          <p:nvPr>
            <p:ph type="sldNum" sz="quarter" idx="12"/>
          </p:nvPr>
        </p:nvSpPr>
        <p:spPr/>
        <p:txBody>
          <a:bodyPr/>
          <a:lstStyle/>
          <a:p>
            <a:fld id="{BDF3C2EF-5DB9-4B79-9341-799FBB21EA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5867995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449F87-83CF-4313-8D1B-F3F59759B7A6}"/>
              </a:ext>
            </a:extLst>
          </p:cNvPr>
          <p:cNvSpPr>
            <a:spLocks noGrp="1"/>
          </p:cNvSpPr>
          <p:nvPr>
            <p:ph type="title" orient="vert"/>
          </p:nvPr>
        </p:nvSpPr>
        <p:spPr>
          <a:xfrm>
            <a:off x="8724902" y="36520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57617A9-7D00-4C21-BC1D-74BD907D92C6}"/>
              </a:ext>
            </a:extLst>
          </p:cNvPr>
          <p:cNvSpPr>
            <a:spLocks noGrp="1"/>
          </p:cNvSpPr>
          <p:nvPr>
            <p:ph type="body" orient="vert" idx="1"/>
          </p:nvPr>
        </p:nvSpPr>
        <p:spPr>
          <a:xfrm>
            <a:off x="838247" y="36520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45DE6C-242E-48A0-AB09-5FAD3BF401B1}"/>
              </a:ext>
            </a:extLst>
          </p:cNvPr>
          <p:cNvSpPr>
            <a:spLocks noGrp="1"/>
          </p:cNvSpPr>
          <p:nvPr>
            <p:ph type="dt" sz="half" idx="10"/>
          </p:nvPr>
        </p:nvSpPr>
        <p:spPr/>
        <p:txBody>
          <a:bodyPr/>
          <a:lstStyle/>
          <a:p>
            <a:fld id="{E9CD933F-DB83-42DE-AA03-D5EF6BC86FFB}" type="datetimeFigureOut">
              <a:rPr lang="en-US" smtClean="0">
                <a:solidFill>
                  <a:prstClr val="black">
                    <a:tint val="75000"/>
                  </a:prstClr>
                </a:solidFill>
              </a:rPr>
              <a:pPr/>
              <a:t>3/27/2025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CAAE92D-61B8-4CFC-B70B-C975DF2729C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C3A4797-FE24-490E-88FB-52CA385E3B0F}"/>
              </a:ext>
            </a:extLst>
          </p:cNvPr>
          <p:cNvSpPr>
            <a:spLocks noGrp="1"/>
          </p:cNvSpPr>
          <p:nvPr>
            <p:ph type="sldNum" sz="quarter" idx="12"/>
          </p:nvPr>
        </p:nvSpPr>
        <p:spPr/>
        <p:txBody>
          <a:bodyPr/>
          <a:lstStyle/>
          <a:p>
            <a:fld id="{BDF3C2EF-5DB9-4B79-9341-799FBB21EA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29964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04642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81485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9075F38F-E782-483E-9E63-81A6AA2DC926}" type="datetimeFigureOut">
              <a:rPr lang="en-US" smtClean="0"/>
              <a:t>3/27/2025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642184C5-56CD-4BB0-8919-EEFBBCD6CA35}" type="slidenum">
              <a:rPr lang="en-US" smtClean="0"/>
              <a:t>‹#›</a:t>
            </a:fld>
            <a:endParaRPr lang="en-US"/>
          </a:p>
        </p:txBody>
      </p:sp>
    </p:spTree>
    <p:extLst>
      <p:ext uri="{BB962C8B-B14F-4D97-AF65-F5344CB8AC3E}">
        <p14:creationId xmlns:p14="http://schemas.microsoft.com/office/powerpoint/2010/main" val="41061847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9075F38F-E782-483E-9E63-81A6AA2DC926}" type="datetimeFigureOut">
              <a:rPr lang="en-US" smtClean="0"/>
              <a:t>3/27/2025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642184C5-56CD-4BB0-8919-EEFBBCD6CA35}" type="slidenum">
              <a:rPr lang="en-US" smtClean="0"/>
              <a:t>‹#›</a:t>
            </a:fld>
            <a:endParaRPr lang="en-US"/>
          </a:p>
        </p:txBody>
      </p:sp>
    </p:spTree>
    <p:extLst>
      <p:ext uri="{BB962C8B-B14F-4D97-AF65-F5344CB8AC3E}">
        <p14:creationId xmlns:p14="http://schemas.microsoft.com/office/powerpoint/2010/main" val="29502872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9075F38F-E782-483E-9E63-81A6AA2DC926}" type="datetimeFigureOut">
              <a:rPr lang="en-US" smtClean="0"/>
              <a:t>3/27/2025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642184C5-56CD-4BB0-8919-EEFBBCD6CA35}" type="slidenum">
              <a:rPr lang="en-US" smtClean="0"/>
              <a:t>‹#›</a:t>
            </a:fld>
            <a:endParaRPr lang="en-US"/>
          </a:p>
        </p:txBody>
      </p:sp>
    </p:spTree>
    <p:extLst>
      <p:ext uri="{BB962C8B-B14F-4D97-AF65-F5344CB8AC3E}">
        <p14:creationId xmlns:p14="http://schemas.microsoft.com/office/powerpoint/2010/main" val="452215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9075F38F-E782-483E-9E63-81A6AA2DC926}" type="datetimeFigureOut">
              <a:rPr lang="en-US" smtClean="0"/>
              <a:t>3/27/2025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642184C5-56CD-4BB0-8919-EEFBBCD6CA35}" type="slidenum">
              <a:rPr lang="en-US" smtClean="0"/>
              <a:t>‹#›</a:t>
            </a:fld>
            <a:endParaRPr lang="en-US"/>
          </a:p>
        </p:txBody>
      </p:sp>
    </p:spTree>
    <p:extLst>
      <p:ext uri="{BB962C8B-B14F-4D97-AF65-F5344CB8AC3E}">
        <p14:creationId xmlns:p14="http://schemas.microsoft.com/office/powerpoint/2010/main" val="964715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4">
            <a:extLst>
              <a:ext uri="{FF2B5EF4-FFF2-40B4-BE49-F238E27FC236}">
                <a16:creationId xmlns:a16="http://schemas.microsoft.com/office/drawing/2014/main" id="{71D1E945-2C0D-E02F-86B5-DBE21224B64E}"/>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30201099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9A673FA-D8CF-4E50-B368-18737343303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35CFC4B1-9B9A-484F-A175-14565E6E9B6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2F10F1D-532A-479F-BD42-861FB0BBF8C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5778FA-767F-4868-824C-EC6A79677D44}" type="datetimeFigureOut">
              <a:rPr lang="vi-VN" smtClean="0"/>
              <a:t>Thứ Năm 27/03/2025</a:t>
            </a:fld>
            <a:endParaRPr lang="vi-VN"/>
          </a:p>
        </p:txBody>
      </p:sp>
      <p:sp>
        <p:nvSpPr>
          <p:cNvPr id="5" name="Footer Placeholder 4">
            <a:extLst>
              <a:ext uri="{FF2B5EF4-FFF2-40B4-BE49-F238E27FC236}">
                <a16:creationId xmlns:a16="http://schemas.microsoft.com/office/drawing/2014/main" id="{728D08EC-8AC4-4566-ADF4-32503553A81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C050C849-AD67-42C4-BF5D-D226C9EC94F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A1E38A-C80F-4C04-B54F-61B5290C751F}" type="slidenum">
              <a:rPr lang="vi-VN" smtClean="0"/>
              <a:t>‹#›</a:t>
            </a:fld>
            <a:endParaRPr lang="vi-VN"/>
          </a:p>
        </p:txBody>
      </p:sp>
    </p:spTree>
    <p:extLst>
      <p:ext uri="{BB962C8B-B14F-4D97-AF65-F5344CB8AC3E}">
        <p14:creationId xmlns:p14="http://schemas.microsoft.com/office/powerpoint/2010/main" val="2757898799"/>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E98CE19-4582-4410-AB6B-CEAC80AD87A8}"/>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7EC8540-BAB7-4884-8E64-26DFAC586625}"/>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63674F-496D-4B49-9F02-F149AFB7BBA8}"/>
              </a:ext>
            </a:extLst>
          </p:cNvPr>
          <p:cNvSpPr>
            <a:spLocks noGrp="1"/>
          </p:cNvSpPr>
          <p:nvPr>
            <p:ph type="dt" sz="half" idx="2"/>
          </p:nvPr>
        </p:nvSpPr>
        <p:spPr>
          <a:xfrm>
            <a:off x="838200" y="6356415"/>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CD933F-DB83-42DE-AA03-D5EF6BC86FFB}" type="datetimeFigureOut">
              <a:rPr lang="en-US" smtClean="0">
                <a:solidFill>
                  <a:prstClr val="black">
                    <a:tint val="75000"/>
                  </a:prstClr>
                </a:solidFill>
              </a:rPr>
              <a:pPr/>
              <a:t>3/27/2025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6EDBF98-2AD8-476E-A013-57C706466A6C}"/>
              </a:ext>
            </a:extLst>
          </p:cNvPr>
          <p:cNvSpPr>
            <a:spLocks noGrp="1"/>
          </p:cNvSpPr>
          <p:nvPr>
            <p:ph type="ftr" sz="quarter" idx="3"/>
          </p:nvPr>
        </p:nvSpPr>
        <p:spPr>
          <a:xfrm>
            <a:off x="4038600" y="6356415"/>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1BE7A0C-6226-4B69-B249-2360E65B63EC}"/>
              </a:ext>
            </a:extLst>
          </p:cNvPr>
          <p:cNvSpPr>
            <a:spLocks noGrp="1"/>
          </p:cNvSpPr>
          <p:nvPr>
            <p:ph type="sldNum" sz="quarter" idx="4"/>
          </p:nvPr>
        </p:nvSpPr>
        <p:spPr>
          <a:xfrm>
            <a:off x="8610600" y="6356415"/>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F3C2EF-5DB9-4B79-9341-799FBB21EA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9473549"/>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6.pn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6.pn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6.png"/><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0.xml"/></Relationships>
</file>

<file path=ppt/slides/_rels/slide19.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customXml" Target="../ink/ink1.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customXml" Target="../ink/ink5.xml"/><Relationship Id="rId13" Type="http://schemas.openxmlformats.org/officeDocument/2006/relationships/image" Target="../media/image18.png"/><Relationship Id="rId18" Type="http://schemas.openxmlformats.org/officeDocument/2006/relationships/customXml" Target="../ink/ink11.xml"/><Relationship Id="rId26" Type="http://schemas.openxmlformats.org/officeDocument/2006/relationships/customXml" Target="../ink/ink15.xml"/><Relationship Id="rId39" Type="http://schemas.openxmlformats.org/officeDocument/2006/relationships/customXml" Target="../ink/ink22.xml"/><Relationship Id="rId3" Type="http://schemas.openxmlformats.org/officeDocument/2006/relationships/image" Target="../media/image130.png"/><Relationship Id="rId21" Type="http://schemas.openxmlformats.org/officeDocument/2006/relationships/image" Target="../media/image21.png"/><Relationship Id="rId34" Type="http://schemas.openxmlformats.org/officeDocument/2006/relationships/image" Target="../media/image27.png"/><Relationship Id="rId42" Type="http://schemas.openxmlformats.org/officeDocument/2006/relationships/image" Target="../media/image31.png"/><Relationship Id="rId7" Type="http://schemas.openxmlformats.org/officeDocument/2006/relationships/image" Target="../media/image150.png"/><Relationship Id="rId12" Type="http://schemas.openxmlformats.org/officeDocument/2006/relationships/customXml" Target="../ink/ink7.xml"/><Relationship Id="rId17" Type="http://schemas.openxmlformats.org/officeDocument/2006/relationships/customXml" Target="../ink/ink10.xml"/><Relationship Id="rId25" Type="http://schemas.openxmlformats.org/officeDocument/2006/relationships/image" Target="../media/image23.png"/><Relationship Id="rId33" Type="http://schemas.openxmlformats.org/officeDocument/2006/relationships/customXml" Target="../ink/ink19.xml"/><Relationship Id="rId38" Type="http://schemas.openxmlformats.org/officeDocument/2006/relationships/image" Target="../media/image29.png"/><Relationship Id="rId2" Type="http://schemas.openxmlformats.org/officeDocument/2006/relationships/customXml" Target="../ink/ink2.xml"/><Relationship Id="rId16" Type="http://schemas.openxmlformats.org/officeDocument/2006/relationships/customXml" Target="../ink/ink9.xml"/><Relationship Id="rId20" Type="http://schemas.openxmlformats.org/officeDocument/2006/relationships/customXml" Target="../ink/ink12.xml"/><Relationship Id="rId29" Type="http://schemas.openxmlformats.org/officeDocument/2006/relationships/customXml" Target="../ink/ink17.xml"/><Relationship Id="rId41" Type="http://schemas.openxmlformats.org/officeDocument/2006/relationships/customXml" Target="../ink/ink23.xml"/><Relationship Id="rId1" Type="http://schemas.openxmlformats.org/officeDocument/2006/relationships/slideLayout" Target="../slideLayouts/slideLayout4.xml"/><Relationship Id="rId6" Type="http://schemas.openxmlformats.org/officeDocument/2006/relationships/customXml" Target="../ink/ink4.xml"/><Relationship Id="rId11" Type="http://schemas.openxmlformats.org/officeDocument/2006/relationships/image" Target="../media/image17.png"/><Relationship Id="rId24" Type="http://schemas.openxmlformats.org/officeDocument/2006/relationships/customXml" Target="../ink/ink14.xml"/><Relationship Id="rId32" Type="http://schemas.openxmlformats.org/officeDocument/2006/relationships/image" Target="../media/image26.png"/><Relationship Id="rId37" Type="http://schemas.openxmlformats.org/officeDocument/2006/relationships/customXml" Target="../ink/ink21.xml"/><Relationship Id="rId40" Type="http://schemas.openxmlformats.org/officeDocument/2006/relationships/image" Target="../media/image30.png"/><Relationship Id="rId5" Type="http://schemas.openxmlformats.org/officeDocument/2006/relationships/image" Target="../media/image140.png"/><Relationship Id="rId15" Type="http://schemas.openxmlformats.org/officeDocument/2006/relationships/image" Target="../media/image19.png"/><Relationship Id="rId23" Type="http://schemas.openxmlformats.org/officeDocument/2006/relationships/image" Target="../media/image22.png"/><Relationship Id="rId28" Type="http://schemas.openxmlformats.org/officeDocument/2006/relationships/image" Target="../media/image24.png"/><Relationship Id="rId36" Type="http://schemas.openxmlformats.org/officeDocument/2006/relationships/image" Target="../media/image28.png"/><Relationship Id="rId10" Type="http://schemas.openxmlformats.org/officeDocument/2006/relationships/customXml" Target="../ink/ink6.xml"/><Relationship Id="rId19" Type="http://schemas.openxmlformats.org/officeDocument/2006/relationships/image" Target="../media/image20.png"/><Relationship Id="rId31" Type="http://schemas.openxmlformats.org/officeDocument/2006/relationships/customXml" Target="../ink/ink18.xml"/><Relationship Id="rId4" Type="http://schemas.openxmlformats.org/officeDocument/2006/relationships/customXml" Target="../ink/ink3.xml"/><Relationship Id="rId9" Type="http://schemas.openxmlformats.org/officeDocument/2006/relationships/image" Target="../media/image16.png"/><Relationship Id="rId14" Type="http://schemas.openxmlformats.org/officeDocument/2006/relationships/customXml" Target="../ink/ink8.xml"/><Relationship Id="rId22" Type="http://schemas.openxmlformats.org/officeDocument/2006/relationships/customXml" Target="../ink/ink13.xml"/><Relationship Id="rId27" Type="http://schemas.openxmlformats.org/officeDocument/2006/relationships/customXml" Target="../ink/ink16.xml"/><Relationship Id="rId30" Type="http://schemas.openxmlformats.org/officeDocument/2006/relationships/image" Target="../media/image25.png"/><Relationship Id="rId35" Type="http://schemas.openxmlformats.org/officeDocument/2006/relationships/customXml" Target="../ink/ink20.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customXml" Target="../ink/ink24.xml"/><Relationship Id="rId1" Type="http://schemas.openxmlformats.org/officeDocument/2006/relationships/slideLayout" Target="../slideLayouts/slideLayout19.xml"/><Relationship Id="rId5" Type="http://schemas.openxmlformats.org/officeDocument/2006/relationships/customXml" Target="../ink/ink26.xml"/><Relationship Id="rId4" Type="http://schemas.openxmlformats.org/officeDocument/2006/relationships/customXml" Target="../ink/ink25.xml"/></Relationships>
</file>

<file path=ppt/slides/_rels/slide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0.xml"/></Relationships>
</file>

<file path=ppt/slides/_rels/slide3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30.xml"/></Relationships>
</file>

<file path=ppt/slides/_rels/slide3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0.xml"/></Relationships>
</file>

<file path=ppt/slides/_rels/slide8.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87AA42B-C776-4BAB-A477-FD97751BA9D1}"/>
              </a:ext>
            </a:extLst>
          </p:cNvPr>
          <p:cNvSpPr/>
          <p:nvPr/>
        </p:nvSpPr>
        <p:spPr>
          <a:xfrm>
            <a:off x="1813614" y="76200"/>
            <a:ext cx="8936229" cy="954107"/>
          </a:xfrm>
          <a:prstGeom prst="rect">
            <a:avLst/>
          </a:prstGeom>
          <a:noFill/>
        </p:spPr>
        <p:txBody>
          <a:bodyPr wrap="none">
            <a:spAutoFit/>
          </a:bodyPr>
          <a:lstStyle/>
          <a:p>
            <a:pPr algn="ctr">
              <a:defRPr/>
            </a:pPr>
            <a:r>
              <a:rPr lang="en-US" sz="2800" b="1">
                <a:ln w="1905"/>
                <a:solidFill>
                  <a:srgbClr val="FF0000"/>
                </a:solidFill>
                <a:effectLst>
                  <a:innerShdw blurRad="69850" dist="43180" dir="5400000">
                    <a:srgbClr val="000000">
                      <a:alpha val="65000"/>
                    </a:srgbClr>
                  </a:innerShdw>
                </a:effectLst>
                <a:latin typeface="Times New Roman" pitchFamily="18" charset="0"/>
                <a:cs typeface="Times New Roman" pitchFamily="18" charset="0"/>
              </a:rPr>
              <a:t>PHÒNG GIÁO DỤC VÀ ĐÀO TẠO TP THÁI NGUYÊN</a:t>
            </a:r>
          </a:p>
          <a:p>
            <a:pPr algn="ctr">
              <a:defRPr/>
            </a:pPr>
            <a:r>
              <a:rPr lang="en-US" sz="2800" b="1">
                <a:ln w="1905"/>
                <a:solidFill>
                  <a:srgbClr val="FF0000"/>
                </a:solidFill>
                <a:effectLst>
                  <a:innerShdw blurRad="69850" dist="43180" dir="5400000">
                    <a:srgbClr val="000000">
                      <a:alpha val="65000"/>
                    </a:srgbClr>
                  </a:innerShdw>
                </a:effectLst>
                <a:latin typeface="Times New Roman" pitchFamily="18" charset="0"/>
                <a:cs typeface="Times New Roman" pitchFamily="18" charset="0"/>
              </a:rPr>
              <a:t>TRƯỜNG TIỂU HỌC PHÚ XÁ</a:t>
            </a:r>
            <a:endParaRPr lang="en-US" sz="2800" b="1" dirty="0">
              <a:ln w="1905"/>
              <a:solidFill>
                <a:srgbClr val="FF0000"/>
              </a:solidFill>
              <a:effectLst>
                <a:innerShdw blurRad="69850" dist="43180" dir="5400000">
                  <a:srgbClr val="000000">
                    <a:alpha val="65000"/>
                  </a:srgbClr>
                </a:innerShdw>
              </a:effectLst>
              <a:latin typeface="Times New Roman" pitchFamily="18" charset="0"/>
              <a:cs typeface="Times New Roman" pitchFamily="18" charset="0"/>
            </a:endParaRPr>
          </a:p>
        </p:txBody>
      </p:sp>
      <p:sp>
        <p:nvSpPr>
          <p:cNvPr id="6" name="Rectangle 5">
            <a:extLst>
              <a:ext uri="{FF2B5EF4-FFF2-40B4-BE49-F238E27FC236}">
                <a16:creationId xmlns:a16="http://schemas.microsoft.com/office/drawing/2014/main" id="{BFB73A98-ECE7-47CB-B710-AC75E32A84AD}"/>
              </a:ext>
            </a:extLst>
          </p:cNvPr>
          <p:cNvSpPr/>
          <p:nvPr/>
        </p:nvSpPr>
        <p:spPr>
          <a:xfrm>
            <a:off x="1604501" y="2106932"/>
            <a:ext cx="8982998" cy="1323439"/>
          </a:xfrm>
          <a:prstGeom prst="rect">
            <a:avLst/>
          </a:prstGeom>
          <a:noFill/>
        </p:spPr>
        <p:txBody>
          <a:bodyPr>
            <a:spAutoFit/>
          </a:bodyPr>
          <a:lstStyle/>
          <a:p>
            <a:pPr algn="ctr">
              <a:defRPr/>
            </a:pPr>
            <a:r>
              <a:rPr lang="en-US" sz="4000" b="1">
                <a:ln w="10541" cmpd="sng">
                  <a:solidFill>
                    <a:srgbClr val="4F81BD">
                      <a:shade val="88000"/>
                      <a:satMod val="110000"/>
                    </a:srgbClr>
                  </a:solidFill>
                  <a:prstDash val="solid"/>
                </a:ln>
                <a:latin typeface="Times New Roman" pitchFamily="18" charset="0"/>
                <a:cs typeface="Times New Roman" pitchFamily="18" charset="0"/>
              </a:rPr>
              <a:t>CHÀO MỪNG  THẦY CÔ VỀ DỰ GIỜ, THĂM LỚP</a:t>
            </a:r>
          </a:p>
        </p:txBody>
      </p:sp>
      <p:sp>
        <p:nvSpPr>
          <p:cNvPr id="7" name="Rectangle 6">
            <a:extLst>
              <a:ext uri="{FF2B5EF4-FFF2-40B4-BE49-F238E27FC236}">
                <a16:creationId xmlns:a16="http://schemas.microsoft.com/office/drawing/2014/main" id="{A58F889E-38A3-4A98-8A7A-341EB8149FB1}"/>
              </a:ext>
            </a:extLst>
          </p:cNvPr>
          <p:cNvSpPr/>
          <p:nvPr/>
        </p:nvSpPr>
        <p:spPr>
          <a:xfrm>
            <a:off x="3796146" y="4553528"/>
            <a:ext cx="5605118" cy="1200329"/>
          </a:xfrm>
          <a:prstGeom prst="rect">
            <a:avLst/>
          </a:prstGeom>
          <a:noFill/>
        </p:spPr>
        <p:txBody>
          <a:bodyPr wrap="square">
            <a:spAutoFit/>
          </a:bodyPr>
          <a:lstStyle/>
          <a:p>
            <a:pPr eaLnBrk="1" hangingPunct="1"/>
            <a:r>
              <a:rPr lang="en-US" sz="3600" b="1">
                <a:solidFill>
                  <a:srgbClr val="FF0000"/>
                </a:solidFill>
                <a:latin typeface="Times New Roman" pitchFamily="18" charset="0"/>
                <a:cs typeface="Times New Roman" pitchFamily="18" charset="0"/>
              </a:rPr>
              <a:t>GV: ĐẶNG THỊ THƠM</a:t>
            </a:r>
            <a:endParaRPr lang="vi-VN" sz="3600" b="1">
              <a:solidFill>
                <a:srgbClr val="FF0000"/>
              </a:solidFill>
              <a:latin typeface="Times New Roman" pitchFamily="18" charset="0"/>
              <a:cs typeface="Times New Roman"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3600" b="1" i="1" u="none" strike="noStrike" kern="1200" cap="none" spc="0" normalizeH="0" baseline="0" noProof="0">
                <a:ln w="0"/>
                <a:solidFill>
                  <a:srgbClr val="FF0000"/>
                </a:solidFill>
                <a:effectLst>
                  <a:reflection blurRad="6350" stA="53000" endA="300" endPos="35500" dir="5400000" sy="-90000" algn="bl" rotWithShape="0"/>
                </a:effectLst>
                <a:uLnTx/>
                <a:uFillTx/>
                <a:latin typeface="Times New Roman" pitchFamily="18" charset="0"/>
                <a:ea typeface="+mn-ea"/>
                <a:cs typeface="Times New Roman" pitchFamily="18" charset="0"/>
              </a:rPr>
              <a:t>LỚP: 3D</a:t>
            </a:r>
            <a:endParaRPr kumimoji="0" lang="en-US" sz="3600" b="1" i="1" u="none" strike="noStrike" kern="1200" cap="none" spc="0" normalizeH="0" baseline="0" noProof="0" dirty="0">
              <a:ln w="0"/>
              <a:solidFill>
                <a:srgbClr val="FF0000"/>
              </a:solidFill>
              <a:effectLst>
                <a:reflection blurRad="6350" stA="53000" endA="300" endPos="35500" dir="5400000" sy="-90000" algn="bl" rotWithShape="0"/>
              </a:effectLst>
              <a:uLnTx/>
              <a:uFillTx/>
              <a:latin typeface="Times New Roman" pitchFamily="18" charset="0"/>
              <a:ea typeface="+mn-ea"/>
              <a:cs typeface="Times New Roman" pitchFamily="18" charset="0"/>
            </a:endParaRP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1FE92FF-B2DD-4008-9A9A-34DA87E54604}"/>
              </a:ext>
            </a:extLst>
          </p:cNvPr>
          <p:cNvSpPr txBox="1"/>
          <p:nvPr/>
        </p:nvSpPr>
        <p:spPr>
          <a:xfrm>
            <a:off x="0" y="-477453"/>
            <a:ext cx="12090399" cy="5109091"/>
          </a:xfrm>
          <a:prstGeom prst="rect">
            <a:avLst/>
          </a:prstGeom>
          <a:noFill/>
        </p:spPr>
        <p:txBody>
          <a:bodyPr wrap="square">
            <a:spAutoFit/>
          </a:bodyPr>
          <a:lstStyle/>
          <a:p>
            <a:endParaRPr kumimoji="0" lang="en-US" sz="4400" b="1" i="0" u="none" strike="noStrike" kern="1200" cap="none" spc="0" normalizeH="0" baseline="0" noProof="0">
              <a:ln>
                <a:noFill/>
              </a:ln>
              <a:solidFill>
                <a:prstClr val="black"/>
              </a:solidFill>
              <a:effectLst/>
              <a:uLnTx/>
              <a:uFillTx/>
              <a:latin typeface="Times New Roman" panose="02020603050405020304" pitchFamily="18" charset="0"/>
              <a:ea typeface="+mj-ea"/>
              <a:cs typeface="Times New Roman" panose="02020603050405020304" pitchFamily="18" charset="0"/>
            </a:endParaRPr>
          </a:p>
          <a:p>
            <a:r>
              <a:rPr lang="en-US" sz="4400" b="1">
                <a:solidFill>
                  <a:prstClr val="black"/>
                </a:solidFill>
                <a:latin typeface="Times New Roman" panose="02020603050405020304" pitchFamily="18" charset="0"/>
                <a:ea typeface="+mj-ea"/>
                <a:cs typeface="Times New Roman" panose="02020603050405020304" pitchFamily="18" charset="0"/>
              </a:rPr>
              <a:t>	</a:t>
            </a:r>
            <a:r>
              <a:rPr kumimoji="0" lang="en-US" sz="4400" b="1" i="0" u="none" strike="noStrike" kern="1200" cap="none" spc="0" normalizeH="0" baseline="0" noProof="0">
                <a:ln>
                  <a:noFill/>
                </a:ln>
                <a:solidFill>
                  <a:prstClr val="black"/>
                </a:solidFill>
                <a:effectLst/>
                <a:uLnTx/>
                <a:uFillTx/>
                <a:latin typeface="Times New Roman" panose="02020603050405020304" pitchFamily="18" charset="0"/>
                <a:ea typeface="+mj-ea"/>
                <a:cs typeface="Times New Roman" panose="02020603050405020304" pitchFamily="18" charset="0"/>
              </a:rPr>
              <a:t>2. Vì sao tác giả có cảm giác thuyền lướt trên mây, trên núi? Chọn ý đúng:</a:t>
            </a:r>
            <a:br>
              <a:rPr kumimoji="0" lang="en-US" sz="4400" b="1" i="0" u="none" strike="noStrike" kern="1200" cap="none" spc="0" normalizeH="0" baseline="0" noProof="0">
                <a:ln>
                  <a:noFill/>
                </a:ln>
                <a:solidFill>
                  <a:prstClr val="black"/>
                </a:solidFill>
                <a:effectLst/>
                <a:uLnTx/>
                <a:uFillTx/>
                <a:latin typeface="Times New Roman" panose="02020603050405020304" pitchFamily="18" charset="0"/>
                <a:ea typeface="+mj-ea"/>
                <a:cs typeface="Times New Roman" panose="02020603050405020304" pitchFamily="18" charset="0"/>
              </a:rPr>
            </a:br>
            <a:r>
              <a:rPr kumimoji="0" lang="en-US" sz="4400" b="1" i="0" u="none" strike="noStrike" kern="1200" cap="none" spc="0" normalizeH="0" baseline="0" noProof="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en-US" sz="4400" b="1" i="0" u="none" strike="noStrike" kern="1200" cap="none" spc="0" normalizeH="0" baseline="0" noProof="0">
                <a:ln>
                  <a:noFill/>
                </a:ln>
                <a:solidFill>
                  <a:srgbClr val="FF0000"/>
                </a:solidFill>
                <a:effectLst/>
                <a:uLnTx/>
                <a:uFillTx/>
                <a:latin typeface="Times New Roman" panose="02020603050405020304" pitchFamily="18" charset="0"/>
                <a:ea typeface="+mj-ea"/>
                <a:cs typeface="Times New Roman" panose="02020603050405020304" pitchFamily="18" charset="0"/>
              </a:rPr>
              <a:t>a. Vì thuyền lướt trên mặt hồ có in bóng mây, núi.</a:t>
            </a:r>
            <a:br>
              <a:rPr kumimoji="0" lang="en-US" sz="4400" b="1" i="0" u="none" strike="noStrike" kern="1200" cap="none" spc="0" normalizeH="0" baseline="0" noProof="0">
                <a:ln>
                  <a:noFill/>
                </a:ln>
                <a:solidFill>
                  <a:prstClr val="black"/>
                </a:solidFill>
                <a:effectLst/>
                <a:uLnTx/>
                <a:uFillTx/>
                <a:latin typeface="Times New Roman" panose="02020603050405020304" pitchFamily="18" charset="0"/>
                <a:ea typeface="+mj-ea"/>
                <a:cs typeface="Times New Roman" panose="02020603050405020304" pitchFamily="18" charset="0"/>
              </a:rPr>
            </a:br>
            <a:r>
              <a:rPr kumimoji="0" lang="en-US" sz="4400" b="1" i="0" u="none" strike="noStrike" kern="1200" cap="none" spc="0" normalizeH="0" baseline="0" noProof="0">
                <a:ln>
                  <a:noFill/>
                </a:ln>
                <a:solidFill>
                  <a:prstClr val="black"/>
                </a:solidFill>
                <a:effectLst/>
                <a:uLnTx/>
                <a:uFillTx/>
                <a:latin typeface="Times New Roman" panose="02020603050405020304" pitchFamily="18" charset="0"/>
                <a:ea typeface="+mj-ea"/>
                <a:cs typeface="Times New Roman" panose="02020603050405020304" pitchFamily="18" charset="0"/>
              </a:rPr>
              <a:t>       b. Vì mái chèo khua làm bóng núi rung rinh</a:t>
            </a:r>
            <a:br>
              <a:rPr kumimoji="0" lang="en-US" sz="4400" b="1" i="0" u="none" strike="noStrike" kern="1200" cap="none" spc="0" normalizeH="0" baseline="0" noProof="0">
                <a:ln>
                  <a:noFill/>
                </a:ln>
                <a:solidFill>
                  <a:prstClr val="black"/>
                </a:solidFill>
                <a:effectLst/>
                <a:uLnTx/>
                <a:uFillTx/>
                <a:latin typeface="Times New Roman" panose="02020603050405020304" pitchFamily="18" charset="0"/>
                <a:ea typeface="+mj-ea"/>
                <a:cs typeface="Times New Roman" panose="02020603050405020304" pitchFamily="18" charset="0"/>
              </a:rPr>
            </a:br>
            <a:r>
              <a:rPr kumimoji="0" lang="en-US" sz="4400" b="1" i="0" u="none" strike="noStrike" kern="1200" cap="none" spc="0" normalizeH="0" baseline="0" noProof="0">
                <a:ln>
                  <a:noFill/>
                </a:ln>
                <a:solidFill>
                  <a:prstClr val="black"/>
                </a:solidFill>
                <a:effectLst/>
                <a:uLnTx/>
                <a:uFillTx/>
                <a:latin typeface="Times New Roman" panose="02020603050405020304" pitchFamily="18" charset="0"/>
                <a:ea typeface="+mj-ea"/>
                <a:cs typeface="Times New Roman" panose="02020603050405020304" pitchFamily="18" charset="0"/>
              </a:rPr>
              <a:t>       c. Vì xung quanh hồ có núi dựng cheo leo.</a:t>
            </a:r>
            <a:br>
              <a:rPr kumimoji="0" lang="en-US" sz="4400" b="1" i="0" u="none" strike="noStrike" kern="1200" cap="none" spc="0" normalizeH="0" baseline="0" noProof="0">
                <a:ln>
                  <a:noFill/>
                </a:ln>
                <a:solidFill>
                  <a:prstClr val="black"/>
                </a:solidFill>
                <a:effectLst/>
                <a:uLnTx/>
                <a:uFillTx/>
                <a:latin typeface="Times New Roman" panose="02020603050405020304" pitchFamily="18" charset="0"/>
                <a:ea typeface="+mj-ea"/>
                <a:cs typeface="Times New Roman" panose="02020603050405020304" pitchFamily="18" charset="0"/>
              </a:rPr>
            </a:br>
            <a:endParaRPr lang="vi-VN"/>
          </a:p>
        </p:txBody>
      </p:sp>
    </p:spTree>
    <p:extLst>
      <p:ext uri="{BB962C8B-B14F-4D97-AF65-F5344CB8AC3E}">
        <p14:creationId xmlns:p14="http://schemas.microsoft.com/office/powerpoint/2010/main" val="25566564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D7959AF-73A5-4462-8366-1B1CAFABF25C}"/>
              </a:ext>
            </a:extLst>
          </p:cNvPr>
          <p:cNvSpPr txBox="1"/>
          <p:nvPr/>
        </p:nvSpPr>
        <p:spPr>
          <a:xfrm>
            <a:off x="0" y="295564"/>
            <a:ext cx="11425382" cy="3046988"/>
          </a:xfrm>
          <a:prstGeom prst="rect">
            <a:avLst/>
          </a:prstGeom>
          <a:noFill/>
        </p:spPr>
        <p:txBody>
          <a:bodyPr wrap="square">
            <a:spAutoFit/>
          </a:bodyPr>
          <a:lstStyle/>
          <a:p>
            <a:r>
              <a:rPr lang="en-US" sz="3200" b="1">
                <a:solidFill>
                  <a:srgbClr val="FF0000"/>
                </a:solidFill>
                <a:latin typeface="Times New Roman" panose="02020603050405020304" pitchFamily="18" charset="0"/>
                <a:cs typeface="Times New Roman" panose="02020603050405020304" pitchFamily="18" charset="0"/>
              </a:rPr>
              <a:t>	3. Quang cảnh hồ Ba Bể đẹp như thế nào?</a:t>
            </a:r>
          </a:p>
          <a:p>
            <a:endParaRPr lang="en-US" sz="3200" b="1">
              <a:latin typeface="Times New Roman" panose="02020603050405020304" pitchFamily="18" charset="0"/>
              <a:cs typeface="Times New Roman" panose="02020603050405020304" pitchFamily="18" charset="0"/>
            </a:endParaRPr>
          </a:p>
          <a:p>
            <a:r>
              <a:rPr lang="en-US" sz="3200" b="1">
                <a:latin typeface="Times New Roman" panose="02020603050405020304" pitchFamily="18" charset="0"/>
                <a:cs typeface="Times New Roman" panose="02020603050405020304" pitchFamily="18" charset="0"/>
              </a:rPr>
              <a:t>	Núi dựng cheo leo, mây trắng trôi bồng bềnh, đỏ ối vườn cam, thắm bãi ngô.</a:t>
            </a:r>
          </a:p>
          <a:p>
            <a:endParaRPr lang="en-US" sz="3200" b="1">
              <a:latin typeface="Times New Roman" panose="02020603050405020304" pitchFamily="18" charset="0"/>
              <a:cs typeface="Times New Roman" panose="02020603050405020304" pitchFamily="18" charset="0"/>
            </a:endParaRPr>
          </a:p>
          <a:p>
            <a:r>
              <a:rPr lang="en-US" sz="3200" b="1">
                <a:solidFill>
                  <a:srgbClr val="FF0000"/>
                </a:solidFill>
                <a:latin typeface="Times New Roman" panose="02020603050405020304" pitchFamily="18" charset="0"/>
                <a:cs typeface="Times New Roman" panose="02020603050405020304" pitchFamily="18" charset="0"/>
              </a:rPr>
              <a:t>	4. Theo em, vì sao tác giả lưu luyến, không muốn về?</a:t>
            </a:r>
            <a:endParaRPr lang="vi-VN" sz="3200">
              <a:solidFill>
                <a:srgbClr val="FF0000"/>
              </a:solidFill>
            </a:endParaRPr>
          </a:p>
        </p:txBody>
      </p:sp>
    </p:spTree>
    <p:extLst>
      <p:ext uri="{BB962C8B-B14F-4D97-AF65-F5344CB8AC3E}">
        <p14:creationId xmlns:p14="http://schemas.microsoft.com/office/powerpoint/2010/main" val="37761748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2">
            <a:extLst>
              <a:ext uri="{FF2B5EF4-FFF2-40B4-BE49-F238E27FC236}">
                <a16:creationId xmlns:a16="http://schemas.microsoft.com/office/drawing/2014/main" id="{59151EDB-5B4A-460D-E126-F34BDD8C20B9}"/>
              </a:ext>
            </a:extLst>
          </p:cNvPr>
          <p:cNvPicPr>
            <a:picLocks noChangeAspect="1"/>
          </p:cNvPicPr>
          <p:nvPr/>
        </p:nvPicPr>
        <p:blipFill>
          <a:blip r:embed="rId2" cstate="print">
            <a:biLevel thresh="50000"/>
            <a:extLst>
              <a:ext uri="{28A0092B-C50C-407E-A947-70E740481C1C}">
                <a14:useLocalDpi xmlns:a14="http://schemas.microsoft.com/office/drawing/2010/main" val="0"/>
              </a:ext>
            </a:extLst>
          </a:blip>
          <a:stretch>
            <a:fillRect/>
          </a:stretch>
        </p:blipFill>
        <p:spPr>
          <a:xfrm>
            <a:off x="3402491" y="-550382"/>
            <a:ext cx="4508672" cy="3611137"/>
          </a:xfrm>
          <a:prstGeom prst="rect">
            <a:avLst/>
          </a:prstGeom>
        </p:spPr>
      </p:pic>
      <p:pic>
        <p:nvPicPr>
          <p:cNvPr id="4" name="图片 30">
            <a:extLst>
              <a:ext uri="{FF2B5EF4-FFF2-40B4-BE49-F238E27FC236}">
                <a16:creationId xmlns:a16="http://schemas.microsoft.com/office/drawing/2014/main" id="{FB92C9A3-BA8F-7A5D-E07D-91AE1FFB83B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8635836" y="793521"/>
            <a:ext cx="923329" cy="923329"/>
          </a:xfrm>
          <a:prstGeom prst="rect">
            <a:avLst/>
          </a:prstGeom>
        </p:spPr>
      </p:pic>
      <p:pic>
        <p:nvPicPr>
          <p:cNvPr id="5" name="Picture 4"/>
          <p:cNvPicPr>
            <a:picLocks noChangeAspect="1"/>
          </p:cNvPicPr>
          <p:nvPr/>
        </p:nvPicPr>
        <p:blipFill>
          <a:blip r:embed="rId4"/>
          <a:stretch>
            <a:fillRect/>
          </a:stretch>
        </p:blipFill>
        <p:spPr>
          <a:xfrm>
            <a:off x="2054096" y="584301"/>
            <a:ext cx="6581740" cy="1659694"/>
          </a:xfrm>
          <a:prstGeom prst="rect">
            <a:avLst/>
          </a:prstGeom>
        </p:spPr>
      </p:pic>
      <p:grpSp>
        <p:nvGrpSpPr>
          <p:cNvPr id="7" name="Group 6"/>
          <p:cNvGrpSpPr/>
          <p:nvPr/>
        </p:nvGrpSpPr>
        <p:grpSpPr>
          <a:xfrm>
            <a:off x="677839" y="2067643"/>
            <a:ext cx="10836321" cy="4739759"/>
            <a:chOff x="481937" y="2094060"/>
            <a:chExt cx="10836321" cy="4739759"/>
          </a:xfrm>
        </p:grpSpPr>
        <p:sp>
          <p:nvSpPr>
            <p:cNvPr id="2" name="圆角矩形 12">
              <a:extLst>
                <a:ext uri="{FF2B5EF4-FFF2-40B4-BE49-F238E27FC236}">
                  <a16:creationId xmlns:a16="http://schemas.microsoft.com/office/drawing/2014/main" id="{8D7BF619-39EA-5221-4663-3B262FAAFD1C}"/>
                </a:ext>
              </a:extLst>
            </p:cNvPr>
            <p:cNvSpPr/>
            <p:nvPr/>
          </p:nvSpPr>
          <p:spPr>
            <a:xfrm>
              <a:off x="481937" y="2243995"/>
              <a:ext cx="10836321" cy="3955719"/>
            </a:xfrm>
            <a:prstGeom prst="roundRect">
              <a:avLst>
                <a:gd name="adj" fmla="val 50000"/>
              </a:avLst>
            </a:prstGeom>
            <a:solidFill>
              <a:srgbClr val="FFFFFF"/>
            </a:solidFill>
            <a:ln w="12700" cap="flat" cmpd="sng" algn="ctr">
              <a:no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endParaRPr>
            </a:p>
          </p:txBody>
        </p:sp>
        <p:sp>
          <p:nvSpPr>
            <p:cNvPr id="6" name="TextBox 5"/>
            <p:cNvSpPr txBox="1"/>
            <p:nvPr/>
          </p:nvSpPr>
          <p:spPr>
            <a:xfrm>
              <a:off x="481937" y="2094060"/>
              <a:ext cx="10836321" cy="473975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vi-VN" sz="4800" b="0" i="0" u="none" strike="noStrike" kern="1200" cap="none" spc="0" normalizeH="0" baseline="0" noProof="0">
                  <a:ln>
                    <a:noFill/>
                  </a:ln>
                  <a:solidFill>
                    <a:srgbClr val="FF0000"/>
                  </a:solidFill>
                  <a:effectLst/>
                  <a:uLnTx/>
                  <a:uFillTx/>
                  <a:latin typeface="Times New Roman" panose="02020603050405020304" pitchFamily="18" charset="0"/>
                  <a:ea typeface="Calibri" panose="020F0502020204030204"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vi-VN" sz="4800" b="0" i="0" u="none" strike="noStrike" kern="1200" cap="none" spc="0" normalizeH="0" baseline="0" noProof="0">
                  <a:ln>
                    <a:noFill/>
                  </a:ln>
                  <a:solidFill>
                    <a:srgbClr val="FF0000"/>
                  </a:solidFill>
                  <a:effectLst/>
                  <a:uLnTx/>
                  <a:uFillTx/>
                  <a:latin typeface="Times New Roman" panose="02020603050405020304" pitchFamily="18" charset="0"/>
                  <a:ea typeface="+mn-ea"/>
                  <a:cs typeface="Arial" panose="020B0604020202020204" pitchFamily="34" charset="0"/>
                </a:rPr>
                <a:t>      </a:t>
              </a:r>
              <a:r>
                <a:rPr kumimoji="0" lang="vi-VN" sz="4400" b="0" i="0" u="none" strike="noStrike" kern="1200" cap="none" spc="0" normalizeH="0" baseline="0" noProof="0">
                  <a:ln>
                    <a:noFill/>
                  </a:ln>
                  <a:solidFill>
                    <a:srgbClr val="FF0000"/>
                  </a:solidFill>
                  <a:effectLst/>
                  <a:uLnTx/>
                  <a:uFillTx/>
                  <a:latin typeface="Times New Roman" panose="02020603050405020304" pitchFamily="18" charset="0"/>
                  <a:ea typeface="+mn-ea"/>
                  <a:cs typeface="Arial" pitchFamily="34" charset="0"/>
                </a:rPr>
                <a:t>Bài thơ ca ngợi cảnh đẹp của hồ Ba Bể. Thể hiện tình yêu và niềm tự hào của tác giả về một cảnh đẹp của non sông đất nước.</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8800" b="1"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grpSp>
    </p:spTree>
    <p:extLst>
      <p:ext uri="{BB962C8B-B14F-4D97-AF65-F5344CB8AC3E}">
        <p14:creationId xmlns:p14="http://schemas.microsoft.com/office/powerpoint/2010/main" val="27885326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D7959AF-73A5-4462-8366-1B1CAFABF25C}"/>
              </a:ext>
            </a:extLst>
          </p:cNvPr>
          <p:cNvSpPr txBox="1"/>
          <p:nvPr/>
        </p:nvSpPr>
        <p:spPr>
          <a:xfrm>
            <a:off x="0" y="295564"/>
            <a:ext cx="11425382"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a:solidFill>
                  <a:srgbClr val="FF0000"/>
                </a:solidFill>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Thái Nguyên chúng ta có những cảnh đẹp nào?</a:t>
            </a:r>
            <a:endParaRPr kumimoji="0" lang="vi-VN" sz="3200" b="0" i="0" u="none" strike="noStrike" kern="1200" cap="none" spc="0" normalizeH="0" baseline="0" noProof="0">
              <a:ln>
                <a:noFill/>
              </a:ln>
              <a:solidFill>
                <a:srgbClr val="FF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412361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C327023-384C-41B1-BBC1-02AA679A996B}"/>
              </a:ext>
            </a:extLst>
          </p:cNvPr>
          <p:cNvPicPr>
            <a:picLocks noChangeAspect="1"/>
          </p:cNvPicPr>
          <p:nvPr/>
        </p:nvPicPr>
        <p:blipFill>
          <a:blip r:embed="rId4"/>
          <a:stretch>
            <a:fillRect/>
          </a:stretch>
        </p:blipFill>
        <p:spPr>
          <a:xfrm>
            <a:off x="1" y="17318"/>
            <a:ext cx="12192000" cy="6840682"/>
          </a:xfrm>
          <a:prstGeom prst="rect">
            <a:avLst/>
          </a:prstGeom>
        </p:spPr>
      </p:pic>
      <p:pic>
        <p:nvPicPr>
          <p:cNvPr id="4" name="Audio 3">
            <a:hlinkClick r:id="" action="ppaction://media"/>
            <a:extLst>
              <a:ext uri="{FF2B5EF4-FFF2-40B4-BE49-F238E27FC236}">
                <a16:creationId xmlns:a16="http://schemas.microsoft.com/office/drawing/2014/main" id="{B54D57E8-27DC-482C-A27F-8E177C777B1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984318748"/>
      </p:ext>
    </p:extLst>
  </p:cSld>
  <p:clrMapOvr>
    <a:masterClrMapping/>
  </p:clrMapOvr>
  <mc:AlternateContent xmlns:mc="http://schemas.openxmlformats.org/markup-compatibility/2006" xmlns:p14="http://schemas.microsoft.com/office/powerpoint/2010/main">
    <mc:Choice Requires="p14">
      <p:transition spd="slow" p14:dur="2000" advTm="15826"/>
    </mc:Choice>
    <mc:Fallback xmlns="">
      <p:transition spd="slow" advTm="158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B8BB066-FAF8-47CE-A8C3-73770C64220F}"/>
              </a:ext>
            </a:extLst>
          </p:cNvPr>
          <p:cNvPicPr>
            <a:picLocks noChangeAspect="1"/>
          </p:cNvPicPr>
          <p:nvPr/>
        </p:nvPicPr>
        <p:blipFill>
          <a:blip r:embed="rId4"/>
          <a:stretch>
            <a:fillRect/>
          </a:stretch>
        </p:blipFill>
        <p:spPr>
          <a:xfrm>
            <a:off x="87745" y="36945"/>
            <a:ext cx="12016509" cy="6784109"/>
          </a:xfrm>
          <a:prstGeom prst="rect">
            <a:avLst/>
          </a:prstGeom>
        </p:spPr>
      </p:pic>
      <p:pic>
        <p:nvPicPr>
          <p:cNvPr id="5" name="Audio 4">
            <a:hlinkClick r:id="" action="ppaction://media"/>
            <a:extLst>
              <a:ext uri="{FF2B5EF4-FFF2-40B4-BE49-F238E27FC236}">
                <a16:creationId xmlns:a16="http://schemas.microsoft.com/office/drawing/2014/main" id="{CD3F4E22-02B8-4CCB-BEEB-CC846A4A787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604526684"/>
      </p:ext>
    </p:extLst>
  </p:cSld>
  <p:clrMapOvr>
    <a:masterClrMapping/>
  </p:clrMapOvr>
  <mc:AlternateContent xmlns:mc="http://schemas.openxmlformats.org/markup-compatibility/2006" xmlns:p14="http://schemas.microsoft.com/office/powerpoint/2010/main">
    <mc:Choice Requires="p14">
      <p:transition spd="slow" p14:dur="2000" advTm="16568"/>
    </mc:Choice>
    <mc:Fallback xmlns="">
      <p:transition spd="slow" advTm="165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D7BB6D2-5DFF-4D6F-9E13-71C003577CB0}"/>
              </a:ext>
            </a:extLst>
          </p:cNvPr>
          <p:cNvPicPr>
            <a:picLocks noChangeAspect="1"/>
          </p:cNvPicPr>
          <p:nvPr/>
        </p:nvPicPr>
        <p:blipFill>
          <a:blip r:embed="rId4"/>
          <a:stretch>
            <a:fillRect/>
          </a:stretch>
        </p:blipFill>
        <p:spPr>
          <a:xfrm>
            <a:off x="0" y="0"/>
            <a:ext cx="12118109" cy="6858000"/>
          </a:xfrm>
          <a:prstGeom prst="rect">
            <a:avLst/>
          </a:prstGeom>
        </p:spPr>
      </p:pic>
      <p:pic>
        <p:nvPicPr>
          <p:cNvPr id="3" name="Audio 2">
            <a:hlinkClick r:id="" action="ppaction://media"/>
            <a:extLst>
              <a:ext uri="{FF2B5EF4-FFF2-40B4-BE49-F238E27FC236}">
                <a16:creationId xmlns:a16="http://schemas.microsoft.com/office/drawing/2014/main" id="{FE6F5FB1-BAE5-468D-B38D-823792A0829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4188955316"/>
      </p:ext>
    </p:extLst>
  </p:cSld>
  <p:clrMapOvr>
    <a:masterClrMapping/>
  </p:clrMapOvr>
  <mc:AlternateContent xmlns:mc="http://schemas.openxmlformats.org/markup-compatibility/2006" xmlns:p14="http://schemas.microsoft.com/office/powerpoint/2010/main">
    <mc:Choice Requires="p14">
      <p:transition spd="slow" p14:dur="2000" advTm="11928"/>
    </mc:Choice>
    <mc:Fallback xmlns="">
      <p:transition spd="slow" advTm="119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9413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6000" r="-26000"/>
          </a:stretch>
        </a:blipFill>
        <a:effectLst/>
      </p:bgPr>
    </p:bg>
    <p:spTree>
      <p:nvGrpSpPr>
        <p:cNvPr id="1" name=""/>
        <p:cNvGrpSpPr/>
        <p:nvPr/>
      </p:nvGrpSpPr>
      <p:grpSpPr>
        <a:xfrm>
          <a:off x="0" y="0"/>
          <a:ext cx="0" cy="0"/>
          <a:chOff x="0" y="0"/>
          <a:chExt cx="0" cy="0"/>
        </a:xfrm>
      </p:grpSpPr>
      <p:sp>
        <p:nvSpPr>
          <p:cNvPr id="2" name="Title 1"/>
          <p:cNvSpPr txBox="1">
            <a:spLocks/>
          </p:cNvSpPr>
          <p:nvPr/>
        </p:nvSpPr>
        <p:spPr>
          <a:xfrm>
            <a:off x="4107219" y="2452396"/>
            <a:ext cx="4724400" cy="1143000"/>
          </a:xfrm>
          <a:prstGeom prst="rect">
            <a:avLst/>
          </a:prstGeom>
        </p:spPr>
        <p:txBody>
          <a:bodyPr vert="horz" lIns="121917" tIns="60958" rIns="121917" bIns="60958"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8800" b="1" spc="67" dirty="0" err="1">
                <a:ln w="11430"/>
                <a:solidFill>
                  <a:srgbClr val="FF0000"/>
                </a:solidFill>
                <a:effectLst>
                  <a:outerShdw blurRad="76200" dist="50800" dir="5400000" algn="tl" rotWithShape="0">
                    <a:srgbClr val="000000">
                      <a:alpha val="65000"/>
                    </a:srgbClr>
                  </a:outerShdw>
                </a:effectLst>
                <a:latin typeface="Times New Roman" pitchFamily="18" charset="0"/>
                <a:cs typeface="Times New Roman" pitchFamily="18" charset="0"/>
              </a:rPr>
              <a:t>Luyện</a:t>
            </a:r>
            <a:r>
              <a:rPr lang="en-US" sz="8800" b="1" spc="67" dirty="0">
                <a:ln w="11430"/>
                <a:solidFill>
                  <a:srgbClr val="FF0000"/>
                </a:solidFill>
                <a:effectLst>
                  <a:outerShdw blurRad="76200" dist="50800" dir="5400000" algn="tl" rotWithShape="0">
                    <a:srgbClr val="000000">
                      <a:alpha val="65000"/>
                    </a:srgbClr>
                  </a:outerShdw>
                </a:effectLst>
                <a:latin typeface="Times New Roman" pitchFamily="18" charset="0"/>
                <a:cs typeface="Times New Roman" pitchFamily="18" charset="0"/>
              </a:rPr>
              <a:t> </a:t>
            </a:r>
            <a:r>
              <a:rPr lang="en-US" sz="8800" b="1" spc="67" dirty="0" err="1">
                <a:ln w="11430"/>
                <a:solidFill>
                  <a:srgbClr val="FF0000"/>
                </a:solidFill>
                <a:effectLst>
                  <a:outerShdw blurRad="76200" dist="50800" dir="5400000" algn="tl" rotWithShape="0">
                    <a:srgbClr val="000000">
                      <a:alpha val="65000"/>
                    </a:srgbClr>
                  </a:outerShdw>
                </a:effectLst>
                <a:latin typeface="Times New Roman" pitchFamily="18" charset="0"/>
                <a:cs typeface="Times New Roman" pitchFamily="18" charset="0"/>
              </a:rPr>
              <a:t>tập</a:t>
            </a:r>
            <a:endParaRPr lang="en-US" sz="8800" b="1" spc="67" dirty="0">
              <a:ln w="11430"/>
              <a:solidFill>
                <a:srgbClr val="FF0000"/>
              </a:solidFill>
              <a:effectLst>
                <a:outerShdw blurRad="76200" dist="50800" dir="5400000" algn="tl" rotWithShape="0">
                  <a:srgbClr val="000000">
                    <a:alpha val="65000"/>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245247981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5FBBD14-A1A2-287B-A8FB-983443C80E8A}"/>
              </a:ext>
            </a:extLst>
          </p:cNvPr>
          <p:cNvSpPr txBox="1"/>
          <p:nvPr/>
        </p:nvSpPr>
        <p:spPr>
          <a:xfrm>
            <a:off x="652962" y="831273"/>
            <a:ext cx="9636496" cy="55092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rPr>
              <a:t>HĐ1:</a:t>
            </a:r>
            <a:r>
              <a:rPr kumimoji="0" lang="en-US" sz="3200" b="1" i="0" u="none" strike="noStrike" kern="1200" cap="none" spc="0" normalizeH="0" noProof="0">
                <a:ln>
                  <a:noFill/>
                </a:ln>
                <a:solidFill>
                  <a:srgbClr val="FF0000"/>
                </a:solidFill>
                <a:effectLst/>
                <a:uLnTx/>
                <a:uFillTx/>
                <a:latin typeface="Times New Roman" pitchFamily="18" charset="0"/>
                <a:ea typeface="+mn-ea"/>
                <a:cs typeface="Times New Roman" pitchFamily="18" charset="0"/>
              </a:rPr>
              <a:t> </a:t>
            </a:r>
            <a:r>
              <a:rPr kumimoji="0" lang="en-US" sz="3200" b="1" i="0"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rPr>
              <a:t>Tìm hiểu</a:t>
            </a:r>
            <a:r>
              <a:rPr kumimoji="0" lang="en-US" sz="3200" b="1" i="0" u="none" strike="noStrike" kern="1200" cap="none" spc="0" normalizeH="0" noProof="0">
                <a:ln>
                  <a:noFill/>
                </a:ln>
                <a:solidFill>
                  <a:srgbClr val="FF0000"/>
                </a:solidFill>
                <a:effectLst/>
                <a:uLnTx/>
                <a:uFillTx/>
                <a:latin typeface="Times New Roman" pitchFamily="18" charset="0"/>
                <a:ea typeface="+mn-ea"/>
                <a:cs typeface="Times New Roman" pitchFamily="18" charset="0"/>
              </a:rPr>
              <a:t> cách viết hoa tên địa lí Việt Nam</a:t>
            </a:r>
          </a:p>
          <a:p>
            <a:pPr lvl="0"/>
            <a:r>
              <a:rPr lang="en-US" sz="3200" b="1">
                <a:latin typeface="Times New Roman" panose="02020603050405020304" pitchFamily="18" charset="0"/>
                <a:cs typeface="Times New Roman" panose="02020603050405020304" pitchFamily="18" charset="0"/>
              </a:rPr>
              <a:t>Bài 1: </a:t>
            </a:r>
            <a:r>
              <a:rPr lang="vi-VN" sz="3200" b="1">
                <a:latin typeface="Times New Roman" panose="02020603050405020304" pitchFamily="18" charset="0"/>
                <a:cs typeface="Times New Roman" panose="02020603050405020304" pitchFamily="18" charset="0"/>
              </a:rPr>
              <a:t>Tên riêng hồ Ba Bể được viết như thế nào? Chọn ý đúng:</a:t>
            </a:r>
          </a:p>
          <a:p>
            <a:pPr>
              <a:lnSpc>
                <a:spcPct val="150000"/>
              </a:lnSpc>
            </a:pPr>
            <a:r>
              <a:rPr lang="vi-VN" sz="3200" b="1">
                <a:latin typeface="Times New Roman" panose="02020603050405020304" pitchFamily="18" charset="0"/>
                <a:cs typeface="Times New Roman" panose="02020603050405020304" pitchFamily="18" charset="0"/>
              </a:rPr>
              <a:t>a. Viết hoa chữ cái đầu của mỗi tiếng: Ba Bể</a:t>
            </a:r>
          </a:p>
          <a:p>
            <a:pPr>
              <a:lnSpc>
                <a:spcPct val="150000"/>
              </a:lnSpc>
            </a:pPr>
            <a:r>
              <a:rPr lang="vi-VN" sz="3200" b="1">
                <a:latin typeface="Times New Roman" panose="02020603050405020304" pitchFamily="18" charset="0"/>
                <a:cs typeface="Times New Roman" panose="02020603050405020304" pitchFamily="18" charset="0"/>
              </a:rPr>
              <a:t>b. Viết hoa chữ cái đầu của tiếng đầu tiên: Ba bể</a:t>
            </a:r>
          </a:p>
          <a:p>
            <a:pPr>
              <a:lnSpc>
                <a:spcPct val="150000"/>
              </a:lnSpc>
            </a:pPr>
            <a:r>
              <a:rPr lang="vi-VN" sz="3200" b="1">
                <a:latin typeface="Times New Roman" panose="02020603050405020304" pitchFamily="18" charset="0"/>
                <a:cs typeface="Times New Roman" panose="02020603050405020304" pitchFamily="18" charset="0"/>
              </a:rPr>
              <a:t>c. Viết hoa chữ cái đầu của tiếng đầu tiên, đặt </a:t>
            </a:r>
            <a:br>
              <a:rPr lang="en-US" sz="3200" b="1">
                <a:latin typeface="Times New Roman" panose="02020603050405020304" pitchFamily="18" charset="0"/>
                <a:cs typeface="Times New Roman" panose="02020603050405020304" pitchFamily="18" charset="0"/>
              </a:rPr>
            </a:br>
            <a:r>
              <a:rPr lang="vi-VN" sz="3200" b="1">
                <a:latin typeface="Times New Roman" panose="02020603050405020304" pitchFamily="18" charset="0"/>
                <a:cs typeface="Times New Roman" panose="02020603050405020304" pitchFamily="18" charset="0"/>
              </a:rPr>
              <a:t>dấu gạch nối giữa các tiếng: Ba-bể</a:t>
            </a:r>
          </a:p>
          <a:p>
            <a:pPr lvl="0"/>
            <a:endParaRPr lang="vi-VN" sz="3200" b="1">
              <a:latin typeface="Times New Roman" panose="02020603050405020304" pitchFamily="18" charset="0"/>
              <a:cs typeface="Times New Roman" panose="02020603050405020304" pitchFamily="18" charset="0"/>
            </a:endParaRPr>
          </a:p>
          <a:p>
            <a:pPr lvl="0"/>
            <a:endParaRPr kumimoji="0" lang="en-US" sz="32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endParaRPr>
          </a:p>
        </p:txBody>
      </p:sp>
      <p:sp>
        <p:nvSpPr>
          <p:cNvPr id="3" name="Rectangle 2">
            <a:extLst>
              <a:ext uri="{FF2B5EF4-FFF2-40B4-BE49-F238E27FC236}">
                <a16:creationId xmlns:a16="http://schemas.microsoft.com/office/drawing/2014/main" id="{A3B2A61D-511A-854E-4DF3-CF8433F50051}"/>
              </a:ext>
            </a:extLst>
          </p:cNvPr>
          <p:cNvSpPr/>
          <p:nvPr/>
        </p:nvSpPr>
        <p:spPr>
          <a:xfrm>
            <a:off x="1062603" y="3292576"/>
            <a:ext cx="10476435" cy="583750"/>
          </a:xfrm>
          <a:prstGeom prst="rect">
            <a:avLst/>
          </a:prstGeom>
        </p:spPr>
        <p:txBody>
          <a:bodyPr wrap="square">
            <a:spAutoFit/>
          </a:bodyPr>
          <a:lstStyle/>
          <a:p>
            <a:pPr marL="0" marR="0" lvl="0" indent="0" algn="just" defTabSz="914400" rtl="0" eaLnBrk="1" fontAlgn="auto" latinLnBrk="0" hangingPunct="1">
              <a:lnSpc>
                <a:spcPct val="107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00CC"/>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en-US" sz="3200" b="1" i="0" u="none" strike="noStrike" kern="1200" cap="none" spc="0" normalizeH="0" baseline="0" noProof="0" dirty="0">
              <a:ln>
                <a:noFill/>
              </a:ln>
              <a:solidFill>
                <a:srgbClr val="0000CC"/>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Rectangle 3">
            <a:extLst>
              <a:ext uri="{FF2B5EF4-FFF2-40B4-BE49-F238E27FC236}">
                <a16:creationId xmlns:a16="http://schemas.microsoft.com/office/drawing/2014/main" id="{4C8B0C7B-6D1B-F15D-E835-C4D6068C8873}"/>
              </a:ext>
            </a:extLst>
          </p:cNvPr>
          <p:cNvSpPr/>
          <p:nvPr/>
        </p:nvSpPr>
        <p:spPr>
          <a:xfrm>
            <a:off x="1073490" y="4308465"/>
            <a:ext cx="10476435" cy="583750"/>
          </a:xfrm>
          <a:prstGeom prst="rect">
            <a:avLst/>
          </a:prstGeom>
        </p:spPr>
        <p:txBody>
          <a:bodyPr wrap="square">
            <a:spAutoFit/>
          </a:bodyPr>
          <a:lstStyle/>
          <a:p>
            <a:pPr marL="0" marR="0" lvl="0" indent="0" algn="just" defTabSz="914400" rtl="0" eaLnBrk="1" fontAlgn="auto" latinLnBrk="0" hangingPunct="1">
              <a:lnSpc>
                <a:spcPct val="107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00CC"/>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en-US" sz="3200" b="1" i="0" u="none" strike="noStrike" kern="1200" cap="none" spc="0" normalizeH="0" baseline="0" noProof="0" dirty="0">
              <a:ln>
                <a:noFill/>
              </a:ln>
              <a:solidFill>
                <a:srgbClr val="0000CC"/>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ectangle: Rounded Corners 4">
            <a:extLst>
              <a:ext uri="{FF2B5EF4-FFF2-40B4-BE49-F238E27FC236}">
                <a16:creationId xmlns:a16="http://schemas.microsoft.com/office/drawing/2014/main" id="{8F3C3324-9AED-624B-80CE-F74A7BFD593A}"/>
              </a:ext>
            </a:extLst>
          </p:cNvPr>
          <p:cNvSpPr/>
          <p:nvPr/>
        </p:nvSpPr>
        <p:spPr>
          <a:xfrm>
            <a:off x="73891" y="1"/>
            <a:ext cx="3990109" cy="59112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LUYỆN TẬP</a:t>
            </a:r>
            <a:endParaRPr kumimoji="0" lang="en-US" sz="4000" b="0"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mc:AlternateContent xmlns:mc="http://schemas.openxmlformats.org/markup-compatibility/2006" xmlns:p14="http://schemas.microsoft.com/office/powerpoint/2010/main" xmlns:aink="http://schemas.microsoft.com/office/drawing/2016/ink">
        <mc:Choice Requires="p14 aink">
          <p:contentPart p14:bwMode="auto" r:id="rId2">
            <p14:nvContentPartPr>
              <p14:cNvPr id="6" name="Ink 5">
                <a:extLst>
                  <a:ext uri="{FF2B5EF4-FFF2-40B4-BE49-F238E27FC236}">
                    <a16:creationId xmlns:a16="http://schemas.microsoft.com/office/drawing/2014/main" id="{CCBE6FBA-4C65-4DBE-9EF8-4F4CE4930BEF}"/>
                  </a:ext>
                </a:extLst>
              </p14:cNvPr>
              <p14:cNvContentPartPr/>
              <p14:nvPr/>
            </p14:nvContentPartPr>
            <p14:xfrm>
              <a:off x="3426465" y="1745582"/>
              <a:ext cx="360" cy="360"/>
            </p14:xfrm>
          </p:contentPart>
        </mc:Choice>
        <mc:Fallback xmlns="">
          <p:pic>
            <p:nvPicPr>
              <p:cNvPr id="6" name="Ink 5">
                <a:extLst>
                  <a:ext uri="{FF2B5EF4-FFF2-40B4-BE49-F238E27FC236}">
                    <a16:creationId xmlns:a16="http://schemas.microsoft.com/office/drawing/2014/main" id="{CCBE6FBA-4C65-4DBE-9EF8-4F4CE4930BEF}"/>
                  </a:ext>
                </a:extLst>
              </p:cNvPr>
              <p:cNvPicPr/>
              <p:nvPr/>
            </p:nvPicPr>
            <p:blipFill>
              <a:blip r:embed="rId3"/>
              <a:stretch>
                <a:fillRect/>
              </a:stretch>
            </p:blipFill>
            <p:spPr>
              <a:xfrm>
                <a:off x="3408465" y="1637582"/>
                <a:ext cx="36000" cy="216000"/>
              </a:xfrm>
              <a:prstGeom prst="rect">
                <a:avLst/>
              </a:prstGeom>
            </p:spPr>
          </p:pic>
        </mc:Fallback>
      </mc:AlternateContent>
    </p:spTree>
    <p:extLst>
      <p:ext uri="{BB962C8B-B14F-4D97-AF65-F5344CB8AC3E}">
        <p14:creationId xmlns:p14="http://schemas.microsoft.com/office/powerpoint/2010/main" val="19453400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6244735982614">
            <a:hlinkClick r:id="" action="ppaction://media"/>
            <a:extLst>
              <a:ext uri="{FF2B5EF4-FFF2-40B4-BE49-F238E27FC236}">
                <a16:creationId xmlns:a16="http://schemas.microsoft.com/office/drawing/2014/main" id="{97461CB2-88C6-4302-B1B2-35DBF1DB816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2075" y="92075"/>
            <a:ext cx="11857038" cy="5486400"/>
          </a:xfrm>
          <a:prstGeom prst="rect">
            <a:avLst/>
          </a:prstGeom>
        </p:spPr>
      </p:pic>
    </p:spTree>
    <p:extLst>
      <p:ext uri="{BB962C8B-B14F-4D97-AF65-F5344CB8AC3E}">
        <p14:creationId xmlns:p14="http://schemas.microsoft.com/office/powerpoint/2010/main" val="369229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32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5FBBD14-A1A2-287B-A8FB-983443C80E8A}"/>
              </a:ext>
            </a:extLst>
          </p:cNvPr>
          <p:cNvSpPr txBox="1"/>
          <p:nvPr/>
        </p:nvSpPr>
        <p:spPr>
          <a:xfrm>
            <a:off x="320453" y="829851"/>
            <a:ext cx="9636496" cy="55092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rPr>
              <a:t>HĐ1: Tìm hiểu cách viết hoa tên địa lí Việt Nam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a:solidFill>
                  <a:prstClr val="black"/>
                </a:solidFill>
                <a:latin typeface="Times New Roman" panose="02020603050405020304" pitchFamily="18" charset="0"/>
                <a:cs typeface="Times New Roman" panose="02020603050405020304" pitchFamily="18" charset="0"/>
              </a:rPr>
              <a:t>Bài</a:t>
            </a:r>
            <a:r>
              <a:rPr kumimoji="0" lang="en-US" sz="3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1: </a:t>
            </a:r>
            <a:r>
              <a:rPr kumimoji="0" lang="vi-VN" sz="3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Tên riêng hồ Ba Bể được viết như thế nào? Chọn ý đúng:</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a. Viết hoa chữ cái đầu của mỗi tiếng: </a:t>
            </a:r>
            <a:r>
              <a:rPr kumimoji="0" lang="vi-VN" sz="3200" b="1" i="0" u="sng"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B</a:t>
            </a:r>
            <a:r>
              <a:rPr kumimoji="0" lang="vi-VN"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a </a:t>
            </a:r>
            <a:r>
              <a:rPr kumimoji="0" lang="vi-VN" sz="3200" b="1" i="0" u="sng"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B</a:t>
            </a:r>
            <a:r>
              <a:rPr kumimoji="0" lang="vi-VN"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ể</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3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b. Viết hoa chữ cái đầu của tiếng đầu tiên: Ba bể</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3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c. Viết hoa chữ cái đầu của tiếng đầu tiên, đặt </a:t>
            </a:r>
            <a:br>
              <a:rPr kumimoji="0" lang="en-US" sz="3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vi-VN" sz="3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dấu gạch nối giữa các tiếng: Ba-bể</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endParaRPr>
          </a:p>
        </p:txBody>
      </p:sp>
      <p:sp>
        <p:nvSpPr>
          <p:cNvPr id="3" name="Rectangle 2">
            <a:extLst>
              <a:ext uri="{FF2B5EF4-FFF2-40B4-BE49-F238E27FC236}">
                <a16:creationId xmlns:a16="http://schemas.microsoft.com/office/drawing/2014/main" id="{A3B2A61D-511A-854E-4DF3-CF8433F50051}"/>
              </a:ext>
            </a:extLst>
          </p:cNvPr>
          <p:cNvSpPr/>
          <p:nvPr/>
        </p:nvSpPr>
        <p:spPr>
          <a:xfrm>
            <a:off x="1062603" y="3292576"/>
            <a:ext cx="10476435" cy="583750"/>
          </a:xfrm>
          <a:prstGeom prst="rect">
            <a:avLst/>
          </a:prstGeom>
        </p:spPr>
        <p:txBody>
          <a:bodyPr wrap="square">
            <a:spAutoFit/>
          </a:bodyPr>
          <a:lstStyle/>
          <a:p>
            <a:pPr marL="0" marR="0" lvl="0" indent="0" algn="just" defTabSz="914400" rtl="0" eaLnBrk="1" fontAlgn="auto" latinLnBrk="0" hangingPunct="1">
              <a:lnSpc>
                <a:spcPct val="107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00CC"/>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en-US" sz="3200" b="1" i="0" u="none" strike="noStrike" kern="1200" cap="none" spc="0" normalizeH="0" baseline="0" noProof="0" dirty="0">
              <a:ln>
                <a:noFill/>
              </a:ln>
              <a:solidFill>
                <a:srgbClr val="0000CC"/>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Rectangle 3">
            <a:extLst>
              <a:ext uri="{FF2B5EF4-FFF2-40B4-BE49-F238E27FC236}">
                <a16:creationId xmlns:a16="http://schemas.microsoft.com/office/drawing/2014/main" id="{4C8B0C7B-6D1B-F15D-E835-C4D6068C8873}"/>
              </a:ext>
            </a:extLst>
          </p:cNvPr>
          <p:cNvSpPr/>
          <p:nvPr/>
        </p:nvSpPr>
        <p:spPr>
          <a:xfrm>
            <a:off x="1073490" y="4308465"/>
            <a:ext cx="10476435" cy="583750"/>
          </a:xfrm>
          <a:prstGeom prst="rect">
            <a:avLst/>
          </a:prstGeom>
        </p:spPr>
        <p:txBody>
          <a:bodyPr wrap="square">
            <a:spAutoFit/>
          </a:bodyPr>
          <a:lstStyle/>
          <a:p>
            <a:pPr marL="0" marR="0" lvl="0" indent="0" algn="just" defTabSz="914400" rtl="0" eaLnBrk="1" fontAlgn="auto" latinLnBrk="0" hangingPunct="1">
              <a:lnSpc>
                <a:spcPct val="107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00CC"/>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en-US" sz="3200" b="1" i="0" u="none" strike="noStrike" kern="1200" cap="none" spc="0" normalizeH="0" baseline="0" noProof="0" dirty="0">
              <a:ln>
                <a:noFill/>
              </a:ln>
              <a:solidFill>
                <a:srgbClr val="0000CC"/>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ectangle: Rounded Corners 4">
            <a:extLst>
              <a:ext uri="{FF2B5EF4-FFF2-40B4-BE49-F238E27FC236}">
                <a16:creationId xmlns:a16="http://schemas.microsoft.com/office/drawing/2014/main" id="{8F3C3324-9AED-624B-80CE-F74A7BFD593A}"/>
              </a:ext>
            </a:extLst>
          </p:cNvPr>
          <p:cNvSpPr/>
          <p:nvPr/>
        </p:nvSpPr>
        <p:spPr>
          <a:xfrm>
            <a:off x="73891" y="1"/>
            <a:ext cx="3990109" cy="59112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LUYỆN TẬP</a:t>
            </a:r>
            <a:endParaRPr kumimoji="0" lang="en-US" sz="4000" b="0"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mc:AlternateContent xmlns:mc="http://schemas.openxmlformats.org/markup-compatibility/2006" xmlns:p14="http://schemas.microsoft.com/office/powerpoint/2010/main" xmlns:aink="http://schemas.microsoft.com/office/drawing/2016/ink">
        <mc:Choice Requires="p14 aink">
          <p:contentPart p14:bwMode="auto" r:id="rId2">
            <p14:nvContentPartPr>
              <p14:cNvPr id="8" name="Ink 7">
                <a:extLst>
                  <a:ext uri="{FF2B5EF4-FFF2-40B4-BE49-F238E27FC236}">
                    <a16:creationId xmlns:a16="http://schemas.microsoft.com/office/drawing/2014/main" id="{7B7F9AE0-034C-4651-A85C-E5C42D3C58AC}"/>
                  </a:ext>
                </a:extLst>
              </p14:cNvPr>
              <p14:cNvContentPartPr/>
              <p14:nvPr/>
            </p14:nvContentPartPr>
            <p14:xfrm>
              <a:off x="10898625" y="3232382"/>
              <a:ext cx="360" cy="360"/>
            </p14:xfrm>
          </p:contentPart>
        </mc:Choice>
        <mc:Fallback xmlns="">
          <p:pic>
            <p:nvPicPr>
              <p:cNvPr id="8" name="Ink 7">
                <a:extLst>
                  <a:ext uri="{FF2B5EF4-FFF2-40B4-BE49-F238E27FC236}">
                    <a16:creationId xmlns:a16="http://schemas.microsoft.com/office/drawing/2014/main" id="{7B7F9AE0-034C-4651-A85C-E5C42D3C58AC}"/>
                  </a:ext>
                </a:extLst>
              </p:cNvPr>
              <p:cNvPicPr/>
              <p:nvPr/>
            </p:nvPicPr>
            <p:blipFill>
              <a:blip r:embed="rId3"/>
              <a:stretch>
                <a:fillRect/>
              </a:stretch>
            </p:blipFill>
            <p:spPr>
              <a:xfrm>
                <a:off x="10880985" y="3124742"/>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4">
            <p14:nvContentPartPr>
              <p14:cNvPr id="11" name="Ink 10">
                <a:extLst>
                  <a:ext uri="{FF2B5EF4-FFF2-40B4-BE49-F238E27FC236}">
                    <a16:creationId xmlns:a16="http://schemas.microsoft.com/office/drawing/2014/main" id="{6B7E1323-27C9-4051-94B3-31A513951BA2}"/>
                  </a:ext>
                </a:extLst>
              </p14:cNvPr>
              <p14:cNvContentPartPr/>
              <p14:nvPr/>
            </p14:nvContentPartPr>
            <p14:xfrm>
              <a:off x="941745" y="2872022"/>
              <a:ext cx="360" cy="360"/>
            </p14:xfrm>
          </p:contentPart>
        </mc:Choice>
        <mc:Fallback xmlns="">
          <p:pic>
            <p:nvPicPr>
              <p:cNvPr id="11" name="Ink 10">
                <a:extLst>
                  <a:ext uri="{FF2B5EF4-FFF2-40B4-BE49-F238E27FC236}">
                    <a16:creationId xmlns:a16="http://schemas.microsoft.com/office/drawing/2014/main" id="{6B7E1323-27C9-4051-94B3-31A513951BA2}"/>
                  </a:ext>
                </a:extLst>
              </p:cNvPr>
              <p:cNvPicPr/>
              <p:nvPr/>
            </p:nvPicPr>
            <p:blipFill>
              <a:blip r:embed="rId5"/>
              <a:stretch>
                <a:fillRect/>
              </a:stretch>
            </p:blipFill>
            <p:spPr>
              <a:xfrm>
                <a:off x="924105" y="2764382"/>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6">
            <p14:nvContentPartPr>
              <p14:cNvPr id="12" name="Ink 11">
                <a:extLst>
                  <a:ext uri="{FF2B5EF4-FFF2-40B4-BE49-F238E27FC236}">
                    <a16:creationId xmlns:a16="http://schemas.microsoft.com/office/drawing/2014/main" id="{EF76D152-A334-46D9-B3A3-8367FA09181A}"/>
                  </a:ext>
                </a:extLst>
              </p14:cNvPr>
              <p14:cNvContentPartPr/>
              <p14:nvPr/>
            </p14:nvContentPartPr>
            <p14:xfrm>
              <a:off x="858585" y="3705422"/>
              <a:ext cx="360" cy="7560"/>
            </p14:xfrm>
          </p:contentPart>
        </mc:Choice>
        <mc:Fallback xmlns="">
          <p:pic>
            <p:nvPicPr>
              <p:cNvPr id="12" name="Ink 11">
                <a:extLst>
                  <a:ext uri="{FF2B5EF4-FFF2-40B4-BE49-F238E27FC236}">
                    <a16:creationId xmlns:a16="http://schemas.microsoft.com/office/drawing/2014/main" id="{EF76D152-A334-46D9-B3A3-8367FA09181A}"/>
                  </a:ext>
                </a:extLst>
              </p:cNvPr>
              <p:cNvPicPr/>
              <p:nvPr/>
            </p:nvPicPr>
            <p:blipFill>
              <a:blip r:embed="rId7"/>
              <a:stretch>
                <a:fillRect/>
              </a:stretch>
            </p:blipFill>
            <p:spPr>
              <a:xfrm>
                <a:off x="840585" y="3597422"/>
                <a:ext cx="36000" cy="223200"/>
              </a:xfrm>
              <a:prstGeom prst="rect">
                <a:avLst/>
              </a:prstGeom>
            </p:spPr>
          </p:pic>
        </mc:Fallback>
      </mc:AlternateContent>
      <p:grpSp>
        <p:nvGrpSpPr>
          <p:cNvPr id="15" name="Group 14">
            <a:extLst>
              <a:ext uri="{FF2B5EF4-FFF2-40B4-BE49-F238E27FC236}">
                <a16:creationId xmlns:a16="http://schemas.microsoft.com/office/drawing/2014/main" id="{48BCD7AE-2407-4F90-A1B9-B82F691A0BB5}"/>
              </a:ext>
            </a:extLst>
          </p:cNvPr>
          <p:cNvGrpSpPr/>
          <p:nvPr/>
        </p:nvGrpSpPr>
        <p:grpSpPr>
          <a:xfrm>
            <a:off x="535665" y="1145102"/>
            <a:ext cx="46080" cy="46440"/>
            <a:chOff x="535665" y="1145102"/>
            <a:chExt cx="46080" cy="46440"/>
          </a:xfrm>
        </p:grpSpPr>
        <mc:AlternateContent xmlns:mc="http://schemas.openxmlformats.org/markup-compatibility/2006" xmlns:p14="http://schemas.microsoft.com/office/powerpoint/2010/main" xmlns:aink="http://schemas.microsoft.com/office/drawing/2016/ink">
          <mc:Choice Requires="p14 aink">
            <p:contentPart p14:bwMode="auto" r:id="rId8">
              <p14:nvContentPartPr>
                <p14:cNvPr id="9" name="Ink 8">
                  <a:extLst>
                    <a:ext uri="{FF2B5EF4-FFF2-40B4-BE49-F238E27FC236}">
                      <a16:creationId xmlns:a16="http://schemas.microsoft.com/office/drawing/2014/main" id="{04CC30D5-CF26-4838-AFFA-C75AF58755CF}"/>
                    </a:ext>
                  </a:extLst>
                </p14:cNvPr>
                <p14:cNvContentPartPr/>
                <p14:nvPr/>
              </p14:nvContentPartPr>
              <p14:xfrm>
                <a:off x="535665" y="1172462"/>
                <a:ext cx="360" cy="360"/>
              </p14:xfrm>
            </p:contentPart>
          </mc:Choice>
          <mc:Fallback xmlns="">
            <p:pic>
              <p:nvPicPr>
                <p:cNvPr id="9" name="Ink 8">
                  <a:extLst>
                    <a:ext uri="{FF2B5EF4-FFF2-40B4-BE49-F238E27FC236}">
                      <a16:creationId xmlns:a16="http://schemas.microsoft.com/office/drawing/2014/main" id="{04CC30D5-CF26-4838-AFFA-C75AF58755CF}"/>
                    </a:ext>
                  </a:extLst>
                </p:cNvPr>
                <p:cNvPicPr/>
                <p:nvPr/>
              </p:nvPicPr>
              <p:blipFill>
                <a:blip r:embed="rId9"/>
                <a:stretch>
                  <a:fillRect/>
                </a:stretch>
              </p:blipFill>
              <p:spPr>
                <a:xfrm>
                  <a:off x="517665" y="1064822"/>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0">
              <p14:nvContentPartPr>
                <p14:cNvPr id="10" name="Ink 9">
                  <a:extLst>
                    <a:ext uri="{FF2B5EF4-FFF2-40B4-BE49-F238E27FC236}">
                      <a16:creationId xmlns:a16="http://schemas.microsoft.com/office/drawing/2014/main" id="{84427C32-7FFB-4F93-B85C-E8BECB0A1B48}"/>
                    </a:ext>
                  </a:extLst>
                </p14:cNvPr>
                <p14:cNvContentPartPr/>
                <p14:nvPr/>
              </p14:nvContentPartPr>
              <p14:xfrm>
                <a:off x="535665" y="1145102"/>
                <a:ext cx="360" cy="360"/>
              </p14:xfrm>
            </p:contentPart>
          </mc:Choice>
          <mc:Fallback xmlns="">
            <p:pic>
              <p:nvPicPr>
                <p:cNvPr id="10" name="Ink 9">
                  <a:extLst>
                    <a:ext uri="{FF2B5EF4-FFF2-40B4-BE49-F238E27FC236}">
                      <a16:creationId xmlns:a16="http://schemas.microsoft.com/office/drawing/2014/main" id="{84427C32-7FFB-4F93-B85C-E8BECB0A1B48}"/>
                    </a:ext>
                  </a:extLst>
                </p:cNvPr>
                <p:cNvPicPr/>
                <p:nvPr/>
              </p:nvPicPr>
              <p:blipFill>
                <a:blip r:embed="rId11"/>
                <a:stretch>
                  <a:fillRect/>
                </a:stretch>
              </p:blipFill>
              <p:spPr>
                <a:xfrm>
                  <a:off x="517665" y="1037102"/>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2">
              <p14:nvContentPartPr>
                <p14:cNvPr id="14" name="Ink 13">
                  <a:extLst>
                    <a:ext uri="{FF2B5EF4-FFF2-40B4-BE49-F238E27FC236}">
                      <a16:creationId xmlns:a16="http://schemas.microsoft.com/office/drawing/2014/main" id="{071C63E8-F4EA-433B-BEB4-9F8570DE4E71}"/>
                    </a:ext>
                  </a:extLst>
                </p14:cNvPr>
                <p14:cNvContentPartPr/>
                <p14:nvPr/>
              </p14:nvContentPartPr>
              <p14:xfrm>
                <a:off x="581385" y="1191182"/>
                <a:ext cx="360" cy="360"/>
              </p14:xfrm>
            </p:contentPart>
          </mc:Choice>
          <mc:Fallback xmlns="">
            <p:pic>
              <p:nvPicPr>
                <p:cNvPr id="14" name="Ink 13">
                  <a:extLst>
                    <a:ext uri="{FF2B5EF4-FFF2-40B4-BE49-F238E27FC236}">
                      <a16:creationId xmlns:a16="http://schemas.microsoft.com/office/drawing/2014/main" id="{071C63E8-F4EA-433B-BEB4-9F8570DE4E71}"/>
                    </a:ext>
                  </a:extLst>
                </p:cNvPr>
                <p:cNvPicPr/>
                <p:nvPr/>
              </p:nvPicPr>
              <p:blipFill>
                <a:blip r:embed="rId13"/>
                <a:stretch>
                  <a:fillRect/>
                </a:stretch>
              </p:blipFill>
              <p:spPr>
                <a:xfrm>
                  <a:off x="563385" y="1083542"/>
                  <a:ext cx="36000" cy="216000"/>
                </a:xfrm>
                <a:prstGeom prst="rect">
                  <a:avLst/>
                </a:prstGeom>
              </p:spPr>
            </p:pic>
          </mc:Fallback>
        </mc:AlternateContent>
      </p:grpSp>
      <p:grpSp>
        <p:nvGrpSpPr>
          <p:cNvPr id="25" name="Group 24">
            <a:extLst>
              <a:ext uri="{FF2B5EF4-FFF2-40B4-BE49-F238E27FC236}">
                <a16:creationId xmlns:a16="http://schemas.microsoft.com/office/drawing/2014/main" id="{7511990B-6E86-4F39-9ADC-A9327127226B}"/>
              </a:ext>
            </a:extLst>
          </p:cNvPr>
          <p:cNvGrpSpPr/>
          <p:nvPr/>
        </p:nvGrpSpPr>
        <p:grpSpPr>
          <a:xfrm>
            <a:off x="867945" y="1034222"/>
            <a:ext cx="360" cy="360"/>
            <a:chOff x="867945" y="1034222"/>
            <a:chExt cx="360" cy="360"/>
          </a:xfrm>
        </p:grpSpPr>
        <mc:AlternateContent xmlns:mc="http://schemas.openxmlformats.org/markup-compatibility/2006" xmlns:p14="http://schemas.microsoft.com/office/powerpoint/2010/main" xmlns:aink="http://schemas.microsoft.com/office/drawing/2016/ink">
          <mc:Choice Requires="p14 aink">
            <p:contentPart p14:bwMode="auto" r:id="rId14">
              <p14:nvContentPartPr>
                <p14:cNvPr id="16" name="Ink 15">
                  <a:extLst>
                    <a:ext uri="{FF2B5EF4-FFF2-40B4-BE49-F238E27FC236}">
                      <a16:creationId xmlns:a16="http://schemas.microsoft.com/office/drawing/2014/main" id="{0E7201F6-6F67-4463-883F-EDA58B9F22E4}"/>
                    </a:ext>
                  </a:extLst>
                </p14:cNvPr>
                <p14:cNvContentPartPr/>
                <p14:nvPr/>
              </p14:nvContentPartPr>
              <p14:xfrm>
                <a:off x="867945" y="1034222"/>
                <a:ext cx="360" cy="360"/>
              </p14:xfrm>
            </p:contentPart>
          </mc:Choice>
          <mc:Fallback xmlns="">
            <p:pic>
              <p:nvPicPr>
                <p:cNvPr id="16" name="Ink 15">
                  <a:extLst>
                    <a:ext uri="{FF2B5EF4-FFF2-40B4-BE49-F238E27FC236}">
                      <a16:creationId xmlns:a16="http://schemas.microsoft.com/office/drawing/2014/main" id="{0E7201F6-6F67-4463-883F-EDA58B9F22E4}"/>
                    </a:ext>
                  </a:extLst>
                </p:cNvPr>
                <p:cNvPicPr/>
                <p:nvPr/>
              </p:nvPicPr>
              <p:blipFill>
                <a:blip r:embed="rId15"/>
                <a:stretch>
                  <a:fillRect/>
                </a:stretch>
              </p:blipFill>
              <p:spPr>
                <a:xfrm>
                  <a:off x="850305" y="926222"/>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6">
              <p14:nvContentPartPr>
                <p14:cNvPr id="17" name="Ink 16">
                  <a:extLst>
                    <a:ext uri="{FF2B5EF4-FFF2-40B4-BE49-F238E27FC236}">
                      <a16:creationId xmlns:a16="http://schemas.microsoft.com/office/drawing/2014/main" id="{9EC2D19B-7D6C-4AF5-870A-9204E48DC210}"/>
                    </a:ext>
                  </a:extLst>
                </p14:cNvPr>
                <p14:cNvContentPartPr/>
                <p14:nvPr/>
              </p14:nvContentPartPr>
              <p14:xfrm>
                <a:off x="867945" y="1034222"/>
                <a:ext cx="360" cy="360"/>
              </p14:xfrm>
            </p:contentPart>
          </mc:Choice>
          <mc:Fallback xmlns="">
            <p:pic>
              <p:nvPicPr>
                <p:cNvPr id="17" name="Ink 16">
                  <a:extLst>
                    <a:ext uri="{FF2B5EF4-FFF2-40B4-BE49-F238E27FC236}">
                      <a16:creationId xmlns:a16="http://schemas.microsoft.com/office/drawing/2014/main" id="{9EC2D19B-7D6C-4AF5-870A-9204E48DC210}"/>
                    </a:ext>
                  </a:extLst>
                </p:cNvPr>
                <p:cNvPicPr/>
                <p:nvPr/>
              </p:nvPicPr>
              <p:blipFill>
                <a:blip r:embed="rId15"/>
                <a:stretch>
                  <a:fillRect/>
                </a:stretch>
              </p:blipFill>
              <p:spPr>
                <a:xfrm>
                  <a:off x="850305" y="926222"/>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7">
              <p14:nvContentPartPr>
                <p14:cNvPr id="18" name="Ink 17">
                  <a:extLst>
                    <a:ext uri="{FF2B5EF4-FFF2-40B4-BE49-F238E27FC236}">
                      <a16:creationId xmlns:a16="http://schemas.microsoft.com/office/drawing/2014/main" id="{6789AB10-EEAD-4D75-B007-A784C0F5C733}"/>
                    </a:ext>
                  </a:extLst>
                </p14:cNvPr>
                <p14:cNvContentPartPr/>
                <p14:nvPr/>
              </p14:nvContentPartPr>
              <p14:xfrm>
                <a:off x="867945" y="1034222"/>
                <a:ext cx="360" cy="360"/>
              </p14:xfrm>
            </p:contentPart>
          </mc:Choice>
          <mc:Fallback xmlns="">
            <p:pic>
              <p:nvPicPr>
                <p:cNvPr id="18" name="Ink 17">
                  <a:extLst>
                    <a:ext uri="{FF2B5EF4-FFF2-40B4-BE49-F238E27FC236}">
                      <a16:creationId xmlns:a16="http://schemas.microsoft.com/office/drawing/2014/main" id="{6789AB10-EEAD-4D75-B007-A784C0F5C733}"/>
                    </a:ext>
                  </a:extLst>
                </p:cNvPr>
                <p:cNvPicPr/>
                <p:nvPr/>
              </p:nvPicPr>
              <p:blipFill>
                <a:blip r:embed="rId15"/>
                <a:stretch>
                  <a:fillRect/>
                </a:stretch>
              </p:blipFill>
              <p:spPr>
                <a:xfrm>
                  <a:off x="850305" y="926222"/>
                  <a:ext cx="36000" cy="216000"/>
                </a:xfrm>
                <a:prstGeom prst="rect">
                  <a:avLst/>
                </a:prstGeom>
              </p:spPr>
            </p:pic>
          </mc:Fallback>
        </mc:AlternateContent>
      </p:grpSp>
      <mc:AlternateContent xmlns:mc="http://schemas.openxmlformats.org/markup-compatibility/2006" xmlns:p14="http://schemas.microsoft.com/office/powerpoint/2010/main" xmlns:aink="http://schemas.microsoft.com/office/drawing/2016/ink">
        <mc:Choice Requires="p14 aink">
          <p:contentPart p14:bwMode="auto" r:id="rId18">
            <p14:nvContentPartPr>
              <p14:cNvPr id="19" name="Ink 18">
                <a:extLst>
                  <a:ext uri="{FF2B5EF4-FFF2-40B4-BE49-F238E27FC236}">
                    <a16:creationId xmlns:a16="http://schemas.microsoft.com/office/drawing/2014/main" id="{3250DB9A-2407-475D-AF7B-644715641443}"/>
                  </a:ext>
                </a:extLst>
              </p14:cNvPr>
              <p14:cNvContentPartPr/>
              <p14:nvPr/>
            </p14:nvContentPartPr>
            <p14:xfrm>
              <a:off x="1150545" y="2157062"/>
              <a:ext cx="3960" cy="3960"/>
            </p14:xfrm>
          </p:contentPart>
        </mc:Choice>
        <mc:Fallback xmlns="">
          <p:pic>
            <p:nvPicPr>
              <p:cNvPr id="19" name="Ink 18">
                <a:extLst>
                  <a:ext uri="{FF2B5EF4-FFF2-40B4-BE49-F238E27FC236}">
                    <a16:creationId xmlns:a16="http://schemas.microsoft.com/office/drawing/2014/main" id="{3250DB9A-2407-475D-AF7B-644715641443}"/>
                  </a:ext>
                </a:extLst>
              </p:cNvPr>
              <p:cNvPicPr/>
              <p:nvPr/>
            </p:nvPicPr>
            <p:blipFill>
              <a:blip r:embed="rId19"/>
              <a:stretch>
                <a:fillRect/>
              </a:stretch>
            </p:blipFill>
            <p:spPr>
              <a:xfrm>
                <a:off x="1132905" y="2049422"/>
                <a:ext cx="39600" cy="219600"/>
              </a:xfrm>
              <a:prstGeom prst="rect">
                <a:avLst/>
              </a:prstGeom>
            </p:spPr>
          </p:pic>
        </mc:Fallback>
      </mc:AlternateContent>
      <p:grpSp>
        <p:nvGrpSpPr>
          <p:cNvPr id="24" name="Group 23">
            <a:extLst>
              <a:ext uri="{FF2B5EF4-FFF2-40B4-BE49-F238E27FC236}">
                <a16:creationId xmlns:a16="http://schemas.microsoft.com/office/drawing/2014/main" id="{F4B4241E-6A7A-43F9-9C0A-20A0437678E8}"/>
              </a:ext>
            </a:extLst>
          </p:cNvPr>
          <p:cNvGrpSpPr/>
          <p:nvPr/>
        </p:nvGrpSpPr>
        <p:grpSpPr>
          <a:xfrm>
            <a:off x="1145145" y="1939262"/>
            <a:ext cx="360" cy="46440"/>
            <a:chOff x="1145145" y="1939262"/>
            <a:chExt cx="360" cy="46440"/>
          </a:xfrm>
        </p:grpSpPr>
        <mc:AlternateContent xmlns:mc="http://schemas.openxmlformats.org/markup-compatibility/2006" xmlns:p14="http://schemas.microsoft.com/office/powerpoint/2010/main" xmlns:aink="http://schemas.microsoft.com/office/drawing/2016/ink">
          <mc:Choice Requires="p14 aink">
            <p:contentPart p14:bwMode="auto" r:id="rId20">
              <p14:nvContentPartPr>
                <p14:cNvPr id="20" name="Ink 19">
                  <a:extLst>
                    <a:ext uri="{FF2B5EF4-FFF2-40B4-BE49-F238E27FC236}">
                      <a16:creationId xmlns:a16="http://schemas.microsoft.com/office/drawing/2014/main" id="{E9312A1F-67D7-4A94-9D1D-9782AB1EC5C4}"/>
                    </a:ext>
                  </a:extLst>
                </p14:cNvPr>
                <p14:cNvContentPartPr/>
                <p14:nvPr/>
              </p14:nvContentPartPr>
              <p14:xfrm>
                <a:off x="1145145" y="1985342"/>
                <a:ext cx="360" cy="360"/>
              </p14:xfrm>
            </p:contentPart>
          </mc:Choice>
          <mc:Fallback xmlns="">
            <p:pic>
              <p:nvPicPr>
                <p:cNvPr id="20" name="Ink 19">
                  <a:extLst>
                    <a:ext uri="{FF2B5EF4-FFF2-40B4-BE49-F238E27FC236}">
                      <a16:creationId xmlns:a16="http://schemas.microsoft.com/office/drawing/2014/main" id="{E9312A1F-67D7-4A94-9D1D-9782AB1EC5C4}"/>
                    </a:ext>
                  </a:extLst>
                </p:cNvPr>
                <p:cNvPicPr/>
                <p:nvPr/>
              </p:nvPicPr>
              <p:blipFill>
                <a:blip r:embed="rId21"/>
                <a:stretch>
                  <a:fillRect/>
                </a:stretch>
              </p:blipFill>
              <p:spPr>
                <a:xfrm>
                  <a:off x="1127145" y="1877702"/>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2">
              <p14:nvContentPartPr>
                <p14:cNvPr id="21" name="Ink 20">
                  <a:extLst>
                    <a:ext uri="{FF2B5EF4-FFF2-40B4-BE49-F238E27FC236}">
                      <a16:creationId xmlns:a16="http://schemas.microsoft.com/office/drawing/2014/main" id="{AFE5633F-937C-46B4-9579-F1E946695326}"/>
                    </a:ext>
                  </a:extLst>
                </p14:cNvPr>
                <p14:cNvContentPartPr/>
                <p14:nvPr/>
              </p14:nvContentPartPr>
              <p14:xfrm>
                <a:off x="1145145" y="1966982"/>
                <a:ext cx="360" cy="360"/>
              </p14:xfrm>
            </p:contentPart>
          </mc:Choice>
          <mc:Fallback xmlns="">
            <p:pic>
              <p:nvPicPr>
                <p:cNvPr id="21" name="Ink 20">
                  <a:extLst>
                    <a:ext uri="{FF2B5EF4-FFF2-40B4-BE49-F238E27FC236}">
                      <a16:creationId xmlns:a16="http://schemas.microsoft.com/office/drawing/2014/main" id="{AFE5633F-937C-46B4-9579-F1E946695326}"/>
                    </a:ext>
                  </a:extLst>
                </p:cNvPr>
                <p:cNvPicPr/>
                <p:nvPr/>
              </p:nvPicPr>
              <p:blipFill>
                <a:blip r:embed="rId23"/>
                <a:stretch>
                  <a:fillRect/>
                </a:stretch>
              </p:blipFill>
              <p:spPr>
                <a:xfrm>
                  <a:off x="1127145" y="1859342"/>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4">
              <p14:nvContentPartPr>
                <p14:cNvPr id="22" name="Ink 21">
                  <a:extLst>
                    <a:ext uri="{FF2B5EF4-FFF2-40B4-BE49-F238E27FC236}">
                      <a16:creationId xmlns:a16="http://schemas.microsoft.com/office/drawing/2014/main" id="{FDB6F8E2-195A-4AA4-B1D8-C9A362170D52}"/>
                    </a:ext>
                  </a:extLst>
                </p14:cNvPr>
                <p14:cNvContentPartPr/>
                <p14:nvPr/>
              </p14:nvContentPartPr>
              <p14:xfrm>
                <a:off x="1145145" y="1939262"/>
                <a:ext cx="360" cy="360"/>
              </p14:xfrm>
            </p:contentPart>
          </mc:Choice>
          <mc:Fallback xmlns="">
            <p:pic>
              <p:nvPicPr>
                <p:cNvPr id="22" name="Ink 21">
                  <a:extLst>
                    <a:ext uri="{FF2B5EF4-FFF2-40B4-BE49-F238E27FC236}">
                      <a16:creationId xmlns:a16="http://schemas.microsoft.com/office/drawing/2014/main" id="{FDB6F8E2-195A-4AA4-B1D8-C9A362170D52}"/>
                    </a:ext>
                  </a:extLst>
                </p:cNvPr>
                <p:cNvPicPr/>
                <p:nvPr/>
              </p:nvPicPr>
              <p:blipFill>
                <a:blip r:embed="rId25"/>
                <a:stretch>
                  <a:fillRect/>
                </a:stretch>
              </p:blipFill>
              <p:spPr>
                <a:xfrm>
                  <a:off x="1127145" y="1831262"/>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6">
              <p14:nvContentPartPr>
                <p14:cNvPr id="23" name="Ink 22">
                  <a:extLst>
                    <a:ext uri="{FF2B5EF4-FFF2-40B4-BE49-F238E27FC236}">
                      <a16:creationId xmlns:a16="http://schemas.microsoft.com/office/drawing/2014/main" id="{D8019D9C-38DC-4BD6-A5D9-187C4840E229}"/>
                    </a:ext>
                  </a:extLst>
                </p14:cNvPr>
                <p14:cNvContentPartPr/>
                <p14:nvPr/>
              </p14:nvContentPartPr>
              <p14:xfrm>
                <a:off x="1145145" y="1966982"/>
                <a:ext cx="360" cy="360"/>
              </p14:xfrm>
            </p:contentPart>
          </mc:Choice>
          <mc:Fallback xmlns="">
            <p:pic>
              <p:nvPicPr>
                <p:cNvPr id="23" name="Ink 22">
                  <a:extLst>
                    <a:ext uri="{FF2B5EF4-FFF2-40B4-BE49-F238E27FC236}">
                      <a16:creationId xmlns:a16="http://schemas.microsoft.com/office/drawing/2014/main" id="{D8019D9C-38DC-4BD6-A5D9-187C4840E229}"/>
                    </a:ext>
                  </a:extLst>
                </p:cNvPr>
                <p:cNvPicPr/>
                <p:nvPr/>
              </p:nvPicPr>
              <p:blipFill>
                <a:blip r:embed="rId23"/>
                <a:stretch>
                  <a:fillRect/>
                </a:stretch>
              </p:blipFill>
              <p:spPr>
                <a:xfrm>
                  <a:off x="1127145" y="1859342"/>
                  <a:ext cx="36000" cy="216000"/>
                </a:xfrm>
                <a:prstGeom prst="rect">
                  <a:avLst/>
                </a:prstGeom>
              </p:spPr>
            </p:pic>
          </mc:Fallback>
        </mc:AlternateContent>
      </p:grpSp>
      <p:grpSp>
        <p:nvGrpSpPr>
          <p:cNvPr id="28" name="Group 27">
            <a:extLst>
              <a:ext uri="{FF2B5EF4-FFF2-40B4-BE49-F238E27FC236}">
                <a16:creationId xmlns:a16="http://schemas.microsoft.com/office/drawing/2014/main" id="{17407CF5-D72A-45F7-AF24-C8BFBC4555AF}"/>
              </a:ext>
            </a:extLst>
          </p:cNvPr>
          <p:cNvGrpSpPr/>
          <p:nvPr/>
        </p:nvGrpSpPr>
        <p:grpSpPr>
          <a:xfrm>
            <a:off x="3167625" y="2733782"/>
            <a:ext cx="360" cy="129240"/>
            <a:chOff x="3167625" y="2733782"/>
            <a:chExt cx="360" cy="129240"/>
          </a:xfrm>
        </p:grpSpPr>
        <mc:AlternateContent xmlns:mc="http://schemas.openxmlformats.org/markup-compatibility/2006" xmlns:p14="http://schemas.microsoft.com/office/powerpoint/2010/main" xmlns:aink="http://schemas.microsoft.com/office/drawing/2016/ink">
          <mc:Choice Requires="p14 aink">
            <p:contentPart p14:bwMode="auto" r:id="rId27">
              <p14:nvContentPartPr>
                <p14:cNvPr id="26" name="Ink 25">
                  <a:extLst>
                    <a:ext uri="{FF2B5EF4-FFF2-40B4-BE49-F238E27FC236}">
                      <a16:creationId xmlns:a16="http://schemas.microsoft.com/office/drawing/2014/main" id="{D27E49C7-213D-4FCB-B4A7-712EB1F669D8}"/>
                    </a:ext>
                  </a:extLst>
                </p14:cNvPr>
                <p14:cNvContentPartPr/>
                <p14:nvPr/>
              </p14:nvContentPartPr>
              <p14:xfrm>
                <a:off x="3167625" y="2754662"/>
                <a:ext cx="360" cy="108360"/>
              </p14:xfrm>
            </p:contentPart>
          </mc:Choice>
          <mc:Fallback xmlns="">
            <p:pic>
              <p:nvPicPr>
                <p:cNvPr id="26" name="Ink 25">
                  <a:extLst>
                    <a:ext uri="{FF2B5EF4-FFF2-40B4-BE49-F238E27FC236}">
                      <a16:creationId xmlns:a16="http://schemas.microsoft.com/office/drawing/2014/main" id="{D27E49C7-213D-4FCB-B4A7-712EB1F669D8}"/>
                    </a:ext>
                  </a:extLst>
                </p:cNvPr>
                <p:cNvPicPr/>
                <p:nvPr/>
              </p:nvPicPr>
              <p:blipFill>
                <a:blip r:embed="rId28"/>
                <a:stretch>
                  <a:fillRect/>
                </a:stretch>
              </p:blipFill>
              <p:spPr>
                <a:xfrm>
                  <a:off x="3149985" y="2647022"/>
                  <a:ext cx="36000" cy="324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9">
              <p14:nvContentPartPr>
                <p14:cNvPr id="27" name="Ink 26">
                  <a:extLst>
                    <a:ext uri="{FF2B5EF4-FFF2-40B4-BE49-F238E27FC236}">
                      <a16:creationId xmlns:a16="http://schemas.microsoft.com/office/drawing/2014/main" id="{872C4833-2EB2-43AF-87B5-F4F2BAEFC71E}"/>
                    </a:ext>
                  </a:extLst>
                </p14:cNvPr>
                <p14:cNvContentPartPr/>
                <p14:nvPr/>
              </p14:nvContentPartPr>
              <p14:xfrm>
                <a:off x="3167625" y="2733782"/>
                <a:ext cx="360" cy="360"/>
              </p14:xfrm>
            </p:contentPart>
          </mc:Choice>
          <mc:Fallback xmlns="">
            <p:pic>
              <p:nvPicPr>
                <p:cNvPr id="27" name="Ink 26">
                  <a:extLst>
                    <a:ext uri="{FF2B5EF4-FFF2-40B4-BE49-F238E27FC236}">
                      <a16:creationId xmlns:a16="http://schemas.microsoft.com/office/drawing/2014/main" id="{872C4833-2EB2-43AF-87B5-F4F2BAEFC71E}"/>
                    </a:ext>
                  </a:extLst>
                </p:cNvPr>
                <p:cNvPicPr/>
                <p:nvPr/>
              </p:nvPicPr>
              <p:blipFill>
                <a:blip r:embed="rId30"/>
                <a:stretch>
                  <a:fillRect/>
                </a:stretch>
              </p:blipFill>
              <p:spPr>
                <a:xfrm>
                  <a:off x="3149985" y="2626142"/>
                  <a:ext cx="36000" cy="216000"/>
                </a:xfrm>
                <a:prstGeom prst="rect">
                  <a:avLst/>
                </a:prstGeom>
              </p:spPr>
            </p:pic>
          </mc:Fallback>
        </mc:AlternateContent>
      </p:grpSp>
      <mc:AlternateContent xmlns:mc="http://schemas.openxmlformats.org/markup-compatibility/2006" xmlns:p14="http://schemas.microsoft.com/office/powerpoint/2010/main" xmlns:aink="http://schemas.microsoft.com/office/drawing/2016/ink">
        <mc:Choice Requires="p14 aink">
          <p:contentPart p14:bwMode="auto" r:id="rId31">
            <p14:nvContentPartPr>
              <p14:cNvPr id="29" name="Ink 28">
                <a:extLst>
                  <a:ext uri="{FF2B5EF4-FFF2-40B4-BE49-F238E27FC236}">
                    <a16:creationId xmlns:a16="http://schemas.microsoft.com/office/drawing/2014/main" id="{7167CC85-FB3C-4C1A-B023-A6DFFED85CC7}"/>
                  </a:ext>
                </a:extLst>
              </p14:cNvPr>
              <p14:cNvContentPartPr/>
              <p14:nvPr/>
            </p14:nvContentPartPr>
            <p14:xfrm>
              <a:off x="2336385" y="3130862"/>
              <a:ext cx="360" cy="9720"/>
            </p14:xfrm>
          </p:contentPart>
        </mc:Choice>
        <mc:Fallback xmlns="">
          <p:pic>
            <p:nvPicPr>
              <p:cNvPr id="29" name="Ink 28">
                <a:extLst>
                  <a:ext uri="{FF2B5EF4-FFF2-40B4-BE49-F238E27FC236}">
                    <a16:creationId xmlns:a16="http://schemas.microsoft.com/office/drawing/2014/main" id="{7167CC85-FB3C-4C1A-B023-A6DFFED85CC7}"/>
                  </a:ext>
                </a:extLst>
              </p:cNvPr>
              <p:cNvPicPr/>
              <p:nvPr/>
            </p:nvPicPr>
            <p:blipFill>
              <a:blip r:embed="rId32"/>
              <a:stretch>
                <a:fillRect/>
              </a:stretch>
            </p:blipFill>
            <p:spPr>
              <a:xfrm>
                <a:off x="2318745" y="3022862"/>
                <a:ext cx="36000" cy="2253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33">
            <p14:nvContentPartPr>
              <p14:cNvPr id="30" name="Ink 29">
                <a:extLst>
                  <a:ext uri="{FF2B5EF4-FFF2-40B4-BE49-F238E27FC236}">
                    <a16:creationId xmlns:a16="http://schemas.microsoft.com/office/drawing/2014/main" id="{033A73CF-EBA3-4A7D-AFD5-30F014B7A157}"/>
                  </a:ext>
                </a:extLst>
              </p14:cNvPr>
              <p14:cNvContentPartPr/>
              <p14:nvPr/>
            </p14:nvContentPartPr>
            <p14:xfrm>
              <a:off x="1911225" y="2742782"/>
              <a:ext cx="360" cy="360"/>
            </p14:xfrm>
          </p:contentPart>
        </mc:Choice>
        <mc:Fallback xmlns="">
          <p:pic>
            <p:nvPicPr>
              <p:cNvPr id="30" name="Ink 29">
                <a:extLst>
                  <a:ext uri="{FF2B5EF4-FFF2-40B4-BE49-F238E27FC236}">
                    <a16:creationId xmlns:a16="http://schemas.microsoft.com/office/drawing/2014/main" id="{033A73CF-EBA3-4A7D-AFD5-30F014B7A157}"/>
                  </a:ext>
                </a:extLst>
              </p:cNvPr>
              <p:cNvPicPr/>
              <p:nvPr/>
            </p:nvPicPr>
            <p:blipFill>
              <a:blip r:embed="rId34"/>
              <a:stretch>
                <a:fillRect/>
              </a:stretch>
            </p:blipFill>
            <p:spPr>
              <a:xfrm>
                <a:off x="1893585" y="2635142"/>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35">
            <p14:nvContentPartPr>
              <p14:cNvPr id="31" name="Ink 30">
                <a:extLst>
                  <a:ext uri="{FF2B5EF4-FFF2-40B4-BE49-F238E27FC236}">
                    <a16:creationId xmlns:a16="http://schemas.microsoft.com/office/drawing/2014/main" id="{DEC67A9E-C2BC-45B5-97C0-9942C4D61984}"/>
                  </a:ext>
                </a:extLst>
              </p14:cNvPr>
              <p14:cNvContentPartPr/>
              <p14:nvPr/>
            </p14:nvContentPartPr>
            <p14:xfrm>
              <a:off x="1256745" y="1624262"/>
              <a:ext cx="8640" cy="28800"/>
            </p14:xfrm>
          </p:contentPart>
        </mc:Choice>
        <mc:Fallback xmlns="">
          <p:pic>
            <p:nvPicPr>
              <p:cNvPr id="31" name="Ink 30">
                <a:extLst>
                  <a:ext uri="{FF2B5EF4-FFF2-40B4-BE49-F238E27FC236}">
                    <a16:creationId xmlns:a16="http://schemas.microsoft.com/office/drawing/2014/main" id="{DEC67A9E-C2BC-45B5-97C0-9942C4D61984}"/>
                  </a:ext>
                </a:extLst>
              </p:cNvPr>
              <p:cNvPicPr/>
              <p:nvPr/>
            </p:nvPicPr>
            <p:blipFill>
              <a:blip r:embed="rId36"/>
              <a:stretch>
                <a:fillRect/>
              </a:stretch>
            </p:blipFill>
            <p:spPr>
              <a:xfrm>
                <a:off x="1239105" y="1516622"/>
                <a:ext cx="44280" cy="2444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37">
            <p14:nvContentPartPr>
              <p14:cNvPr id="32" name="Ink 31">
                <a:extLst>
                  <a:ext uri="{FF2B5EF4-FFF2-40B4-BE49-F238E27FC236}">
                    <a16:creationId xmlns:a16="http://schemas.microsoft.com/office/drawing/2014/main" id="{39DD6CEF-2776-4FDA-AB94-50215968A7D5}"/>
                  </a:ext>
                </a:extLst>
              </p14:cNvPr>
              <p14:cNvContentPartPr/>
              <p14:nvPr/>
            </p14:nvContentPartPr>
            <p14:xfrm>
              <a:off x="1117065" y="2918462"/>
              <a:ext cx="360" cy="360"/>
            </p14:xfrm>
          </p:contentPart>
        </mc:Choice>
        <mc:Fallback xmlns="">
          <p:pic>
            <p:nvPicPr>
              <p:cNvPr id="32" name="Ink 31">
                <a:extLst>
                  <a:ext uri="{FF2B5EF4-FFF2-40B4-BE49-F238E27FC236}">
                    <a16:creationId xmlns:a16="http://schemas.microsoft.com/office/drawing/2014/main" id="{39DD6CEF-2776-4FDA-AB94-50215968A7D5}"/>
                  </a:ext>
                </a:extLst>
              </p:cNvPr>
              <p:cNvPicPr/>
              <p:nvPr/>
            </p:nvPicPr>
            <p:blipFill>
              <a:blip r:embed="rId38"/>
              <a:stretch>
                <a:fillRect/>
              </a:stretch>
            </p:blipFill>
            <p:spPr>
              <a:xfrm>
                <a:off x="1099425" y="2810462"/>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39">
            <p14:nvContentPartPr>
              <p14:cNvPr id="33" name="Ink 32">
                <a:extLst>
                  <a:ext uri="{FF2B5EF4-FFF2-40B4-BE49-F238E27FC236}">
                    <a16:creationId xmlns:a16="http://schemas.microsoft.com/office/drawing/2014/main" id="{9E30099F-6601-4008-9264-936B4A2D2231}"/>
                  </a:ext>
                </a:extLst>
              </p14:cNvPr>
              <p14:cNvContentPartPr/>
              <p14:nvPr/>
            </p14:nvContentPartPr>
            <p14:xfrm>
              <a:off x="-757815" y="1209542"/>
              <a:ext cx="360" cy="360"/>
            </p14:xfrm>
          </p:contentPart>
        </mc:Choice>
        <mc:Fallback xmlns="">
          <p:pic>
            <p:nvPicPr>
              <p:cNvPr id="33" name="Ink 32">
                <a:extLst>
                  <a:ext uri="{FF2B5EF4-FFF2-40B4-BE49-F238E27FC236}">
                    <a16:creationId xmlns:a16="http://schemas.microsoft.com/office/drawing/2014/main" id="{9E30099F-6601-4008-9264-936B4A2D2231}"/>
                  </a:ext>
                </a:extLst>
              </p:cNvPr>
              <p:cNvPicPr/>
              <p:nvPr/>
            </p:nvPicPr>
            <p:blipFill>
              <a:blip r:embed="rId40"/>
              <a:stretch>
                <a:fillRect/>
              </a:stretch>
            </p:blipFill>
            <p:spPr>
              <a:xfrm>
                <a:off x="-775815" y="1101902"/>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41">
            <p14:nvContentPartPr>
              <p14:cNvPr id="34" name="Ink 33">
                <a:extLst>
                  <a:ext uri="{FF2B5EF4-FFF2-40B4-BE49-F238E27FC236}">
                    <a16:creationId xmlns:a16="http://schemas.microsoft.com/office/drawing/2014/main" id="{2B6E8B0E-E637-44FC-A507-6EE8A8A542C7}"/>
                  </a:ext>
                </a:extLst>
              </p14:cNvPr>
              <p14:cNvContentPartPr/>
              <p14:nvPr/>
            </p14:nvContentPartPr>
            <p14:xfrm>
              <a:off x="1468065" y="1154102"/>
              <a:ext cx="360" cy="360"/>
            </p14:xfrm>
          </p:contentPart>
        </mc:Choice>
        <mc:Fallback xmlns="">
          <p:pic>
            <p:nvPicPr>
              <p:cNvPr id="34" name="Ink 33">
                <a:extLst>
                  <a:ext uri="{FF2B5EF4-FFF2-40B4-BE49-F238E27FC236}">
                    <a16:creationId xmlns:a16="http://schemas.microsoft.com/office/drawing/2014/main" id="{2B6E8B0E-E637-44FC-A507-6EE8A8A542C7}"/>
                  </a:ext>
                </a:extLst>
              </p:cNvPr>
              <p:cNvPicPr/>
              <p:nvPr/>
            </p:nvPicPr>
            <p:blipFill>
              <a:blip r:embed="rId42"/>
              <a:stretch>
                <a:fillRect/>
              </a:stretch>
            </p:blipFill>
            <p:spPr>
              <a:xfrm>
                <a:off x="1450065" y="1046462"/>
                <a:ext cx="36000" cy="216000"/>
              </a:xfrm>
              <a:prstGeom prst="rect">
                <a:avLst/>
              </a:prstGeom>
            </p:spPr>
          </p:pic>
        </mc:Fallback>
      </mc:AlternateContent>
    </p:spTree>
    <p:extLst>
      <p:ext uri="{BB962C8B-B14F-4D97-AF65-F5344CB8AC3E}">
        <p14:creationId xmlns:p14="http://schemas.microsoft.com/office/powerpoint/2010/main" val="40307670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D0C5274-E036-4F7E-9CC4-CEEE3275D43D}"/>
              </a:ext>
            </a:extLst>
          </p:cNvPr>
          <p:cNvSpPr txBox="1"/>
          <p:nvPr/>
        </p:nvSpPr>
        <p:spPr>
          <a:xfrm>
            <a:off x="369455" y="249382"/>
            <a:ext cx="10695709" cy="3477875"/>
          </a:xfrm>
          <a:prstGeom prst="rect">
            <a:avLst/>
          </a:prstGeom>
          <a:noFill/>
        </p:spPr>
        <p:txBody>
          <a:bodyPr wrap="square">
            <a:spAutoFit/>
          </a:bodyPr>
          <a:lstStyle/>
          <a:p>
            <a:pPr algn="ctr"/>
            <a:r>
              <a:rPr lang="en-US" sz="4400" b="1">
                <a:solidFill>
                  <a:srgbClr val="FF0000"/>
                </a:solidFill>
                <a:latin typeface="Times New Roman" panose="02020603050405020304" pitchFamily="18" charset="0"/>
                <a:cs typeface="Times New Roman" panose="02020603050405020304" pitchFamily="18" charset="0"/>
              </a:rPr>
              <a:t>HĐ2. Thực hành viết tên địa lí Việt Nam</a:t>
            </a:r>
          </a:p>
          <a:p>
            <a:pPr algn="ctr"/>
            <a:endParaRPr lang="en-US" sz="4400" b="1">
              <a:solidFill>
                <a:srgbClr val="FF0000"/>
              </a:solidFill>
              <a:latin typeface="Times New Roman" panose="02020603050405020304" pitchFamily="18" charset="0"/>
              <a:cs typeface="Times New Roman" panose="02020603050405020304" pitchFamily="18" charset="0"/>
            </a:endParaRPr>
          </a:p>
          <a:p>
            <a:pPr algn="ctr"/>
            <a:r>
              <a:rPr lang="en-US" sz="4400" b="1">
                <a:latin typeface="Times New Roman" panose="02020603050405020304" pitchFamily="18" charset="0"/>
                <a:cs typeface="Times New Roman" panose="02020603050405020304" pitchFamily="18" charset="0"/>
              </a:rPr>
              <a:t>Bài 2: </a:t>
            </a:r>
            <a:r>
              <a:rPr lang="vi-VN" sz="4400">
                <a:latin typeface="+mj-lt"/>
                <a:cs typeface="Arial" pitchFamily="34" charset="0"/>
              </a:rPr>
              <a:t>Viết tên xã (phường, thị trấn), huyện (quận, thị xã, thành phố) nơi em ở.</a:t>
            </a:r>
          </a:p>
          <a:p>
            <a:pPr algn="ctr"/>
            <a:endParaRPr lang="en-US" sz="4400" b="1">
              <a:solidFill>
                <a:srgbClr val="FF0000"/>
              </a:solidFill>
              <a:latin typeface="Times New Roman" panose="02020603050405020304" pitchFamily="18" charset="0"/>
              <a:cs typeface="Times New Roman" panose="02020603050405020304" pitchFamily="18" charset="0"/>
            </a:endParaRPr>
          </a:p>
        </p:txBody>
      </p:sp>
      <p:grpSp>
        <p:nvGrpSpPr>
          <p:cNvPr id="6" name="Group 5">
            <a:extLst>
              <a:ext uri="{FF2B5EF4-FFF2-40B4-BE49-F238E27FC236}">
                <a16:creationId xmlns:a16="http://schemas.microsoft.com/office/drawing/2014/main" id="{CE987D10-D78E-4994-8E09-5A4A2EF154CC}"/>
              </a:ext>
            </a:extLst>
          </p:cNvPr>
          <p:cNvGrpSpPr/>
          <p:nvPr/>
        </p:nvGrpSpPr>
        <p:grpSpPr>
          <a:xfrm>
            <a:off x="1052625" y="683211"/>
            <a:ext cx="360" cy="360"/>
            <a:chOff x="1052625" y="683211"/>
            <a:chExt cx="360" cy="360"/>
          </a:xfrm>
        </p:grpSpPr>
        <mc:AlternateContent xmlns:mc="http://schemas.openxmlformats.org/markup-compatibility/2006" xmlns:p14="http://schemas.microsoft.com/office/powerpoint/2010/main" xmlns:aink="http://schemas.microsoft.com/office/drawing/2016/ink">
          <mc:Choice Requires="p14 aink">
            <p:contentPart p14:bwMode="auto" r:id="rId2">
              <p14:nvContentPartPr>
                <p14:cNvPr id="2" name="Ink 1">
                  <a:extLst>
                    <a:ext uri="{FF2B5EF4-FFF2-40B4-BE49-F238E27FC236}">
                      <a16:creationId xmlns:a16="http://schemas.microsoft.com/office/drawing/2014/main" id="{ACA2C618-D041-4D7C-BF22-A2F3C994D8B0}"/>
                    </a:ext>
                  </a:extLst>
                </p14:cNvPr>
                <p14:cNvContentPartPr/>
                <p14:nvPr/>
              </p14:nvContentPartPr>
              <p14:xfrm>
                <a:off x="1052625" y="683211"/>
                <a:ext cx="360" cy="360"/>
              </p14:xfrm>
            </p:contentPart>
          </mc:Choice>
          <mc:Fallback xmlns="">
            <p:pic>
              <p:nvPicPr>
                <p:cNvPr id="2" name="Ink 1">
                  <a:extLst>
                    <a:ext uri="{FF2B5EF4-FFF2-40B4-BE49-F238E27FC236}">
                      <a16:creationId xmlns:a16="http://schemas.microsoft.com/office/drawing/2014/main" id="{ACA2C618-D041-4D7C-BF22-A2F3C994D8B0}"/>
                    </a:ext>
                  </a:extLst>
                </p:cNvPr>
                <p:cNvPicPr/>
                <p:nvPr/>
              </p:nvPicPr>
              <p:blipFill>
                <a:blip r:embed="rId3"/>
                <a:stretch>
                  <a:fillRect/>
                </a:stretch>
              </p:blipFill>
              <p:spPr>
                <a:xfrm>
                  <a:off x="1034625" y="575211"/>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4">
              <p14:nvContentPartPr>
                <p14:cNvPr id="4" name="Ink 3">
                  <a:extLst>
                    <a:ext uri="{FF2B5EF4-FFF2-40B4-BE49-F238E27FC236}">
                      <a16:creationId xmlns:a16="http://schemas.microsoft.com/office/drawing/2014/main" id="{B7F0A3AE-3078-432C-BAE9-1BA3C1E6D587}"/>
                    </a:ext>
                  </a:extLst>
                </p14:cNvPr>
                <p14:cNvContentPartPr/>
                <p14:nvPr/>
              </p14:nvContentPartPr>
              <p14:xfrm>
                <a:off x="1052625" y="683211"/>
                <a:ext cx="360" cy="360"/>
              </p14:xfrm>
            </p:contentPart>
          </mc:Choice>
          <mc:Fallback xmlns="">
            <p:pic>
              <p:nvPicPr>
                <p:cNvPr id="4" name="Ink 3">
                  <a:extLst>
                    <a:ext uri="{FF2B5EF4-FFF2-40B4-BE49-F238E27FC236}">
                      <a16:creationId xmlns:a16="http://schemas.microsoft.com/office/drawing/2014/main" id="{B7F0A3AE-3078-432C-BAE9-1BA3C1E6D587}"/>
                    </a:ext>
                  </a:extLst>
                </p:cNvPr>
                <p:cNvPicPr/>
                <p:nvPr/>
              </p:nvPicPr>
              <p:blipFill>
                <a:blip r:embed="rId3"/>
                <a:stretch>
                  <a:fillRect/>
                </a:stretch>
              </p:blipFill>
              <p:spPr>
                <a:xfrm>
                  <a:off x="1034625" y="575211"/>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5">
              <p14:nvContentPartPr>
                <p14:cNvPr id="5" name="Ink 4">
                  <a:extLst>
                    <a:ext uri="{FF2B5EF4-FFF2-40B4-BE49-F238E27FC236}">
                      <a16:creationId xmlns:a16="http://schemas.microsoft.com/office/drawing/2014/main" id="{99D518C5-EFEC-4CA9-AFD9-B0FD6D42CD4D}"/>
                    </a:ext>
                  </a:extLst>
                </p14:cNvPr>
                <p14:cNvContentPartPr/>
                <p14:nvPr/>
              </p14:nvContentPartPr>
              <p14:xfrm>
                <a:off x="1052625" y="683211"/>
                <a:ext cx="360" cy="360"/>
              </p14:xfrm>
            </p:contentPart>
          </mc:Choice>
          <mc:Fallback xmlns="">
            <p:pic>
              <p:nvPicPr>
                <p:cNvPr id="5" name="Ink 4">
                  <a:extLst>
                    <a:ext uri="{FF2B5EF4-FFF2-40B4-BE49-F238E27FC236}">
                      <a16:creationId xmlns:a16="http://schemas.microsoft.com/office/drawing/2014/main" id="{99D518C5-EFEC-4CA9-AFD9-B0FD6D42CD4D}"/>
                    </a:ext>
                  </a:extLst>
                </p:cNvPr>
                <p:cNvPicPr/>
                <p:nvPr/>
              </p:nvPicPr>
              <p:blipFill>
                <a:blip r:embed="rId3"/>
                <a:stretch>
                  <a:fillRect/>
                </a:stretch>
              </p:blipFill>
              <p:spPr>
                <a:xfrm>
                  <a:off x="1034625" y="575211"/>
                  <a:ext cx="36000" cy="216000"/>
                </a:xfrm>
                <a:prstGeom prst="rect">
                  <a:avLst/>
                </a:prstGeom>
              </p:spPr>
            </p:pic>
          </mc:Fallback>
        </mc:AlternateContent>
      </p:grpSp>
    </p:spTree>
    <p:extLst>
      <p:ext uri="{BB962C8B-B14F-4D97-AF65-F5344CB8AC3E}">
        <p14:creationId xmlns:p14="http://schemas.microsoft.com/office/powerpoint/2010/main" val="26594549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66364" y="378190"/>
            <a:ext cx="10089316" cy="6071934"/>
          </a:xfrm>
          <a:prstGeom prst="rect">
            <a:avLst/>
          </a:prstGeom>
        </p:spPr>
      </p:pic>
      <p:sp>
        <p:nvSpPr>
          <p:cNvPr id="3" name="Rectangle 2"/>
          <p:cNvSpPr/>
          <p:nvPr/>
        </p:nvSpPr>
        <p:spPr>
          <a:xfrm>
            <a:off x="1750424" y="1214846"/>
            <a:ext cx="6728558" cy="49244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prstClr val="white"/>
                </a:solidFill>
                <a:effectLst/>
                <a:uLnTx/>
                <a:uFillTx/>
                <a:latin typeface="HP001 4 hàng" panose="020B0603050302020204" pitchFamily="34" charset="0"/>
                <a:ea typeface="+mn-ea"/>
                <a:cs typeface="+mn-cs"/>
              </a:rPr>
              <a:t>    Chư Păh, Chư P</a:t>
            </a:r>
            <a:r>
              <a:rPr kumimoji="0" lang="el-GR" sz="2400" b="1" i="0" u="none" strike="noStrike" kern="1200" cap="none" spc="0" normalizeH="0" baseline="0" noProof="0">
                <a:ln>
                  <a:noFill/>
                </a:ln>
                <a:solidFill>
                  <a:prstClr val="white"/>
                </a:solidFill>
                <a:effectLst/>
                <a:uLnTx/>
                <a:uFillTx/>
                <a:latin typeface="HP001 4 hàng" panose="020B0603050302020204" pitchFamily="34" charset="0"/>
                <a:ea typeface="Arial" panose="020B0604020202020204" pitchFamily="34" charset="0"/>
                <a:cs typeface="Times New Roman" panose="02020603050405020304" pitchFamily="18" charset="0"/>
              </a:rPr>
              <a:t>ς</a:t>
            </a:r>
            <a:r>
              <a:rPr kumimoji="0" lang="en-US" sz="2600" b="1" i="0" u="none" strike="noStrike" kern="1200" cap="none" spc="0" normalizeH="0" baseline="0" noProof="0">
                <a:ln>
                  <a:noFill/>
                </a:ln>
                <a:solidFill>
                  <a:prstClr val="white"/>
                </a:solidFill>
                <a:effectLst/>
                <a:uLnTx/>
                <a:uFillTx/>
                <a:latin typeface="HP001 4 hàng" panose="020B0603050302020204" pitchFamily="34" charset="0"/>
                <a:ea typeface="+mn-ea"/>
                <a:cs typeface="+mn-cs"/>
              </a:rPr>
              <a:t>ông…</a:t>
            </a:r>
            <a:endParaRPr kumimoji="0" lang="en-US" sz="2600" b="1"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endParaRPr>
          </a:p>
        </p:txBody>
      </p:sp>
      <p:sp>
        <p:nvSpPr>
          <p:cNvPr id="5" name="Rectangle 4"/>
          <p:cNvSpPr/>
          <p:nvPr/>
        </p:nvSpPr>
        <p:spPr>
          <a:xfrm>
            <a:off x="2416629" y="2312124"/>
            <a:ext cx="7315199" cy="49244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prstClr val="white"/>
                </a:solidFill>
                <a:effectLst/>
                <a:uLnTx/>
                <a:uFillTx/>
                <a:latin typeface="HP001 4 hàng" panose="020B0603050302020204" pitchFamily="34" charset="0"/>
                <a:ea typeface="Arial" panose="020B0604020202020204" pitchFamily="34" charset="0"/>
                <a:cs typeface="Times New Roman" panose="02020603050405020304" pitchFamily="18" charset="0"/>
              </a:rPr>
              <a:t>     </a:t>
            </a:r>
            <a:endParaRPr kumimoji="0" lang="en-US" sz="2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6909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2">
            <a:extLst>
              <a:ext uri="{FF2B5EF4-FFF2-40B4-BE49-F238E27FC236}">
                <a16:creationId xmlns:a16="http://schemas.microsoft.com/office/drawing/2014/main" id="{59151EDB-5B4A-460D-E126-F34BDD8C20B9}"/>
              </a:ext>
            </a:extLst>
          </p:cNvPr>
          <p:cNvPicPr>
            <a:picLocks noChangeAspect="1"/>
          </p:cNvPicPr>
          <p:nvPr/>
        </p:nvPicPr>
        <p:blipFill>
          <a:blip r:embed="rId2" cstate="print">
            <a:biLevel thresh="50000"/>
            <a:extLst>
              <a:ext uri="{28A0092B-C50C-407E-A947-70E740481C1C}">
                <a14:useLocalDpi xmlns:a14="http://schemas.microsoft.com/office/drawing/2010/main" val="0"/>
              </a:ext>
            </a:extLst>
          </a:blip>
          <a:stretch>
            <a:fillRect/>
          </a:stretch>
        </p:blipFill>
        <p:spPr>
          <a:xfrm>
            <a:off x="3402491" y="-550382"/>
            <a:ext cx="4508672" cy="3611137"/>
          </a:xfrm>
          <a:prstGeom prst="rect">
            <a:avLst/>
          </a:prstGeom>
        </p:spPr>
      </p:pic>
      <p:pic>
        <p:nvPicPr>
          <p:cNvPr id="4" name="图片 30">
            <a:extLst>
              <a:ext uri="{FF2B5EF4-FFF2-40B4-BE49-F238E27FC236}">
                <a16:creationId xmlns:a16="http://schemas.microsoft.com/office/drawing/2014/main" id="{FB92C9A3-BA8F-7A5D-E07D-91AE1FFB83B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8635836" y="793521"/>
            <a:ext cx="923329" cy="923329"/>
          </a:xfrm>
          <a:prstGeom prst="rect">
            <a:avLst/>
          </a:prstGeom>
        </p:spPr>
      </p:pic>
      <p:grpSp>
        <p:nvGrpSpPr>
          <p:cNvPr id="7" name="Group 6"/>
          <p:cNvGrpSpPr/>
          <p:nvPr/>
        </p:nvGrpSpPr>
        <p:grpSpPr>
          <a:xfrm>
            <a:off x="677839" y="2067643"/>
            <a:ext cx="10836321" cy="4105654"/>
            <a:chOff x="481937" y="2094060"/>
            <a:chExt cx="10836321" cy="4105654"/>
          </a:xfrm>
        </p:grpSpPr>
        <p:sp>
          <p:nvSpPr>
            <p:cNvPr id="2" name="圆角矩形 12">
              <a:extLst>
                <a:ext uri="{FF2B5EF4-FFF2-40B4-BE49-F238E27FC236}">
                  <a16:creationId xmlns:a16="http://schemas.microsoft.com/office/drawing/2014/main" id="{8D7BF619-39EA-5221-4663-3B262FAAFD1C}"/>
                </a:ext>
              </a:extLst>
            </p:cNvPr>
            <p:cNvSpPr/>
            <p:nvPr/>
          </p:nvSpPr>
          <p:spPr>
            <a:xfrm>
              <a:off x="481937" y="2243995"/>
              <a:ext cx="10836321" cy="3955719"/>
            </a:xfrm>
            <a:prstGeom prst="roundRect">
              <a:avLst>
                <a:gd name="adj" fmla="val 50000"/>
              </a:avLst>
            </a:prstGeom>
            <a:solidFill>
              <a:srgbClr val="FFFFFF"/>
            </a:solidFill>
            <a:ln w="12700" cap="flat" cmpd="sng" algn="ctr">
              <a:no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endParaRPr>
            </a:p>
          </p:txBody>
        </p:sp>
        <p:sp>
          <p:nvSpPr>
            <p:cNvPr id="6" name="TextBox 5"/>
            <p:cNvSpPr txBox="1"/>
            <p:nvPr/>
          </p:nvSpPr>
          <p:spPr>
            <a:xfrm>
              <a:off x="481937" y="2094060"/>
              <a:ext cx="10836321"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vi-VN" sz="4800" b="0" i="0" u="none" strike="noStrike" kern="1200" cap="none" spc="0" normalizeH="0" baseline="0" noProof="0">
                  <a:ln>
                    <a:noFill/>
                  </a:ln>
                  <a:solidFill>
                    <a:srgbClr val="FF0000"/>
                  </a:solidFill>
                  <a:effectLst/>
                  <a:uLnTx/>
                  <a:uFillTx/>
                  <a:latin typeface="Times New Roman" panose="02020603050405020304" pitchFamily="18" charset="0"/>
                  <a:ea typeface="Calibri" panose="020F0502020204030204"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vi-VN" sz="4800" b="0" i="0" u="none" strike="noStrike" kern="1200" cap="none" spc="0" normalizeH="0" baseline="0" noProof="0">
                  <a:ln>
                    <a:noFill/>
                  </a:ln>
                  <a:solidFill>
                    <a:srgbClr val="FF0000"/>
                  </a:solidFill>
                  <a:effectLst/>
                  <a:uLnTx/>
                  <a:uFillTx/>
                  <a:latin typeface="Times New Roman" panose="02020603050405020304" pitchFamily="18" charset="0"/>
                  <a:ea typeface="+mn-ea"/>
                  <a:cs typeface="Arial" panose="020B0604020202020204" pitchFamily="34" charset="0"/>
                </a:rPr>
                <a:t>      </a:t>
              </a:r>
              <a:r>
                <a:rPr kumimoji="0" lang="vi-VN" sz="5400" b="1" i="0" u="none" strike="noStrike" kern="1200" cap="none" spc="0" normalizeH="0" baseline="0" noProof="0">
                  <a:ln>
                    <a:noFill/>
                  </a:ln>
                  <a:solidFill>
                    <a:srgbClr val="FF0000"/>
                  </a:solidFill>
                  <a:effectLst/>
                  <a:uLnTx/>
                  <a:uFillTx/>
                  <a:latin typeface="Times New Roman" panose="02020603050405020304" pitchFamily="18" charset="0"/>
                  <a:ea typeface="+mn-ea"/>
                  <a:cs typeface="Arial" panose="020B0604020202020204" pitchFamily="34" charset="0"/>
                </a:rPr>
                <a:t>Trò chơi: Vòng quay may mắn</a:t>
              </a:r>
              <a:endParaRPr kumimoji="0" lang="en-US" sz="5400" b="1"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grpSp>
    </p:spTree>
    <p:extLst>
      <p:ext uri="{BB962C8B-B14F-4D97-AF65-F5344CB8AC3E}">
        <p14:creationId xmlns:p14="http://schemas.microsoft.com/office/powerpoint/2010/main" val="19224301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C29DDE1-23F9-4D90-BCDA-D1D3B1400629}"/>
              </a:ext>
            </a:extLst>
          </p:cNvPr>
          <p:cNvSpPr>
            <a:spLocks noGrp="1"/>
          </p:cNvSpPr>
          <p:nvPr>
            <p:ph type="title"/>
          </p:nvPr>
        </p:nvSpPr>
        <p:spPr>
          <a:xfrm>
            <a:off x="360218" y="365125"/>
            <a:ext cx="11434618" cy="6063384"/>
          </a:xfrm>
        </p:spPr>
        <p:txBody>
          <a:bodyPr>
            <a:normAutofit/>
          </a:bodyPr>
          <a:lstStyle/>
          <a:p>
            <a:r>
              <a:rPr lang="vi-VN" sz="4000" b="1" i="0">
                <a:solidFill>
                  <a:srgbClr val="000000"/>
                </a:solidFill>
                <a:effectLst/>
              </a:rPr>
              <a:t>Câu 1:Câu nào sau đây viết đúng tên địa lí Việt Nam?</a:t>
            </a:r>
            <a:br>
              <a:rPr lang="vi-VN" sz="4000" b="1" i="0">
                <a:solidFill>
                  <a:srgbClr val="000000"/>
                </a:solidFill>
                <a:effectLst/>
              </a:rPr>
            </a:br>
            <a:r>
              <a:rPr lang="vi-VN" sz="4000" b="1" i="0">
                <a:solidFill>
                  <a:srgbClr val="000000"/>
                </a:solidFill>
                <a:effectLst/>
              </a:rPr>
              <a:t>A. xã Vạn Thọ, huyện Đại Từ, tỉnh Thái Nguyên</a:t>
            </a:r>
            <a:br>
              <a:rPr lang="vi-VN" sz="4000" b="1" i="0">
                <a:solidFill>
                  <a:srgbClr val="000000"/>
                </a:solidFill>
                <a:effectLst/>
              </a:rPr>
            </a:br>
            <a:r>
              <a:rPr lang="vi-VN" sz="4000" b="1" i="0">
                <a:solidFill>
                  <a:srgbClr val="000000"/>
                </a:solidFill>
                <a:effectLst/>
              </a:rPr>
              <a:t>B. tổ 6, phường Quang trung, thành phố Thái Nguyên</a:t>
            </a:r>
            <a:br>
              <a:rPr lang="vi-VN" sz="4000" b="1" i="0">
                <a:solidFill>
                  <a:srgbClr val="000000"/>
                </a:solidFill>
                <a:effectLst/>
              </a:rPr>
            </a:br>
            <a:r>
              <a:rPr lang="vi-VN" sz="4000" b="1" i="0">
                <a:solidFill>
                  <a:srgbClr val="000000"/>
                </a:solidFill>
                <a:effectLst/>
              </a:rPr>
              <a:t>C. xóm Phú Lợi, xã Bàn Đạt, Huyện phú bình, tỉnh Thái Nguyên.</a:t>
            </a:r>
            <a:endParaRPr lang="vi-VN" sz="4000" b="1"/>
          </a:p>
        </p:txBody>
      </p:sp>
    </p:spTree>
    <p:extLst>
      <p:ext uri="{BB962C8B-B14F-4D97-AF65-F5344CB8AC3E}">
        <p14:creationId xmlns:p14="http://schemas.microsoft.com/office/powerpoint/2010/main" val="2606614305"/>
      </p:ext>
    </p:extLst>
  </p:cSld>
  <p:clrMapOvr>
    <a:masterClrMapping/>
  </p:clrMapOvr>
  <mc:AlternateContent xmlns:mc="http://schemas.openxmlformats.org/markup-compatibility/2006" xmlns:p14="http://schemas.microsoft.com/office/powerpoint/2010/main">
    <mc:Choice Requires="p14">
      <p:transition spd="slow" p14:dur="2000" advTm="2092"/>
    </mc:Choice>
    <mc:Fallback xmlns="">
      <p:transition spd="slow" advTm="2092"/>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C29DDE1-23F9-4D90-BCDA-D1D3B1400629}"/>
              </a:ext>
            </a:extLst>
          </p:cNvPr>
          <p:cNvSpPr>
            <a:spLocks noGrp="1"/>
          </p:cNvSpPr>
          <p:nvPr>
            <p:ph type="title"/>
          </p:nvPr>
        </p:nvSpPr>
        <p:spPr>
          <a:xfrm>
            <a:off x="360218" y="365125"/>
            <a:ext cx="11434618" cy="6063384"/>
          </a:xfrm>
        </p:spPr>
        <p:txBody>
          <a:bodyPr>
            <a:normAutofit/>
          </a:bodyPr>
          <a:lstStyle/>
          <a:p>
            <a:r>
              <a:rPr lang="vi-VN" sz="4000" b="1" i="0">
                <a:solidFill>
                  <a:srgbClr val="000000"/>
                </a:solidFill>
                <a:effectLst/>
              </a:rPr>
              <a:t>Câu 1:Câu nào sau đây viết đúng tên địa lí Việt Nam?</a:t>
            </a:r>
            <a:br>
              <a:rPr lang="vi-VN" sz="4000" b="1" i="0">
                <a:solidFill>
                  <a:srgbClr val="000000"/>
                </a:solidFill>
                <a:effectLst/>
              </a:rPr>
            </a:br>
            <a:r>
              <a:rPr lang="vi-VN" sz="4000" b="1" i="0">
                <a:solidFill>
                  <a:srgbClr val="000000"/>
                </a:solidFill>
                <a:effectLst/>
              </a:rPr>
              <a:t>A. xã Vạn Thọ, huyện Đại Từ, tỉnh Thái Nguyên.</a:t>
            </a:r>
            <a:br>
              <a:rPr lang="vi-VN" sz="4000" b="1" i="0">
                <a:solidFill>
                  <a:srgbClr val="000000"/>
                </a:solidFill>
                <a:effectLst/>
              </a:rPr>
            </a:br>
            <a:r>
              <a:rPr lang="vi-VN" sz="4000" b="1" i="0">
                <a:solidFill>
                  <a:srgbClr val="000000"/>
                </a:solidFill>
                <a:effectLst/>
              </a:rPr>
              <a:t>B. tổ 6, phường Quang trung, thành phố Thái Nguyên.</a:t>
            </a:r>
            <a:br>
              <a:rPr lang="vi-VN" sz="4000" b="1" i="0">
                <a:solidFill>
                  <a:srgbClr val="000000"/>
                </a:solidFill>
                <a:effectLst/>
              </a:rPr>
            </a:br>
            <a:r>
              <a:rPr lang="vi-VN" sz="4000" b="1" i="0">
                <a:solidFill>
                  <a:srgbClr val="000000"/>
                </a:solidFill>
                <a:effectLst/>
              </a:rPr>
              <a:t>C. xóm Phú Lợi, xã Bàn Đạt, Huyện phú bình, tỉnh Thái Nguyên.</a:t>
            </a:r>
            <a:endParaRPr lang="vi-VN" sz="4000" b="1"/>
          </a:p>
        </p:txBody>
      </p:sp>
      <p:pic>
        <p:nvPicPr>
          <p:cNvPr id="6" name="Audio 5">
            <a:hlinkClick r:id="" action="ppaction://media"/>
            <a:extLst>
              <a:ext uri="{FF2B5EF4-FFF2-40B4-BE49-F238E27FC236}">
                <a16:creationId xmlns:a16="http://schemas.microsoft.com/office/drawing/2014/main" id="{AA48FCFC-E153-4D83-BCC0-545E0AC5C3D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215710292"/>
      </p:ext>
    </p:extLst>
  </p:cSld>
  <p:clrMapOvr>
    <a:masterClrMapping/>
  </p:clrMapOvr>
  <mc:AlternateContent xmlns:mc="http://schemas.openxmlformats.org/markup-compatibility/2006" xmlns:p14="http://schemas.microsoft.com/office/powerpoint/2010/main">
    <mc:Choice Requires="p14">
      <p:transition spd="slow" p14:dur="2000" advTm="20763"/>
    </mc:Choice>
    <mc:Fallback xmlns="">
      <p:transition spd="slow" advTm="207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C29DDE1-23F9-4D90-BCDA-D1D3B1400629}"/>
              </a:ext>
            </a:extLst>
          </p:cNvPr>
          <p:cNvSpPr>
            <a:spLocks noGrp="1"/>
          </p:cNvSpPr>
          <p:nvPr>
            <p:ph type="title"/>
          </p:nvPr>
        </p:nvSpPr>
        <p:spPr>
          <a:xfrm>
            <a:off x="360218" y="365125"/>
            <a:ext cx="11434618" cy="6063384"/>
          </a:xfrm>
        </p:spPr>
        <p:txBody>
          <a:bodyPr>
            <a:normAutofit/>
          </a:bodyPr>
          <a:lstStyle/>
          <a:p>
            <a:r>
              <a:rPr lang="vi-VN" sz="4000" b="1" i="0">
                <a:solidFill>
                  <a:srgbClr val="000000"/>
                </a:solidFill>
                <a:effectLst/>
              </a:rPr>
              <a:t>Câu 1:Câu nào sau đây viết đúng tên địa lí Việt Nam?</a:t>
            </a:r>
            <a:br>
              <a:rPr lang="vi-VN" sz="4000" b="1" i="0">
                <a:solidFill>
                  <a:srgbClr val="000000"/>
                </a:solidFill>
                <a:effectLst/>
              </a:rPr>
            </a:br>
            <a:r>
              <a:rPr lang="vi-VN" sz="4000" b="1" i="0">
                <a:solidFill>
                  <a:srgbClr val="000000"/>
                </a:solidFill>
                <a:effectLst/>
              </a:rPr>
              <a:t>A. xã Vạn Thọ, huyện Đại Từ, tỉnh Thái Nguyên</a:t>
            </a:r>
            <a:br>
              <a:rPr lang="vi-VN" sz="4000" b="1" i="0">
                <a:solidFill>
                  <a:srgbClr val="000000"/>
                </a:solidFill>
                <a:effectLst/>
              </a:rPr>
            </a:br>
            <a:r>
              <a:rPr lang="vi-VN" sz="4000" b="1" i="0">
                <a:solidFill>
                  <a:srgbClr val="000000"/>
                </a:solidFill>
                <a:effectLst/>
              </a:rPr>
              <a:t>B. tổ 6, phường Quang trung, thành phố Thái Nguyên</a:t>
            </a:r>
            <a:br>
              <a:rPr lang="vi-VN" sz="4000" b="1" i="0">
                <a:solidFill>
                  <a:srgbClr val="000000"/>
                </a:solidFill>
                <a:effectLst/>
              </a:rPr>
            </a:br>
            <a:r>
              <a:rPr lang="vi-VN" sz="4000" b="1" i="0">
                <a:solidFill>
                  <a:srgbClr val="000000"/>
                </a:solidFill>
                <a:effectLst/>
              </a:rPr>
              <a:t>C. xóm Phú Lợi, xã Bàn Đạt, Huyện phú bình, tỉnh Thái Nguyên.</a:t>
            </a:r>
            <a:endParaRPr lang="vi-VN" sz="4000" b="1"/>
          </a:p>
        </p:txBody>
      </p:sp>
    </p:spTree>
    <p:extLst>
      <p:ext uri="{BB962C8B-B14F-4D97-AF65-F5344CB8AC3E}">
        <p14:creationId xmlns:p14="http://schemas.microsoft.com/office/powerpoint/2010/main" val="3791732961"/>
      </p:ext>
    </p:extLst>
  </p:cSld>
  <p:clrMapOvr>
    <a:masterClrMapping/>
  </p:clrMapOvr>
  <mc:AlternateContent xmlns:mc="http://schemas.openxmlformats.org/markup-compatibility/2006" xmlns:p14="http://schemas.microsoft.com/office/powerpoint/2010/main">
    <mc:Choice Requires="p14">
      <p:transition spd="slow" p14:dur="2000" advTm="2092"/>
    </mc:Choice>
    <mc:Fallback xmlns="">
      <p:transition spd="slow" advTm="2092"/>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0249A7-F031-4F3C-ACAA-156DB47296AD}"/>
              </a:ext>
            </a:extLst>
          </p:cNvPr>
          <p:cNvSpPr>
            <a:spLocks noGrp="1"/>
          </p:cNvSpPr>
          <p:nvPr>
            <p:ph type="title"/>
          </p:nvPr>
        </p:nvSpPr>
        <p:spPr/>
        <p:txBody>
          <a:bodyPr/>
          <a:lstStyle/>
          <a:p>
            <a:endParaRPr lang="vi-VN"/>
          </a:p>
        </p:txBody>
      </p:sp>
    </p:spTree>
    <p:extLst>
      <p:ext uri="{BB962C8B-B14F-4D97-AF65-F5344CB8AC3E}">
        <p14:creationId xmlns:p14="http://schemas.microsoft.com/office/powerpoint/2010/main" val="7062644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FF91D-CE7B-45D5-B23B-8086B1CE014C}"/>
              </a:ext>
            </a:extLst>
          </p:cNvPr>
          <p:cNvSpPr>
            <a:spLocks noGrp="1"/>
          </p:cNvSpPr>
          <p:nvPr>
            <p:ph type="title"/>
          </p:nvPr>
        </p:nvSpPr>
        <p:spPr>
          <a:xfrm>
            <a:off x="838200" y="365125"/>
            <a:ext cx="10515600" cy="5315239"/>
          </a:xfrm>
        </p:spPr>
        <p:txBody>
          <a:bodyPr>
            <a:normAutofit/>
          </a:bodyPr>
          <a:lstStyle/>
          <a:p>
            <a:r>
              <a:rPr lang="vi-VN" b="1" i="0">
                <a:solidFill>
                  <a:srgbClr val="000000"/>
                </a:solidFill>
                <a:effectLst/>
              </a:rPr>
              <a:t>Câu 2: Trường hợp nào sau đây viết sai tên địa lí Việt Nam ?</a:t>
            </a:r>
            <a:br>
              <a:rPr lang="vi-VN" b="1" i="0">
                <a:solidFill>
                  <a:srgbClr val="000000"/>
                </a:solidFill>
                <a:effectLst/>
              </a:rPr>
            </a:br>
            <a:r>
              <a:rPr lang="vi-VN" b="1" i="0">
                <a:solidFill>
                  <a:srgbClr val="000000"/>
                </a:solidFill>
                <a:effectLst/>
              </a:rPr>
              <a:t>A. Hải Phòng</a:t>
            </a:r>
            <a:br>
              <a:rPr lang="vi-VN" b="1" i="0">
                <a:solidFill>
                  <a:srgbClr val="000000"/>
                </a:solidFill>
                <a:effectLst/>
              </a:rPr>
            </a:br>
            <a:r>
              <a:rPr lang="vi-VN" b="1" i="0">
                <a:solidFill>
                  <a:srgbClr val="000000"/>
                </a:solidFill>
                <a:effectLst/>
              </a:rPr>
              <a:t>B. Lào Cai</a:t>
            </a:r>
            <a:br>
              <a:rPr lang="vi-VN" b="1" i="0">
                <a:solidFill>
                  <a:srgbClr val="000000"/>
                </a:solidFill>
                <a:effectLst/>
              </a:rPr>
            </a:br>
            <a:r>
              <a:rPr lang="vi-VN" b="1" i="0">
                <a:solidFill>
                  <a:srgbClr val="000000"/>
                </a:solidFill>
                <a:effectLst/>
              </a:rPr>
              <a:t>C. Thái nguyên</a:t>
            </a:r>
            <a:br>
              <a:rPr lang="vi-VN" b="1" i="0">
                <a:solidFill>
                  <a:srgbClr val="000000"/>
                </a:solidFill>
                <a:effectLst/>
              </a:rPr>
            </a:br>
            <a:br>
              <a:rPr lang="vi-VN" b="0" i="0">
                <a:solidFill>
                  <a:srgbClr val="000000"/>
                </a:solidFill>
                <a:effectLst/>
                <a:latin typeface="Open Sans" panose="020B0606030504020204" pitchFamily="34" charset="0"/>
              </a:rPr>
            </a:br>
            <a:endParaRPr lang="vi-VN"/>
          </a:p>
        </p:txBody>
      </p:sp>
    </p:spTree>
    <p:extLst>
      <p:ext uri="{BB962C8B-B14F-4D97-AF65-F5344CB8AC3E}">
        <p14:creationId xmlns:p14="http://schemas.microsoft.com/office/powerpoint/2010/main" val="29653040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FF91D-CE7B-45D5-B23B-8086B1CE014C}"/>
              </a:ext>
            </a:extLst>
          </p:cNvPr>
          <p:cNvSpPr>
            <a:spLocks noGrp="1"/>
          </p:cNvSpPr>
          <p:nvPr>
            <p:ph type="title"/>
          </p:nvPr>
        </p:nvSpPr>
        <p:spPr>
          <a:xfrm>
            <a:off x="838200" y="365125"/>
            <a:ext cx="10515600" cy="5315239"/>
          </a:xfrm>
        </p:spPr>
        <p:txBody>
          <a:bodyPr>
            <a:normAutofit/>
          </a:bodyPr>
          <a:lstStyle/>
          <a:p>
            <a:r>
              <a:rPr lang="vi-VN" b="1" i="0">
                <a:solidFill>
                  <a:srgbClr val="000000"/>
                </a:solidFill>
                <a:effectLst/>
              </a:rPr>
              <a:t>Câu 2: Trường hợp nào sau đây viết sai tên địa lí Việt Nam ?</a:t>
            </a:r>
            <a:br>
              <a:rPr lang="vi-VN" b="1" i="0">
                <a:solidFill>
                  <a:srgbClr val="000000"/>
                </a:solidFill>
                <a:effectLst/>
              </a:rPr>
            </a:br>
            <a:r>
              <a:rPr lang="vi-VN" b="1" i="0">
                <a:solidFill>
                  <a:srgbClr val="000000"/>
                </a:solidFill>
                <a:effectLst/>
              </a:rPr>
              <a:t>A. Hải Phòng.</a:t>
            </a:r>
            <a:br>
              <a:rPr lang="vi-VN" b="1" i="0">
                <a:solidFill>
                  <a:srgbClr val="000000"/>
                </a:solidFill>
                <a:effectLst/>
              </a:rPr>
            </a:br>
            <a:r>
              <a:rPr lang="vi-VN" b="1" i="0">
                <a:solidFill>
                  <a:srgbClr val="000000"/>
                </a:solidFill>
                <a:effectLst/>
              </a:rPr>
              <a:t>B. Lào Cai.</a:t>
            </a:r>
            <a:br>
              <a:rPr lang="vi-VN" b="1" i="0">
                <a:solidFill>
                  <a:srgbClr val="000000"/>
                </a:solidFill>
                <a:effectLst/>
              </a:rPr>
            </a:br>
            <a:r>
              <a:rPr lang="vi-VN" b="1" i="0">
                <a:solidFill>
                  <a:srgbClr val="000000"/>
                </a:solidFill>
                <a:effectLst/>
              </a:rPr>
              <a:t>C. Thái nguyên.</a:t>
            </a:r>
            <a:br>
              <a:rPr lang="vi-VN" b="1" i="0">
                <a:solidFill>
                  <a:srgbClr val="000000"/>
                </a:solidFill>
                <a:effectLst/>
              </a:rPr>
            </a:br>
            <a:br>
              <a:rPr lang="vi-VN" b="0" i="0">
                <a:solidFill>
                  <a:srgbClr val="000000"/>
                </a:solidFill>
                <a:effectLst/>
                <a:latin typeface="Open Sans" panose="020B0606030504020204" pitchFamily="34" charset="0"/>
              </a:rPr>
            </a:br>
            <a:endParaRPr lang="vi-VN"/>
          </a:p>
        </p:txBody>
      </p:sp>
      <p:pic>
        <p:nvPicPr>
          <p:cNvPr id="4" name="Audio 3">
            <a:hlinkClick r:id="" action="ppaction://media"/>
            <a:extLst>
              <a:ext uri="{FF2B5EF4-FFF2-40B4-BE49-F238E27FC236}">
                <a16:creationId xmlns:a16="http://schemas.microsoft.com/office/drawing/2014/main" id="{16C3CF09-74A9-4E77-AD74-8B1342EA6C8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957814695"/>
      </p:ext>
    </p:extLst>
  </p:cSld>
  <p:clrMapOvr>
    <a:masterClrMapping/>
  </p:clrMapOvr>
  <mc:AlternateContent xmlns:mc="http://schemas.openxmlformats.org/markup-compatibility/2006" xmlns:p14="http://schemas.microsoft.com/office/powerpoint/2010/main">
    <mc:Choice Requires="p14">
      <p:transition spd="slow" p14:dur="2000" advTm="12786"/>
    </mc:Choice>
    <mc:Fallback xmlns="">
      <p:transition spd="slow" advTm="127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51342" y="393033"/>
            <a:ext cx="10089316" cy="6071934"/>
          </a:xfrm>
          <a:prstGeom prst="rect">
            <a:avLst/>
          </a:prstGeom>
        </p:spPr>
      </p:pic>
      <p:sp>
        <p:nvSpPr>
          <p:cNvPr id="3" name="Rectangle 2"/>
          <p:cNvSpPr/>
          <p:nvPr/>
        </p:nvSpPr>
        <p:spPr>
          <a:xfrm>
            <a:off x="1750423" y="1214845"/>
            <a:ext cx="6766559" cy="49244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rPr>
              <a:t>    </a:t>
            </a:r>
            <a:r>
              <a:rPr kumimoji="0" lang="en-US" sz="2600" b="1" i="0" u="none" strike="noStrike" kern="1200" cap="none" spc="0" normalizeH="0" baseline="0" noProof="0" err="1">
                <a:ln>
                  <a:noFill/>
                </a:ln>
                <a:solidFill>
                  <a:prstClr val="white"/>
                </a:solidFill>
                <a:effectLst/>
                <a:uLnTx/>
                <a:uFillTx/>
                <a:latin typeface="HP001 4 hàng" panose="020B0604020202020204" charset="0"/>
                <a:ea typeface="+mn-ea"/>
                <a:cs typeface="+mn-cs"/>
              </a:rPr>
              <a:t>Thứ</a:t>
            </a:r>
            <a:r>
              <a:rPr kumimoji="0" lang="en-US" sz="2600" b="1" i="0" u="none" strike="noStrike" kern="1200" cap="none" spc="0" normalizeH="0" baseline="0" noProof="0">
                <a:ln>
                  <a:noFill/>
                </a:ln>
                <a:solidFill>
                  <a:prstClr val="white"/>
                </a:solidFill>
                <a:effectLst/>
                <a:uLnTx/>
                <a:uFillTx/>
                <a:latin typeface="HP001 4 hàng" panose="020B0604020202020204" charset="0"/>
                <a:ea typeface="+mn-ea"/>
                <a:cs typeface="+mn-cs"/>
              </a:rPr>
              <a:t> </a:t>
            </a:r>
            <a:r>
              <a:rPr lang="en-US" sz="2600" b="1">
                <a:solidFill>
                  <a:prstClr val="white"/>
                </a:solidFill>
                <a:latin typeface="HP001 4 hàng" panose="020B0604020202020204" charset="0"/>
              </a:rPr>
              <a:t>Ba</a:t>
            </a:r>
            <a:r>
              <a:rPr kumimoji="0" lang="en-US" sz="2600" b="1" i="0" u="none" strike="noStrike" kern="1200" cap="none" spc="0" normalizeH="0" baseline="0" noProof="0">
                <a:ln>
                  <a:noFill/>
                </a:ln>
                <a:solidFill>
                  <a:prstClr val="white"/>
                </a:solidFill>
                <a:effectLst/>
                <a:uLnTx/>
                <a:uFillTx/>
                <a:latin typeface="HP001 4 hàng" panose="020B0604020202020204" charset="0"/>
                <a:ea typeface="+mn-ea"/>
                <a:cs typeface="+mn-cs"/>
              </a:rPr>
              <a:t> </a:t>
            </a:r>
            <a:r>
              <a:rPr kumimoji="0" lang="en-US" sz="2600" b="1" i="0" u="none" strike="noStrike" kern="1200" cap="none" spc="0" normalizeH="0" baseline="0" noProof="0" err="1">
                <a:ln>
                  <a:noFill/>
                </a:ln>
                <a:solidFill>
                  <a:prstClr val="white"/>
                </a:solidFill>
                <a:effectLst/>
                <a:uLnTx/>
                <a:uFillTx/>
                <a:latin typeface="HP001 4 hàng" panose="020B0604020202020204" charset="0"/>
                <a:ea typeface="+mn-ea"/>
                <a:cs typeface="+mn-cs"/>
              </a:rPr>
              <a:t>ngày</a:t>
            </a:r>
            <a:r>
              <a:rPr kumimoji="0" lang="en-US" sz="2600" b="1" i="0" u="none" strike="noStrike" kern="1200" cap="none" spc="0" normalizeH="0" baseline="0" noProof="0">
                <a:ln>
                  <a:noFill/>
                </a:ln>
                <a:solidFill>
                  <a:prstClr val="white"/>
                </a:solidFill>
                <a:effectLst/>
                <a:uLnTx/>
                <a:uFillTx/>
                <a:latin typeface="HP001 4 hàng" panose="020B0604020202020204" charset="0"/>
                <a:ea typeface="+mn-ea"/>
                <a:cs typeface="+mn-cs"/>
              </a:rPr>
              <a:t> 21 </a:t>
            </a:r>
            <a:r>
              <a:rPr kumimoji="0" lang="en-US" sz="2600" b="1" i="0" u="none" strike="noStrike" kern="1200" cap="none" spc="0" normalizeH="0" baseline="0" noProof="0" err="1">
                <a:ln>
                  <a:noFill/>
                </a:ln>
                <a:solidFill>
                  <a:prstClr val="white"/>
                </a:solidFill>
                <a:effectLst/>
                <a:uLnTx/>
                <a:uFillTx/>
                <a:latin typeface="HP001 4 hàng" panose="020B0604020202020204" charset="0"/>
                <a:ea typeface="+mn-ea"/>
                <a:cs typeface="+mn-cs"/>
              </a:rPr>
              <a:t>tháng</a:t>
            </a:r>
            <a:r>
              <a:rPr kumimoji="0" lang="en-US" sz="2600" b="1" i="0" u="none" strike="noStrike" kern="1200" cap="none" spc="0" normalizeH="0" baseline="0" noProof="0">
                <a:ln>
                  <a:noFill/>
                </a:ln>
                <a:solidFill>
                  <a:prstClr val="white"/>
                </a:solidFill>
                <a:effectLst/>
                <a:uLnTx/>
                <a:uFillTx/>
                <a:latin typeface="HP001 4 hàng" panose="020B0604020202020204" charset="0"/>
                <a:ea typeface="+mn-ea"/>
                <a:cs typeface="+mn-cs"/>
              </a:rPr>
              <a:t> 1 </a:t>
            </a:r>
            <a:r>
              <a:rPr kumimoji="0" lang="en-US" sz="2600" b="1" i="0" u="none" strike="noStrike" kern="1200" cap="none" spc="0" normalizeH="0" baseline="0" noProof="0" err="1">
                <a:ln>
                  <a:noFill/>
                </a:ln>
                <a:solidFill>
                  <a:prstClr val="white"/>
                </a:solidFill>
                <a:effectLst/>
                <a:uLnTx/>
                <a:uFillTx/>
                <a:latin typeface="HP001 4 hàng" panose="020B0604020202020204" charset="0"/>
                <a:ea typeface="+mn-ea"/>
                <a:cs typeface="+mn-cs"/>
              </a:rPr>
              <a:t>năm</a:t>
            </a:r>
            <a:r>
              <a:rPr kumimoji="0" lang="en-US" sz="2600" b="1" i="0" u="none" strike="noStrike" kern="1200" cap="none" spc="0" normalizeH="0" baseline="0" noProof="0">
                <a:ln>
                  <a:noFill/>
                </a:ln>
                <a:solidFill>
                  <a:prstClr val="white"/>
                </a:solidFill>
                <a:effectLst/>
                <a:uLnTx/>
                <a:uFillTx/>
                <a:latin typeface="HP001 4 hàng" panose="020B0604020202020204" charset="0"/>
                <a:ea typeface="+mn-ea"/>
                <a:cs typeface="+mn-cs"/>
              </a:rPr>
              <a:t> 2025</a:t>
            </a:r>
            <a:endParaRPr kumimoji="0" lang="en-US" sz="2600" b="1" i="0" u="none" strike="noStrike" kern="1200" cap="none" spc="0" normalizeH="0" baseline="0" noProof="0" dirty="0">
              <a:ln>
                <a:noFill/>
              </a:ln>
              <a:solidFill>
                <a:prstClr val="white"/>
              </a:solidFill>
              <a:effectLst/>
              <a:uLnTx/>
              <a:uFillTx/>
              <a:latin typeface="HP001 4 hàng" panose="020B0604020202020204" charset="0"/>
              <a:ea typeface="+mn-ea"/>
              <a:cs typeface="+mn-cs"/>
            </a:endParaRPr>
          </a:p>
        </p:txBody>
      </p:sp>
      <p:sp>
        <p:nvSpPr>
          <p:cNvPr id="4" name="Rectangle 3"/>
          <p:cNvSpPr/>
          <p:nvPr/>
        </p:nvSpPr>
        <p:spPr>
          <a:xfrm>
            <a:off x="3997234" y="1763485"/>
            <a:ext cx="2724065" cy="49244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err="1">
                <a:ln>
                  <a:noFill/>
                </a:ln>
                <a:solidFill>
                  <a:prstClr val="white"/>
                </a:solidFill>
                <a:effectLst/>
                <a:uLnTx/>
                <a:uFillTx/>
                <a:latin typeface="HP001 4 hàng" panose="020B0603050302020204" pitchFamily="34" charset="0"/>
                <a:ea typeface="Arial" panose="020B0604020202020204" pitchFamily="34" charset="0"/>
                <a:cs typeface="Times New Roman" panose="02020603050405020304" pitchFamily="18" charset="0"/>
              </a:rPr>
              <a:t>Tiếng</a:t>
            </a:r>
            <a:r>
              <a:rPr kumimoji="0" lang="en-US" sz="2600" b="1" i="0" u="none" strike="noStrike" kern="1200" cap="none" spc="0" normalizeH="0" baseline="0" noProof="0" dirty="0">
                <a:ln>
                  <a:noFill/>
                </a:ln>
                <a:solidFill>
                  <a:prstClr val="white"/>
                </a:solidFill>
                <a:effectLst/>
                <a:uLnTx/>
                <a:uFillTx/>
                <a:latin typeface="HP001 4 hàng" panose="020B0603050302020204" pitchFamily="34" charset="0"/>
                <a:ea typeface="Arial" panose="020B0604020202020204" pitchFamily="34" charset="0"/>
                <a:cs typeface="Times New Roman" panose="02020603050405020304" pitchFamily="18" charset="0"/>
              </a:rPr>
              <a:t> </a:t>
            </a:r>
            <a:r>
              <a:rPr kumimoji="0" lang="en-US" sz="2600" b="1" i="0" u="none" strike="noStrike" kern="1200" cap="none" spc="0" normalizeH="0" baseline="0" noProof="0" dirty="0" err="1">
                <a:ln>
                  <a:noFill/>
                </a:ln>
                <a:solidFill>
                  <a:prstClr val="white"/>
                </a:solidFill>
                <a:effectLst/>
                <a:uLnTx/>
                <a:uFillTx/>
                <a:latin typeface="HP001 4 hàng" panose="020B0603050302020204" pitchFamily="34" charset="0"/>
                <a:ea typeface="Arial" panose="020B0604020202020204" pitchFamily="34" charset="0"/>
                <a:cs typeface="Times New Roman" panose="02020603050405020304" pitchFamily="18" charset="0"/>
              </a:rPr>
              <a:t>Việt</a:t>
            </a:r>
            <a:endParaRPr kumimoji="0" lang="en-US" sz="2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4"/>
          <p:cNvSpPr/>
          <p:nvPr/>
        </p:nvSpPr>
        <p:spPr>
          <a:xfrm>
            <a:off x="2266546" y="2312125"/>
            <a:ext cx="7179012" cy="49244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prstClr val="white"/>
                </a:solidFill>
                <a:effectLst/>
                <a:uLnTx/>
                <a:uFillTx/>
                <a:latin typeface="HP001 4 hàng" panose="020B0603050302020204" pitchFamily="34" charset="0"/>
                <a:ea typeface="Arial" panose="020B0604020202020204" pitchFamily="34" charset="0"/>
                <a:cs typeface="Times New Roman" panose="02020603050405020304" pitchFamily="18" charset="0"/>
              </a:rPr>
              <a:t>    </a:t>
            </a:r>
            <a:r>
              <a:rPr kumimoji="0" lang="en-US" sz="2600" b="1" i="0" u="none" strike="noStrike" kern="1200" cap="none" spc="0" normalizeH="0" baseline="0" noProof="0">
                <a:ln>
                  <a:noFill/>
                </a:ln>
                <a:solidFill>
                  <a:prstClr val="white"/>
                </a:solidFill>
                <a:effectLst/>
                <a:uLnTx/>
                <a:uFillTx/>
                <a:latin typeface="HP001 4 hàng" panose="020B0604020202020204" charset="0"/>
                <a:ea typeface="Arial" panose="020B0604020202020204" pitchFamily="34" charset="0"/>
                <a:cs typeface="Times New Roman" panose="02020603050405020304" pitchFamily="18" charset="0"/>
              </a:rPr>
              <a:t>Tiết 128: Đǌ: Tǟên hồ Ba Bể( </a:t>
            </a:r>
            <a:r>
              <a:rPr kumimoji="0" lang="en-US" sz="2600" b="1" i="0" u="none" strike="noStrike" kern="1200" cap="none" spc="0" normalizeH="0" baseline="0" noProof="0" err="1">
                <a:ln>
                  <a:noFill/>
                </a:ln>
                <a:solidFill>
                  <a:prstClr val="white"/>
                </a:solidFill>
                <a:effectLst/>
                <a:uLnTx/>
                <a:uFillTx/>
                <a:latin typeface="HP001 4 hàng" panose="020B0604020202020204" charset="0"/>
                <a:ea typeface="Arial" panose="020B0604020202020204" pitchFamily="34" charset="0"/>
                <a:cs typeface="Times New Roman" panose="02020603050405020304" pitchFamily="18" charset="0"/>
              </a:rPr>
              <a:t>tiết</a:t>
            </a:r>
            <a:r>
              <a:rPr kumimoji="0" lang="en-US" sz="2600" b="1" i="0" u="none" strike="noStrike" kern="1200" cap="none" spc="0" normalizeH="0" baseline="0" noProof="0">
                <a:ln>
                  <a:noFill/>
                </a:ln>
                <a:solidFill>
                  <a:prstClr val="white"/>
                </a:solidFill>
                <a:effectLst/>
                <a:uLnTx/>
                <a:uFillTx/>
                <a:latin typeface="HP001 4 hàng" panose="020B0604020202020204" charset="0"/>
                <a:ea typeface="Arial" panose="020B0604020202020204" pitchFamily="34" charset="0"/>
                <a:cs typeface="Times New Roman" panose="02020603050405020304" pitchFamily="18" charset="0"/>
              </a:rPr>
              <a:t> 2)</a:t>
            </a:r>
          </a:p>
        </p:txBody>
      </p:sp>
      <p:cxnSp>
        <p:nvCxnSpPr>
          <p:cNvPr id="9" name="Straight Connector 8">
            <a:extLst>
              <a:ext uri="{FF2B5EF4-FFF2-40B4-BE49-F238E27FC236}">
                <a16:creationId xmlns:a16="http://schemas.microsoft.com/office/drawing/2014/main" id="{C8E839BD-DD14-43AE-B3E6-1B9D7C248ABA}"/>
              </a:ext>
            </a:extLst>
          </p:cNvPr>
          <p:cNvCxnSpPr/>
          <p:nvPr/>
        </p:nvCxnSpPr>
        <p:spPr>
          <a:xfrm>
            <a:off x="4153711" y="2178996"/>
            <a:ext cx="1410510" cy="0"/>
          </a:xfrm>
          <a:prstGeom prst="line">
            <a:avLst/>
          </a:prstGeom>
          <a:ln>
            <a:solidFill>
              <a:srgbClr val="FFFFFF"/>
            </a:solidFill>
          </a:ln>
        </p:spPr>
        <p:style>
          <a:lnRef idx="3">
            <a:schemeClr val="accent2"/>
          </a:lnRef>
          <a:fillRef idx="0">
            <a:schemeClr val="accent2"/>
          </a:fillRef>
          <a:effectRef idx="2">
            <a:schemeClr val="accent2"/>
          </a:effectRef>
          <a:fontRef idx="minor">
            <a:schemeClr val="tx1"/>
          </a:fontRef>
        </p:style>
      </p:cxnSp>
      <p:cxnSp>
        <p:nvCxnSpPr>
          <p:cNvPr id="11" name="Straight Connector 10">
            <a:extLst>
              <a:ext uri="{FF2B5EF4-FFF2-40B4-BE49-F238E27FC236}">
                <a16:creationId xmlns:a16="http://schemas.microsoft.com/office/drawing/2014/main" id="{237A1C10-EB20-4C49-98AD-DC79C625F678}"/>
              </a:ext>
            </a:extLst>
          </p:cNvPr>
          <p:cNvCxnSpPr/>
          <p:nvPr/>
        </p:nvCxnSpPr>
        <p:spPr>
          <a:xfrm>
            <a:off x="3015574" y="2752928"/>
            <a:ext cx="981660" cy="0"/>
          </a:xfrm>
          <a:prstGeom prst="line">
            <a:avLst/>
          </a:prstGeom>
          <a:ln>
            <a:solidFill>
              <a:srgbClr val="FFFFFF"/>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33411769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FF91D-CE7B-45D5-B23B-8086B1CE014C}"/>
              </a:ext>
            </a:extLst>
          </p:cNvPr>
          <p:cNvSpPr>
            <a:spLocks noGrp="1"/>
          </p:cNvSpPr>
          <p:nvPr>
            <p:ph type="title"/>
          </p:nvPr>
        </p:nvSpPr>
        <p:spPr>
          <a:xfrm>
            <a:off x="838200" y="365125"/>
            <a:ext cx="10515600" cy="5315239"/>
          </a:xfrm>
        </p:spPr>
        <p:txBody>
          <a:bodyPr>
            <a:normAutofit/>
          </a:bodyPr>
          <a:lstStyle/>
          <a:p>
            <a:r>
              <a:rPr lang="vi-VN" b="1" i="0">
                <a:solidFill>
                  <a:srgbClr val="000000"/>
                </a:solidFill>
                <a:effectLst/>
              </a:rPr>
              <a:t>Câu 2: Trường hợp nào sau đây viết sai tên địa lí Việt Nam ?</a:t>
            </a:r>
            <a:br>
              <a:rPr lang="vi-VN" b="1" i="0">
                <a:solidFill>
                  <a:srgbClr val="000000"/>
                </a:solidFill>
                <a:effectLst/>
              </a:rPr>
            </a:br>
            <a:r>
              <a:rPr lang="vi-VN" b="1" i="0">
                <a:solidFill>
                  <a:srgbClr val="000000"/>
                </a:solidFill>
                <a:effectLst/>
              </a:rPr>
              <a:t>A. Hải Phòng</a:t>
            </a:r>
            <a:br>
              <a:rPr lang="vi-VN" b="1" i="0">
                <a:solidFill>
                  <a:srgbClr val="000000"/>
                </a:solidFill>
                <a:effectLst/>
              </a:rPr>
            </a:br>
            <a:r>
              <a:rPr lang="vi-VN" b="1" i="0">
                <a:solidFill>
                  <a:srgbClr val="000000"/>
                </a:solidFill>
                <a:effectLst/>
              </a:rPr>
              <a:t>B. Lào Cai</a:t>
            </a:r>
            <a:br>
              <a:rPr lang="vi-VN" b="1" i="0">
                <a:solidFill>
                  <a:srgbClr val="000000"/>
                </a:solidFill>
                <a:effectLst/>
              </a:rPr>
            </a:br>
            <a:r>
              <a:rPr lang="vi-VN" b="1" i="0">
                <a:solidFill>
                  <a:srgbClr val="000000"/>
                </a:solidFill>
                <a:effectLst/>
              </a:rPr>
              <a:t>C. Thái nguyên</a:t>
            </a:r>
            <a:br>
              <a:rPr lang="vi-VN" b="1" i="0">
                <a:solidFill>
                  <a:srgbClr val="000000"/>
                </a:solidFill>
                <a:effectLst/>
              </a:rPr>
            </a:br>
            <a:br>
              <a:rPr lang="vi-VN" b="0" i="0">
                <a:solidFill>
                  <a:srgbClr val="000000"/>
                </a:solidFill>
                <a:effectLst/>
                <a:latin typeface="Open Sans" panose="020B0606030504020204" pitchFamily="34" charset="0"/>
              </a:rPr>
            </a:br>
            <a:endParaRPr lang="vi-VN"/>
          </a:p>
        </p:txBody>
      </p:sp>
    </p:spTree>
    <p:extLst>
      <p:ext uri="{BB962C8B-B14F-4D97-AF65-F5344CB8AC3E}">
        <p14:creationId xmlns:p14="http://schemas.microsoft.com/office/powerpoint/2010/main" val="41452031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FF91D-CE7B-45D5-B23B-8086B1CE014C}"/>
              </a:ext>
            </a:extLst>
          </p:cNvPr>
          <p:cNvSpPr>
            <a:spLocks noGrp="1"/>
          </p:cNvSpPr>
          <p:nvPr>
            <p:ph type="title"/>
          </p:nvPr>
        </p:nvSpPr>
        <p:spPr>
          <a:xfrm>
            <a:off x="838200" y="365125"/>
            <a:ext cx="10515600" cy="5315239"/>
          </a:xfrm>
        </p:spPr>
        <p:txBody>
          <a:bodyPr>
            <a:normAutofit/>
          </a:bodyPr>
          <a:lstStyle/>
          <a:p>
            <a:r>
              <a:rPr lang="vi-VN" b="1" i="0">
                <a:solidFill>
                  <a:srgbClr val="000000"/>
                </a:solidFill>
                <a:effectLst/>
              </a:rPr>
              <a:t>Câu 3: Em chọn đáp án đúng nhất?</a:t>
            </a:r>
            <a:br>
              <a:rPr lang="vi-VN" b="1" i="0">
                <a:solidFill>
                  <a:srgbClr val="000000"/>
                </a:solidFill>
                <a:effectLst/>
              </a:rPr>
            </a:br>
            <a:r>
              <a:rPr lang="vi-VN" b="1" i="0">
                <a:solidFill>
                  <a:srgbClr val="000000"/>
                </a:solidFill>
                <a:effectLst/>
              </a:rPr>
              <a:t>A. phường Tân Lập</a:t>
            </a:r>
            <a:br>
              <a:rPr lang="vi-VN" b="1" i="0">
                <a:solidFill>
                  <a:srgbClr val="000000"/>
                </a:solidFill>
                <a:effectLst/>
              </a:rPr>
            </a:br>
            <a:r>
              <a:rPr lang="vi-VN" b="1" i="0">
                <a:solidFill>
                  <a:srgbClr val="000000"/>
                </a:solidFill>
                <a:effectLst/>
              </a:rPr>
              <a:t>B.  phường Phú Xá</a:t>
            </a:r>
            <a:br>
              <a:rPr lang="vi-VN" b="1" i="0">
                <a:solidFill>
                  <a:srgbClr val="000000"/>
                </a:solidFill>
                <a:effectLst/>
              </a:rPr>
            </a:br>
            <a:r>
              <a:rPr lang="vi-VN" b="1" i="0">
                <a:solidFill>
                  <a:srgbClr val="000000"/>
                </a:solidFill>
                <a:effectLst/>
              </a:rPr>
              <a:t>C.  Cả ý A và B đều đúng</a:t>
            </a:r>
            <a:br>
              <a:rPr lang="vi-VN" b="1" i="0">
                <a:solidFill>
                  <a:srgbClr val="000000"/>
                </a:solidFill>
                <a:effectLst/>
              </a:rPr>
            </a:br>
            <a:br>
              <a:rPr lang="vi-VN" b="1" i="0">
                <a:solidFill>
                  <a:srgbClr val="000000"/>
                </a:solidFill>
                <a:effectLst/>
              </a:rPr>
            </a:br>
            <a:br>
              <a:rPr lang="vi-VN" b="0" i="0">
                <a:solidFill>
                  <a:srgbClr val="000000"/>
                </a:solidFill>
                <a:effectLst/>
                <a:latin typeface="Open Sans" panose="020B0606030504020204" pitchFamily="34" charset="0"/>
              </a:rPr>
            </a:br>
            <a:endParaRPr lang="vi-VN"/>
          </a:p>
        </p:txBody>
      </p:sp>
    </p:spTree>
    <p:extLst>
      <p:ext uri="{BB962C8B-B14F-4D97-AF65-F5344CB8AC3E}">
        <p14:creationId xmlns:p14="http://schemas.microsoft.com/office/powerpoint/2010/main" val="16211648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FF91D-CE7B-45D5-B23B-8086B1CE014C}"/>
              </a:ext>
            </a:extLst>
          </p:cNvPr>
          <p:cNvSpPr>
            <a:spLocks noGrp="1"/>
          </p:cNvSpPr>
          <p:nvPr>
            <p:ph type="title"/>
          </p:nvPr>
        </p:nvSpPr>
        <p:spPr>
          <a:xfrm>
            <a:off x="838200" y="365125"/>
            <a:ext cx="10515600" cy="5315239"/>
          </a:xfrm>
        </p:spPr>
        <p:txBody>
          <a:bodyPr>
            <a:normAutofit/>
          </a:bodyPr>
          <a:lstStyle/>
          <a:p>
            <a:r>
              <a:rPr lang="vi-VN" b="1" i="0">
                <a:solidFill>
                  <a:srgbClr val="000000"/>
                </a:solidFill>
                <a:effectLst/>
              </a:rPr>
              <a:t>Câu 3: Em chọn đáp án đúng nhất?</a:t>
            </a:r>
            <a:br>
              <a:rPr lang="vi-VN" b="1" i="0">
                <a:solidFill>
                  <a:srgbClr val="000000"/>
                </a:solidFill>
                <a:effectLst/>
              </a:rPr>
            </a:br>
            <a:r>
              <a:rPr lang="vi-VN" b="1" i="0">
                <a:solidFill>
                  <a:srgbClr val="000000"/>
                </a:solidFill>
                <a:effectLst/>
              </a:rPr>
              <a:t>A. phường Tân Lập.</a:t>
            </a:r>
            <a:br>
              <a:rPr lang="vi-VN" b="1" i="0">
                <a:solidFill>
                  <a:srgbClr val="000000"/>
                </a:solidFill>
                <a:effectLst/>
              </a:rPr>
            </a:br>
            <a:r>
              <a:rPr lang="vi-VN" b="1" i="0">
                <a:solidFill>
                  <a:srgbClr val="000000"/>
                </a:solidFill>
                <a:effectLst/>
              </a:rPr>
              <a:t>B.  phường Phú Xá.</a:t>
            </a:r>
            <a:br>
              <a:rPr lang="vi-VN" b="1" i="0">
                <a:solidFill>
                  <a:srgbClr val="000000"/>
                </a:solidFill>
                <a:effectLst/>
              </a:rPr>
            </a:br>
            <a:r>
              <a:rPr lang="vi-VN" b="1" i="0">
                <a:solidFill>
                  <a:srgbClr val="000000"/>
                </a:solidFill>
                <a:effectLst/>
              </a:rPr>
              <a:t>C.  Cả ý A và B đều đúng.</a:t>
            </a:r>
            <a:br>
              <a:rPr lang="vi-VN" b="1" i="0">
                <a:solidFill>
                  <a:srgbClr val="000000"/>
                </a:solidFill>
                <a:effectLst/>
              </a:rPr>
            </a:br>
            <a:br>
              <a:rPr lang="vi-VN" b="1" i="0">
                <a:solidFill>
                  <a:srgbClr val="000000"/>
                </a:solidFill>
                <a:effectLst/>
              </a:rPr>
            </a:br>
            <a:br>
              <a:rPr lang="vi-VN" b="0" i="0">
                <a:solidFill>
                  <a:srgbClr val="000000"/>
                </a:solidFill>
                <a:effectLst/>
                <a:latin typeface="Open Sans" panose="020B0606030504020204" pitchFamily="34" charset="0"/>
              </a:rPr>
            </a:br>
            <a:endParaRPr lang="vi-VN"/>
          </a:p>
        </p:txBody>
      </p:sp>
      <p:pic>
        <p:nvPicPr>
          <p:cNvPr id="3" name="Audio 2">
            <a:hlinkClick r:id="" action="ppaction://media"/>
            <a:extLst>
              <a:ext uri="{FF2B5EF4-FFF2-40B4-BE49-F238E27FC236}">
                <a16:creationId xmlns:a16="http://schemas.microsoft.com/office/drawing/2014/main" id="{1EF23249-7AFF-44C8-8645-3BD03E0CCB8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71747199"/>
      </p:ext>
    </p:extLst>
  </p:cSld>
  <p:clrMapOvr>
    <a:masterClrMapping/>
  </p:clrMapOvr>
  <mc:AlternateContent xmlns:mc="http://schemas.openxmlformats.org/markup-compatibility/2006" xmlns:p14="http://schemas.microsoft.com/office/powerpoint/2010/main">
    <mc:Choice Requires="p14">
      <p:transition spd="slow" p14:dur="2000" advTm="12897"/>
    </mc:Choice>
    <mc:Fallback xmlns="">
      <p:transition spd="slow" advTm="128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FF91D-CE7B-45D5-B23B-8086B1CE014C}"/>
              </a:ext>
            </a:extLst>
          </p:cNvPr>
          <p:cNvSpPr>
            <a:spLocks noGrp="1"/>
          </p:cNvSpPr>
          <p:nvPr>
            <p:ph type="title"/>
          </p:nvPr>
        </p:nvSpPr>
        <p:spPr>
          <a:xfrm>
            <a:off x="838200" y="365125"/>
            <a:ext cx="10515600" cy="5315239"/>
          </a:xfrm>
        </p:spPr>
        <p:txBody>
          <a:bodyPr>
            <a:normAutofit/>
          </a:bodyPr>
          <a:lstStyle/>
          <a:p>
            <a:r>
              <a:rPr lang="vi-VN" b="1" i="0">
                <a:solidFill>
                  <a:srgbClr val="000000"/>
                </a:solidFill>
                <a:effectLst/>
              </a:rPr>
              <a:t>Câu 3: Em chọn đáp án đúng nhất?</a:t>
            </a:r>
            <a:br>
              <a:rPr lang="vi-VN" b="1" i="0">
                <a:solidFill>
                  <a:srgbClr val="000000"/>
                </a:solidFill>
                <a:effectLst/>
              </a:rPr>
            </a:br>
            <a:r>
              <a:rPr lang="vi-VN" b="1" i="0">
                <a:solidFill>
                  <a:srgbClr val="000000"/>
                </a:solidFill>
                <a:effectLst/>
              </a:rPr>
              <a:t>A. phường Tân Lập</a:t>
            </a:r>
            <a:br>
              <a:rPr lang="vi-VN" b="1" i="0">
                <a:solidFill>
                  <a:srgbClr val="000000"/>
                </a:solidFill>
                <a:effectLst/>
              </a:rPr>
            </a:br>
            <a:r>
              <a:rPr lang="vi-VN" b="1" i="0">
                <a:solidFill>
                  <a:srgbClr val="000000"/>
                </a:solidFill>
                <a:effectLst/>
              </a:rPr>
              <a:t>B.  phường Phú Xá</a:t>
            </a:r>
            <a:br>
              <a:rPr lang="vi-VN" b="1" i="0">
                <a:solidFill>
                  <a:srgbClr val="000000"/>
                </a:solidFill>
                <a:effectLst/>
              </a:rPr>
            </a:br>
            <a:r>
              <a:rPr lang="vi-VN" b="1" i="0">
                <a:solidFill>
                  <a:srgbClr val="000000"/>
                </a:solidFill>
                <a:effectLst/>
              </a:rPr>
              <a:t>C.  Cả ý A và B đều đúng</a:t>
            </a:r>
            <a:br>
              <a:rPr lang="vi-VN" b="1" i="0">
                <a:solidFill>
                  <a:srgbClr val="000000"/>
                </a:solidFill>
                <a:effectLst/>
              </a:rPr>
            </a:br>
            <a:br>
              <a:rPr lang="vi-VN" b="1" i="0">
                <a:solidFill>
                  <a:srgbClr val="000000"/>
                </a:solidFill>
                <a:effectLst/>
              </a:rPr>
            </a:br>
            <a:br>
              <a:rPr lang="vi-VN" b="0" i="0">
                <a:solidFill>
                  <a:srgbClr val="000000"/>
                </a:solidFill>
                <a:effectLst/>
                <a:latin typeface="Open Sans" panose="020B0606030504020204" pitchFamily="34" charset="0"/>
              </a:rPr>
            </a:br>
            <a:endParaRPr lang="vi-VN"/>
          </a:p>
        </p:txBody>
      </p:sp>
    </p:spTree>
    <p:extLst>
      <p:ext uri="{BB962C8B-B14F-4D97-AF65-F5344CB8AC3E}">
        <p14:creationId xmlns:p14="http://schemas.microsoft.com/office/powerpoint/2010/main" val="37871901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6000" r="-26000"/>
          </a:stretch>
        </a:blipFill>
        <a:effectLst/>
      </p:bgPr>
    </p:bg>
    <p:spTree>
      <p:nvGrpSpPr>
        <p:cNvPr id="1" name=""/>
        <p:cNvGrpSpPr/>
        <p:nvPr/>
      </p:nvGrpSpPr>
      <p:grpSpPr>
        <a:xfrm>
          <a:off x="0" y="0"/>
          <a:ext cx="0" cy="0"/>
          <a:chOff x="0" y="0"/>
          <a:chExt cx="0" cy="0"/>
        </a:xfrm>
      </p:grpSpPr>
      <p:sp>
        <p:nvSpPr>
          <p:cNvPr id="2" name="Title 1"/>
          <p:cNvSpPr txBox="1">
            <a:spLocks/>
          </p:cNvSpPr>
          <p:nvPr/>
        </p:nvSpPr>
        <p:spPr>
          <a:xfrm>
            <a:off x="2567709" y="2452396"/>
            <a:ext cx="7832436" cy="2221204"/>
          </a:xfrm>
          <a:prstGeom prst="rect">
            <a:avLst/>
          </a:prstGeom>
        </p:spPr>
        <p:txBody>
          <a:bodyPr vert="horz" lIns="121917" tIns="60958" rIns="121917" bIns="60958"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r>
              <a:rPr lang="en-US" sz="8800" b="1">
                <a:solidFill>
                  <a:srgbClr val="FF0000"/>
                </a:solidFill>
                <a:latin typeface="Times New Roman" panose="02020603050405020304" pitchFamily="18" charset="0"/>
                <a:cs typeface="Times New Roman" panose="02020603050405020304" pitchFamily="18" charset="0"/>
              </a:rPr>
              <a:t>HĐ 3: Học thuộc lòng bài thơ</a:t>
            </a:r>
            <a:endParaRPr kumimoji="0" lang="en-US" sz="8800" b="1" i="0" u="none" strike="noStrike" kern="1200" cap="none" spc="67" normalizeH="0" baseline="0" noProof="0" dirty="0">
              <a:ln w="11430"/>
              <a:solidFill>
                <a:srgbClr val="FF0000"/>
              </a:solidFill>
              <a:effectLst>
                <a:outerShdw blurRad="76200" dist="50800" dir="5400000" algn="tl" rotWithShape="0">
                  <a:srgbClr val="000000">
                    <a:alpha val="65000"/>
                  </a:srgbClr>
                </a:outerShdw>
              </a:effectLst>
              <a:uLnTx/>
              <a:uFillTx/>
              <a:latin typeface="Times New Roman" pitchFamily="18" charset="0"/>
              <a:cs typeface="Times New Roman" pitchFamily="18" charset="0"/>
            </a:endParaRPr>
          </a:p>
        </p:txBody>
      </p:sp>
    </p:spTree>
    <p:extLst>
      <p:ext uri="{BB962C8B-B14F-4D97-AF65-F5344CB8AC3E}">
        <p14:creationId xmlns:p14="http://schemas.microsoft.com/office/powerpoint/2010/main" val="354648165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EC1CB0-5874-4576-A808-21579F8E2E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5912" y="28575"/>
            <a:ext cx="9020175" cy="6800850"/>
          </a:xfrm>
          <a:prstGeom prst="rect">
            <a:avLst/>
          </a:prstGeom>
        </p:spPr>
      </p:pic>
    </p:spTree>
    <p:extLst>
      <p:ext uri="{BB962C8B-B14F-4D97-AF65-F5344CB8AC3E}">
        <p14:creationId xmlns:p14="http://schemas.microsoft.com/office/powerpoint/2010/main" val="37145401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2506AF-C3C7-48FD-B23B-99A0E3D75515}"/>
              </a:ext>
            </a:extLst>
          </p:cNvPr>
          <p:cNvSpPr>
            <a:spLocks noGrp="1"/>
          </p:cNvSpPr>
          <p:nvPr>
            <p:ph type="title"/>
          </p:nvPr>
        </p:nvSpPr>
        <p:spPr/>
        <p:txBody>
          <a:bodyPr/>
          <a:lstStyle/>
          <a:p>
            <a:endParaRPr lang="vi-VN"/>
          </a:p>
        </p:txBody>
      </p:sp>
      <p:pic>
        <p:nvPicPr>
          <p:cNvPr id="5" name="Content Placeholder 4">
            <a:extLst>
              <a:ext uri="{FF2B5EF4-FFF2-40B4-BE49-F238E27FC236}">
                <a16:creationId xmlns:a16="http://schemas.microsoft.com/office/drawing/2014/main" id="{F55A4EA6-3C2D-4667-BD5F-01AA27C2FF2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24091" y="1825625"/>
            <a:ext cx="8543817" cy="4351338"/>
          </a:xfrm>
        </p:spPr>
      </p:pic>
    </p:spTree>
    <p:extLst>
      <p:ext uri="{BB962C8B-B14F-4D97-AF65-F5344CB8AC3E}">
        <p14:creationId xmlns:p14="http://schemas.microsoft.com/office/powerpoint/2010/main" val="36680799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F85FB1-222A-4178-BAB0-DAD0F2C19355}"/>
              </a:ext>
            </a:extLst>
          </p:cNvPr>
          <p:cNvSpPr>
            <a:spLocks noGrp="1"/>
          </p:cNvSpPr>
          <p:nvPr>
            <p:ph type="title"/>
          </p:nvPr>
        </p:nvSpPr>
        <p:spPr/>
        <p:txBody>
          <a:bodyPr>
            <a:normAutofit/>
          </a:bodyPr>
          <a:lstStyle/>
          <a:p>
            <a:pPr algn="ctr"/>
            <a:r>
              <a:rPr lang="en-US" sz="6000" b="1">
                <a:solidFill>
                  <a:srgbClr val="FF0000"/>
                </a:solidFill>
                <a:latin typeface="Times New Roman" panose="02020603050405020304" pitchFamily="18" charset="0"/>
                <a:cs typeface="Times New Roman" panose="02020603050405020304" pitchFamily="18" charset="0"/>
              </a:rPr>
              <a:t>Tự đọc sách báo</a:t>
            </a:r>
            <a:endParaRPr lang="vi-VN" sz="6000" b="1">
              <a:solidFill>
                <a:srgbClr val="FF0000"/>
              </a:solidFill>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03D37945-8B91-4EC7-B734-7CA7FE451129}"/>
              </a:ext>
            </a:extLst>
          </p:cNvPr>
          <p:cNvSpPr>
            <a:spLocks noGrp="1"/>
          </p:cNvSpPr>
          <p:nvPr>
            <p:ph idx="1"/>
          </p:nvPr>
        </p:nvSpPr>
        <p:spPr/>
        <p:txBody>
          <a:bodyPr/>
          <a:lstStyle/>
          <a:p>
            <a:endParaRPr lang="vi-VN"/>
          </a:p>
        </p:txBody>
      </p:sp>
      <p:pic>
        <p:nvPicPr>
          <p:cNvPr id="4" name="Picture 3">
            <a:extLst>
              <a:ext uri="{FF2B5EF4-FFF2-40B4-BE49-F238E27FC236}">
                <a16:creationId xmlns:a16="http://schemas.microsoft.com/office/drawing/2014/main" id="{8EEB33E8-D168-4E76-8AB7-84846085BB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25625"/>
            <a:ext cx="12192000" cy="5137882"/>
          </a:xfrm>
          <a:prstGeom prst="rect">
            <a:avLst/>
          </a:prstGeom>
        </p:spPr>
      </p:pic>
    </p:spTree>
    <p:extLst>
      <p:ext uri="{BB962C8B-B14F-4D97-AF65-F5344CB8AC3E}">
        <p14:creationId xmlns:p14="http://schemas.microsoft.com/office/powerpoint/2010/main" val="2552439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6">
            <a:extLst>
              <a:ext uri="{FF2B5EF4-FFF2-40B4-BE49-F238E27FC236}">
                <a16:creationId xmlns:a16="http://schemas.microsoft.com/office/drawing/2014/main" id="{167F84C6-1D39-286E-EAC4-96F28D5DCA6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26143"/>
            <a:ext cx="12192000" cy="5805714"/>
          </a:xfrm>
          <a:prstGeom prst="rect">
            <a:avLst/>
          </a:prstGeom>
          <a:ln>
            <a:noFill/>
          </a:ln>
          <a:effectLst>
            <a:outerShdw blurRad="292100" dist="139700" dir="2700000" algn="tl" rotWithShape="0">
              <a:srgbClr val="333333">
                <a:alpha val="65000"/>
              </a:srgbClr>
            </a:outerShdw>
          </a:effectLst>
        </p:spPr>
      </p:pic>
      <p:pic>
        <p:nvPicPr>
          <p:cNvPr id="5" name="图片 54">
            <a:extLst>
              <a:ext uri="{FF2B5EF4-FFF2-40B4-BE49-F238E27FC236}">
                <a16:creationId xmlns:a16="http://schemas.microsoft.com/office/drawing/2014/main" id="{2E4977FF-DF46-9443-0DF4-B3E586133B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022" y="3654832"/>
            <a:ext cx="3203168" cy="3203168"/>
          </a:xfrm>
          <a:prstGeom prst="rect">
            <a:avLst/>
          </a:prstGeom>
        </p:spPr>
      </p:pic>
      <p:pic>
        <p:nvPicPr>
          <p:cNvPr id="6" name="图片 60">
            <a:extLst>
              <a:ext uri="{FF2B5EF4-FFF2-40B4-BE49-F238E27FC236}">
                <a16:creationId xmlns:a16="http://schemas.microsoft.com/office/drawing/2014/main" id="{412F2E2E-FE22-DCDB-965B-F695EA56FE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9584392">
            <a:off x="-486486" y="-763709"/>
            <a:ext cx="3835157" cy="3835157"/>
          </a:xfrm>
          <a:prstGeom prst="rect">
            <a:avLst/>
          </a:prstGeom>
        </p:spPr>
      </p:pic>
      <p:pic>
        <p:nvPicPr>
          <p:cNvPr id="7" name="图片 58">
            <a:extLst>
              <a:ext uri="{FF2B5EF4-FFF2-40B4-BE49-F238E27FC236}">
                <a16:creationId xmlns:a16="http://schemas.microsoft.com/office/drawing/2014/main" id="{FE67BF19-1B17-ECC5-AC79-DB2DF75B561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900368" flipH="1">
            <a:off x="9255115" y="-799658"/>
            <a:ext cx="2960034" cy="2960034"/>
          </a:xfrm>
          <a:prstGeom prst="rect">
            <a:avLst/>
          </a:prstGeom>
        </p:spPr>
      </p:pic>
      <p:pic>
        <p:nvPicPr>
          <p:cNvPr id="8" name="Picture 7">
            <a:extLst>
              <a:ext uri="{FF2B5EF4-FFF2-40B4-BE49-F238E27FC236}">
                <a16:creationId xmlns:a16="http://schemas.microsoft.com/office/drawing/2014/main" id="{416AA52A-2568-3B14-1382-2943F1A7FFD1}"/>
              </a:ext>
            </a:extLst>
          </p:cNvPr>
          <p:cNvPicPr>
            <a:picLocks noChangeAspect="1"/>
          </p:cNvPicPr>
          <p:nvPr/>
        </p:nvPicPr>
        <p:blipFill>
          <a:blip r:embed="rId6"/>
          <a:stretch>
            <a:fillRect/>
          </a:stretch>
        </p:blipFill>
        <p:spPr>
          <a:xfrm>
            <a:off x="33022" y="-101371"/>
            <a:ext cx="1523956" cy="1508868"/>
          </a:xfrm>
          <a:prstGeom prst="rect">
            <a:avLst/>
          </a:prstGeom>
        </p:spPr>
      </p:pic>
      <p:pic>
        <p:nvPicPr>
          <p:cNvPr id="14" name="Picture 13"/>
          <p:cNvPicPr>
            <a:picLocks noChangeAspect="1"/>
          </p:cNvPicPr>
          <p:nvPr/>
        </p:nvPicPr>
        <p:blipFill>
          <a:blip r:embed="rId7"/>
          <a:stretch>
            <a:fillRect/>
          </a:stretch>
        </p:blipFill>
        <p:spPr>
          <a:xfrm>
            <a:off x="795000" y="1658521"/>
            <a:ext cx="10219224" cy="3916523"/>
          </a:xfrm>
          <a:prstGeom prst="rect">
            <a:avLst/>
          </a:prstGeom>
        </p:spPr>
      </p:pic>
    </p:spTree>
    <p:extLst>
      <p:ext uri="{BB962C8B-B14F-4D97-AF65-F5344CB8AC3E}">
        <p14:creationId xmlns:p14="http://schemas.microsoft.com/office/powerpoint/2010/main" val="3732280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F55474B-3652-48C4-8E8E-8CDA84C7953C}"/>
              </a:ext>
            </a:extLst>
          </p:cNvPr>
          <p:cNvSpPr>
            <a:spLocks noGrp="1"/>
          </p:cNvSpPr>
          <p:nvPr>
            <p:ph type="title"/>
          </p:nvPr>
        </p:nvSpPr>
        <p:spPr>
          <a:xfrm>
            <a:off x="92364" y="-295563"/>
            <a:ext cx="12099635" cy="8044872"/>
          </a:xfrm>
        </p:spPr>
        <p:txBody>
          <a:bodyPr>
            <a:normAutofit fontScale="90000"/>
          </a:bodyPr>
          <a:lstStyle/>
          <a:p>
            <a:pPr>
              <a:lnSpc>
                <a:spcPct val="100000"/>
              </a:lnSpc>
            </a:pPr>
            <a:r>
              <a:rPr lang="en-US" b="1">
                <a:latin typeface="Times New Roman" panose="02020603050405020304" pitchFamily="18" charset="0"/>
                <a:cs typeface="Times New Roman" panose="02020603050405020304" pitchFamily="18" charset="0"/>
              </a:rPr>
              <a:t>	1. Đi thuyền trên hồ Ba Bể, tác giả nghe được những âm thanh gì?</a:t>
            </a:r>
            <a:br>
              <a:rPr lang="en-US" b="1">
                <a:latin typeface="Times New Roman" panose="02020603050405020304" pitchFamily="18" charset="0"/>
                <a:cs typeface="Times New Roman" panose="02020603050405020304" pitchFamily="18" charset="0"/>
              </a:rPr>
            </a:br>
            <a:r>
              <a:rPr lang="en-US" b="1">
                <a:latin typeface="Times New Roman" panose="02020603050405020304" pitchFamily="18" charset="0"/>
                <a:cs typeface="Times New Roman" panose="02020603050405020304" pitchFamily="18" charset="0"/>
              </a:rPr>
              <a:t>	2. Vì sao tác giả có cảm giác thuyền lướt trên mây, trên núi? Chọn ý đúng:</a:t>
            </a:r>
            <a:br>
              <a:rPr lang="en-US" b="1">
                <a:latin typeface="Times New Roman" panose="02020603050405020304" pitchFamily="18" charset="0"/>
                <a:cs typeface="Times New Roman" panose="02020603050405020304" pitchFamily="18" charset="0"/>
              </a:rPr>
            </a:br>
            <a:r>
              <a:rPr lang="en-US" b="1">
                <a:latin typeface="Times New Roman" panose="02020603050405020304" pitchFamily="18" charset="0"/>
                <a:cs typeface="Times New Roman" panose="02020603050405020304" pitchFamily="18" charset="0"/>
              </a:rPr>
              <a:t>       a. Vì thuyền lướt trên mặt hồ có in bóng mây, núi.</a:t>
            </a:r>
            <a:br>
              <a:rPr lang="en-US" b="1">
                <a:latin typeface="Times New Roman" panose="02020603050405020304" pitchFamily="18" charset="0"/>
                <a:cs typeface="Times New Roman" panose="02020603050405020304" pitchFamily="18" charset="0"/>
              </a:rPr>
            </a:br>
            <a:r>
              <a:rPr lang="en-US" b="1">
                <a:latin typeface="Times New Roman" panose="02020603050405020304" pitchFamily="18" charset="0"/>
                <a:cs typeface="Times New Roman" panose="02020603050405020304" pitchFamily="18" charset="0"/>
              </a:rPr>
              <a:t>       b. Vì mái chèo khua làm bóng núi rung rinh</a:t>
            </a:r>
            <a:br>
              <a:rPr lang="en-US" b="1">
                <a:latin typeface="Times New Roman" panose="02020603050405020304" pitchFamily="18" charset="0"/>
                <a:cs typeface="Times New Roman" panose="02020603050405020304" pitchFamily="18" charset="0"/>
              </a:rPr>
            </a:br>
            <a:r>
              <a:rPr lang="en-US" b="1">
                <a:latin typeface="Times New Roman" panose="02020603050405020304" pitchFamily="18" charset="0"/>
                <a:cs typeface="Times New Roman" panose="02020603050405020304" pitchFamily="18" charset="0"/>
              </a:rPr>
              <a:t>       c. Vì xung quanh hồ có núi dựng cheo leo.</a:t>
            </a:r>
            <a:br>
              <a:rPr lang="en-US" b="1">
                <a:latin typeface="Times New Roman" panose="02020603050405020304" pitchFamily="18" charset="0"/>
                <a:cs typeface="Times New Roman" panose="02020603050405020304" pitchFamily="18" charset="0"/>
              </a:rPr>
            </a:br>
            <a:r>
              <a:rPr lang="en-US" b="1">
                <a:latin typeface="Times New Roman" panose="02020603050405020304" pitchFamily="18" charset="0"/>
                <a:cs typeface="Times New Roman" panose="02020603050405020304" pitchFamily="18" charset="0"/>
              </a:rPr>
              <a:t>	3. Quang cảnh hồ Ba Bể đẹp như thế nào?</a:t>
            </a:r>
            <a:br>
              <a:rPr lang="en-US" b="1">
                <a:latin typeface="Times New Roman" panose="02020603050405020304" pitchFamily="18" charset="0"/>
                <a:cs typeface="Times New Roman" panose="02020603050405020304" pitchFamily="18" charset="0"/>
              </a:rPr>
            </a:br>
            <a:r>
              <a:rPr lang="en-US" b="1">
                <a:latin typeface="Times New Roman" panose="02020603050405020304" pitchFamily="18" charset="0"/>
                <a:cs typeface="Times New Roman" panose="02020603050405020304" pitchFamily="18" charset="0"/>
              </a:rPr>
              <a:t>	4. Theo em, vì sao tác giả lưu luyến, không muốn về?</a:t>
            </a:r>
            <a:br>
              <a:rPr lang="en-US" b="1">
                <a:latin typeface="Times New Roman" panose="02020603050405020304" pitchFamily="18" charset="0"/>
                <a:cs typeface="Times New Roman" panose="02020603050405020304" pitchFamily="18" charset="0"/>
              </a:rPr>
            </a:br>
            <a:br>
              <a:rPr lang="en-US"/>
            </a:br>
            <a:endParaRPr lang="vi-VN"/>
          </a:p>
        </p:txBody>
      </p:sp>
    </p:spTree>
    <p:extLst>
      <p:ext uri="{BB962C8B-B14F-4D97-AF65-F5344CB8AC3E}">
        <p14:creationId xmlns:p14="http://schemas.microsoft.com/office/powerpoint/2010/main" val="29098215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F55474B-3652-48C4-8E8E-8CDA84C7953C}"/>
              </a:ext>
            </a:extLst>
          </p:cNvPr>
          <p:cNvSpPr>
            <a:spLocks noGrp="1"/>
          </p:cNvSpPr>
          <p:nvPr>
            <p:ph type="title"/>
          </p:nvPr>
        </p:nvSpPr>
        <p:spPr>
          <a:xfrm>
            <a:off x="92364" y="-295563"/>
            <a:ext cx="12099635" cy="8044872"/>
          </a:xfrm>
        </p:spPr>
        <p:txBody>
          <a:bodyPr>
            <a:normAutofit fontScale="90000"/>
          </a:bodyPr>
          <a:lstStyle/>
          <a:p>
            <a:pPr>
              <a:lnSpc>
                <a:spcPct val="100000"/>
              </a:lnSpc>
            </a:pPr>
            <a:r>
              <a:rPr lang="en-US" b="1">
                <a:latin typeface="Times New Roman" panose="02020603050405020304" pitchFamily="18" charset="0"/>
                <a:cs typeface="Times New Roman" panose="02020603050405020304" pitchFamily="18" charset="0"/>
              </a:rPr>
              <a:t>	1. Đi thuyền trên hồ Ba Bể, tác giả nghe được những âm thanh gì?</a:t>
            </a:r>
            <a:br>
              <a:rPr lang="en-US" b="1">
                <a:latin typeface="Times New Roman" panose="02020603050405020304" pitchFamily="18" charset="0"/>
                <a:cs typeface="Times New Roman" panose="02020603050405020304" pitchFamily="18" charset="0"/>
              </a:rPr>
            </a:br>
            <a:r>
              <a:rPr lang="en-US" b="1">
                <a:latin typeface="Times New Roman" panose="02020603050405020304" pitchFamily="18" charset="0"/>
                <a:cs typeface="Times New Roman" panose="02020603050405020304" pitchFamily="18" charset="0"/>
              </a:rPr>
              <a:t>	2. Vì sao tác giả có cảm giác thuyền lướt trên mây, trên núi? Chọn ý đúng:</a:t>
            </a:r>
            <a:br>
              <a:rPr lang="en-US" b="1">
                <a:latin typeface="Times New Roman" panose="02020603050405020304" pitchFamily="18" charset="0"/>
                <a:cs typeface="Times New Roman" panose="02020603050405020304" pitchFamily="18" charset="0"/>
              </a:rPr>
            </a:br>
            <a:r>
              <a:rPr lang="en-US" b="1">
                <a:latin typeface="Times New Roman" panose="02020603050405020304" pitchFamily="18" charset="0"/>
                <a:cs typeface="Times New Roman" panose="02020603050405020304" pitchFamily="18" charset="0"/>
              </a:rPr>
              <a:t>       a. Vì thuyền lướt trên mặt hồ có in bóng mây, núi.</a:t>
            </a:r>
            <a:br>
              <a:rPr lang="en-US" b="1">
                <a:latin typeface="Times New Roman" panose="02020603050405020304" pitchFamily="18" charset="0"/>
                <a:cs typeface="Times New Roman" panose="02020603050405020304" pitchFamily="18" charset="0"/>
              </a:rPr>
            </a:br>
            <a:r>
              <a:rPr lang="en-US" b="1">
                <a:latin typeface="Times New Roman" panose="02020603050405020304" pitchFamily="18" charset="0"/>
                <a:cs typeface="Times New Roman" panose="02020603050405020304" pitchFamily="18" charset="0"/>
              </a:rPr>
              <a:t>       b. Vì mái chèo khua làm bóng núi rung rinh</a:t>
            </a:r>
            <a:br>
              <a:rPr lang="en-US" b="1">
                <a:latin typeface="Times New Roman" panose="02020603050405020304" pitchFamily="18" charset="0"/>
                <a:cs typeface="Times New Roman" panose="02020603050405020304" pitchFamily="18" charset="0"/>
              </a:rPr>
            </a:br>
            <a:r>
              <a:rPr lang="en-US" b="1">
                <a:latin typeface="Times New Roman" panose="02020603050405020304" pitchFamily="18" charset="0"/>
                <a:cs typeface="Times New Roman" panose="02020603050405020304" pitchFamily="18" charset="0"/>
              </a:rPr>
              <a:t>       c. Vì xung quanh hồ có núi dựng cheo leo.</a:t>
            </a:r>
            <a:br>
              <a:rPr lang="en-US" b="1">
                <a:latin typeface="Times New Roman" panose="02020603050405020304" pitchFamily="18" charset="0"/>
                <a:cs typeface="Times New Roman" panose="02020603050405020304" pitchFamily="18" charset="0"/>
              </a:rPr>
            </a:br>
            <a:r>
              <a:rPr lang="en-US" b="1">
                <a:latin typeface="Times New Roman" panose="02020603050405020304" pitchFamily="18" charset="0"/>
                <a:cs typeface="Times New Roman" panose="02020603050405020304" pitchFamily="18" charset="0"/>
              </a:rPr>
              <a:t>	3. Quang cảnh hồ Ba Bể đẹp như thế nào?</a:t>
            </a:r>
            <a:br>
              <a:rPr lang="en-US" b="1">
                <a:latin typeface="Times New Roman" panose="02020603050405020304" pitchFamily="18" charset="0"/>
                <a:cs typeface="Times New Roman" panose="02020603050405020304" pitchFamily="18" charset="0"/>
              </a:rPr>
            </a:br>
            <a:r>
              <a:rPr lang="en-US" b="1">
                <a:latin typeface="Times New Roman" panose="02020603050405020304" pitchFamily="18" charset="0"/>
                <a:cs typeface="Times New Roman" panose="02020603050405020304" pitchFamily="18" charset="0"/>
              </a:rPr>
              <a:t>	4. Theo em, vì sao tác giả lưu luyến, không muốn về?</a:t>
            </a:r>
            <a:br>
              <a:rPr lang="en-US" b="1">
                <a:latin typeface="Times New Roman" panose="02020603050405020304" pitchFamily="18" charset="0"/>
                <a:cs typeface="Times New Roman" panose="02020603050405020304" pitchFamily="18" charset="0"/>
              </a:rPr>
            </a:br>
            <a:br>
              <a:rPr lang="en-US"/>
            </a:br>
            <a:endParaRPr lang="vi-VN"/>
          </a:p>
        </p:txBody>
      </p:sp>
      <p:pic>
        <p:nvPicPr>
          <p:cNvPr id="5" name="Audio 4">
            <a:hlinkClick r:id="" action="ppaction://media"/>
            <a:extLst>
              <a:ext uri="{FF2B5EF4-FFF2-40B4-BE49-F238E27FC236}">
                <a16:creationId xmlns:a16="http://schemas.microsoft.com/office/drawing/2014/main" id="{FF9D81B5-79F8-441B-8EA6-79259F91D26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971762343"/>
      </p:ext>
    </p:extLst>
  </p:cSld>
  <p:clrMapOvr>
    <a:masterClrMapping/>
  </p:clrMapOvr>
  <mc:AlternateContent xmlns:mc="http://schemas.openxmlformats.org/markup-compatibility/2006" xmlns:p14="http://schemas.microsoft.com/office/powerpoint/2010/main">
    <mc:Choice Requires="p14">
      <p:transition spd="slow" p14:dur="2000" advTm="38472"/>
    </mc:Choice>
    <mc:Fallback xmlns="">
      <p:transition spd="slow" advTm="384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F55474B-3652-48C4-8E8E-8CDA84C7953C}"/>
              </a:ext>
            </a:extLst>
          </p:cNvPr>
          <p:cNvSpPr>
            <a:spLocks noGrp="1"/>
          </p:cNvSpPr>
          <p:nvPr>
            <p:ph type="title"/>
          </p:nvPr>
        </p:nvSpPr>
        <p:spPr>
          <a:xfrm>
            <a:off x="92364" y="-295563"/>
            <a:ext cx="12099635" cy="8044872"/>
          </a:xfrm>
        </p:spPr>
        <p:txBody>
          <a:bodyPr>
            <a:normAutofit fontScale="90000"/>
          </a:bodyPr>
          <a:lstStyle/>
          <a:p>
            <a:pPr>
              <a:lnSpc>
                <a:spcPct val="100000"/>
              </a:lnSpc>
            </a:pPr>
            <a:r>
              <a:rPr lang="en-US" b="1">
                <a:latin typeface="Times New Roman" panose="02020603050405020304" pitchFamily="18" charset="0"/>
                <a:cs typeface="Times New Roman" panose="02020603050405020304" pitchFamily="18" charset="0"/>
              </a:rPr>
              <a:t>	1. Đi thuyền trên hồ Ba Bể, tác giả nghe được những âm thanh gì?</a:t>
            </a:r>
            <a:br>
              <a:rPr lang="en-US" b="1">
                <a:latin typeface="Times New Roman" panose="02020603050405020304" pitchFamily="18" charset="0"/>
                <a:cs typeface="Times New Roman" panose="02020603050405020304" pitchFamily="18" charset="0"/>
              </a:rPr>
            </a:br>
            <a:r>
              <a:rPr lang="en-US" b="1">
                <a:latin typeface="Times New Roman" panose="02020603050405020304" pitchFamily="18" charset="0"/>
                <a:cs typeface="Times New Roman" panose="02020603050405020304" pitchFamily="18" charset="0"/>
              </a:rPr>
              <a:t>	2. Vì sao tác giả có cảm giác thuyền lướt trên mây, trên núi? Chọn ý đúng:</a:t>
            </a:r>
            <a:br>
              <a:rPr lang="en-US" b="1">
                <a:latin typeface="Times New Roman" panose="02020603050405020304" pitchFamily="18" charset="0"/>
                <a:cs typeface="Times New Roman" panose="02020603050405020304" pitchFamily="18" charset="0"/>
              </a:rPr>
            </a:br>
            <a:r>
              <a:rPr lang="en-US" b="1">
                <a:latin typeface="Times New Roman" panose="02020603050405020304" pitchFamily="18" charset="0"/>
                <a:cs typeface="Times New Roman" panose="02020603050405020304" pitchFamily="18" charset="0"/>
              </a:rPr>
              <a:t>       a. Vì thuyền lướt trên mặt hồ có in bóng mây, núi.</a:t>
            </a:r>
            <a:br>
              <a:rPr lang="en-US" b="1">
                <a:latin typeface="Times New Roman" panose="02020603050405020304" pitchFamily="18" charset="0"/>
                <a:cs typeface="Times New Roman" panose="02020603050405020304" pitchFamily="18" charset="0"/>
              </a:rPr>
            </a:br>
            <a:r>
              <a:rPr lang="en-US" b="1">
                <a:latin typeface="Times New Roman" panose="02020603050405020304" pitchFamily="18" charset="0"/>
                <a:cs typeface="Times New Roman" panose="02020603050405020304" pitchFamily="18" charset="0"/>
              </a:rPr>
              <a:t>       b. Vì mái chèo khua làm bóng núi rung rinh</a:t>
            </a:r>
            <a:br>
              <a:rPr lang="en-US" b="1">
                <a:latin typeface="Times New Roman" panose="02020603050405020304" pitchFamily="18" charset="0"/>
                <a:cs typeface="Times New Roman" panose="02020603050405020304" pitchFamily="18" charset="0"/>
              </a:rPr>
            </a:br>
            <a:r>
              <a:rPr lang="en-US" b="1">
                <a:latin typeface="Times New Roman" panose="02020603050405020304" pitchFamily="18" charset="0"/>
                <a:cs typeface="Times New Roman" panose="02020603050405020304" pitchFamily="18" charset="0"/>
              </a:rPr>
              <a:t>       c. Vì xung quanh hồ có núi dựng cheo leo.</a:t>
            </a:r>
            <a:br>
              <a:rPr lang="en-US" b="1">
                <a:latin typeface="Times New Roman" panose="02020603050405020304" pitchFamily="18" charset="0"/>
                <a:cs typeface="Times New Roman" panose="02020603050405020304" pitchFamily="18" charset="0"/>
              </a:rPr>
            </a:br>
            <a:r>
              <a:rPr lang="en-US" b="1">
                <a:latin typeface="Times New Roman" panose="02020603050405020304" pitchFamily="18" charset="0"/>
                <a:cs typeface="Times New Roman" panose="02020603050405020304" pitchFamily="18" charset="0"/>
              </a:rPr>
              <a:t>	3. Quang cảnh hồ Ba Bể đẹp như thế nào?</a:t>
            </a:r>
            <a:br>
              <a:rPr lang="en-US" b="1">
                <a:latin typeface="Times New Roman" panose="02020603050405020304" pitchFamily="18" charset="0"/>
                <a:cs typeface="Times New Roman" panose="02020603050405020304" pitchFamily="18" charset="0"/>
              </a:rPr>
            </a:br>
            <a:r>
              <a:rPr lang="en-US" b="1">
                <a:latin typeface="Times New Roman" panose="02020603050405020304" pitchFamily="18" charset="0"/>
                <a:cs typeface="Times New Roman" panose="02020603050405020304" pitchFamily="18" charset="0"/>
              </a:rPr>
              <a:t>	4. Theo em, vì sao tác giả lưu luyến, không muốn về?</a:t>
            </a:r>
            <a:br>
              <a:rPr lang="en-US" b="1">
                <a:latin typeface="Times New Roman" panose="02020603050405020304" pitchFamily="18" charset="0"/>
                <a:cs typeface="Times New Roman" panose="02020603050405020304" pitchFamily="18" charset="0"/>
              </a:rPr>
            </a:br>
            <a:br>
              <a:rPr lang="en-US"/>
            </a:br>
            <a:endParaRPr lang="vi-VN"/>
          </a:p>
        </p:txBody>
      </p:sp>
    </p:spTree>
    <p:extLst>
      <p:ext uri="{BB962C8B-B14F-4D97-AF65-F5344CB8AC3E}">
        <p14:creationId xmlns:p14="http://schemas.microsoft.com/office/powerpoint/2010/main" val="30359516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6000" r="-26000"/>
          </a:stretch>
        </a:blipFill>
        <a:effectLst/>
      </p:bgPr>
    </p:bg>
    <p:spTree>
      <p:nvGrpSpPr>
        <p:cNvPr id="1" name=""/>
        <p:cNvGrpSpPr/>
        <p:nvPr/>
      </p:nvGrpSpPr>
      <p:grpSpPr>
        <a:xfrm>
          <a:off x="0" y="0"/>
          <a:ext cx="0" cy="0"/>
          <a:chOff x="0" y="0"/>
          <a:chExt cx="0" cy="0"/>
        </a:xfrm>
      </p:grpSpPr>
      <p:sp>
        <p:nvSpPr>
          <p:cNvPr id="2" name="Title 1"/>
          <p:cNvSpPr txBox="1">
            <a:spLocks/>
          </p:cNvSpPr>
          <p:nvPr/>
        </p:nvSpPr>
        <p:spPr>
          <a:xfrm>
            <a:off x="2798618" y="2452395"/>
            <a:ext cx="7564581" cy="2664549"/>
          </a:xfrm>
          <a:prstGeom prst="rect">
            <a:avLst/>
          </a:prstGeom>
        </p:spPr>
        <p:txBody>
          <a:bodyPr vert="horz" lIns="121917" tIns="60958" rIns="121917" bIns="60958"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8800" b="1" spc="67">
                <a:ln w="11430"/>
                <a:solidFill>
                  <a:srgbClr val="FF0000"/>
                </a:solidFill>
                <a:effectLst>
                  <a:outerShdw blurRad="76200" dist="50800" dir="5400000" algn="tl" rotWithShape="0">
                    <a:srgbClr val="000000">
                      <a:alpha val="65000"/>
                    </a:srgbClr>
                  </a:outerShdw>
                </a:effectLst>
                <a:latin typeface="Times New Roman" pitchFamily="18" charset="0"/>
                <a:cs typeface="Times New Roman" pitchFamily="18" charset="0"/>
              </a:rPr>
              <a:t>Thảo luận nhóm</a:t>
            </a:r>
            <a:endParaRPr kumimoji="0" lang="en-US" sz="8800" b="1" i="0" u="none" strike="noStrike" kern="1200" cap="none" spc="67" normalizeH="0" baseline="0" noProof="0" dirty="0">
              <a:ln w="11430"/>
              <a:solidFill>
                <a:srgbClr val="FF0000"/>
              </a:solidFill>
              <a:effectLst>
                <a:outerShdw blurRad="76200" dist="50800" dir="5400000" algn="tl" rotWithShape="0">
                  <a:srgbClr val="000000">
                    <a:alpha val="65000"/>
                  </a:srgbClr>
                </a:outerShdw>
              </a:effectLst>
              <a:uLnTx/>
              <a:uFillTx/>
              <a:latin typeface="Times New Roman" pitchFamily="18" charset="0"/>
              <a:ea typeface="+mj-ea"/>
              <a:cs typeface="Times New Roman" pitchFamily="18" charset="0"/>
            </a:endParaRPr>
          </a:p>
        </p:txBody>
      </p:sp>
    </p:spTree>
    <p:extLst>
      <p:ext uri="{BB962C8B-B14F-4D97-AF65-F5344CB8AC3E}">
        <p14:creationId xmlns:p14="http://schemas.microsoft.com/office/powerpoint/2010/main" val="54972352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1">
            <a:extLst>
              <a:ext uri="{FF2B5EF4-FFF2-40B4-BE49-F238E27FC236}">
                <a16:creationId xmlns:a16="http://schemas.microsoft.com/office/drawing/2014/main" id="{2A438304-0C95-262E-FFBC-4C6954637A8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888553" y="0"/>
            <a:ext cx="1880028" cy="1746076"/>
          </a:xfrm>
          <a:prstGeom prst="rect">
            <a:avLst/>
          </a:prstGeom>
        </p:spPr>
      </p:pic>
      <p:sp>
        <p:nvSpPr>
          <p:cNvPr id="8" name="Oval 7">
            <a:extLst>
              <a:ext uri="{FF2B5EF4-FFF2-40B4-BE49-F238E27FC236}">
                <a16:creationId xmlns:a16="http://schemas.microsoft.com/office/drawing/2014/main" id="{24878E4C-3AE6-3D28-0BF3-1C048ABD99A6}"/>
              </a:ext>
            </a:extLst>
          </p:cNvPr>
          <p:cNvSpPr/>
          <p:nvPr/>
        </p:nvSpPr>
        <p:spPr>
          <a:xfrm>
            <a:off x="2090055" y="1436915"/>
            <a:ext cx="7489373" cy="341267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sp>
        <p:nvSpPr>
          <p:cNvPr id="9" name="Rectangle 8">
            <a:extLst>
              <a:ext uri="{FF2B5EF4-FFF2-40B4-BE49-F238E27FC236}">
                <a16:creationId xmlns:a16="http://schemas.microsoft.com/office/drawing/2014/main" id="{56297078-564E-5BF1-6D32-56BA78BB8B2C}"/>
              </a:ext>
            </a:extLst>
          </p:cNvPr>
          <p:cNvSpPr/>
          <p:nvPr/>
        </p:nvSpPr>
        <p:spPr>
          <a:xfrm>
            <a:off x="3240363" y="2833305"/>
            <a:ext cx="5566181" cy="690638"/>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Trò</a:t>
            </a:r>
            <a:r>
              <a:rPr kumimoji="0" lang="en-US" sz="4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chơi</a:t>
            </a:r>
            <a:r>
              <a:rPr kumimoji="0" lang="en-US" sz="4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Phỏng</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vấn</a:t>
            </a:r>
            <a:endPar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0400786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heel(1)">
                                      <p:cBhvr>
                                        <p:cTn id="12" dur="2000"/>
                                        <p:tgtEl>
                                          <p:spTgt spid="8"/>
                                        </p:tgtEl>
                                      </p:cBhvr>
                                    </p:animEffect>
                                  </p:childTnLst>
                                </p:cTn>
                              </p:par>
                              <p:par>
                                <p:cTn id="13" presetID="21" presetClass="entr" presetSubtype="1"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heel(1)">
                                      <p:cBhvr>
                                        <p:cTn id="15"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41"/>
          <p:cNvSpPr/>
          <p:nvPr/>
        </p:nvSpPr>
        <p:spPr>
          <a:xfrm>
            <a:off x="-1" y="1031744"/>
            <a:ext cx="11408403" cy="1515158"/>
          </a:xfrm>
          <a:prstGeom prst="rect">
            <a:avLst/>
          </a:prstGeom>
        </p:spPr>
        <p:txBody>
          <a:bodyPr wrap="square">
            <a:spAutoFit/>
          </a:bodyPr>
          <a:lstStyle/>
          <a:p>
            <a:pPr defTabSz="684886" eaLnBrk="0" fontAlgn="base" hangingPunct="0">
              <a:spcBef>
                <a:spcPct val="0"/>
              </a:spcBef>
              <a:spcAft>
                <a:spcPct val="0"/>
              </a:spcAft>
            </a:pPr>
            <a:r>
              <a:rPr kumimoji="0" lang="en-US" sz="2846"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itchFamily="18" charset="0"/>
              </a:rPr>
              <a:t>      </a:t>
            </a:r>
            <a:r>
              <a:rPr kumimoji="0" lang="en-US" sz="2846" b="1" i="0" u="none" strike="noStrike" kern="1200" cap="none" spc="0" normalizeH="0" baseline="0" noProof="0" dirty="0" err="1">
                <a:ln>
                  <a:noFill/>
                </a:ln>
                <a:effectLst/>
                <a:uLnTx/>
                <a:uFillTx/>
                <a:latin typeface="Times New Roman" panose="02020603050405020304" pitchFamily="18" charset="0"/>
                <a:ea typeface="+mn-ea"/>
                <a:cs typeface="Times New Roman" pitchFamily="18" charset="0"/>
              </a:rPr>
              <a:t>Câu</a:t>
            </a:r>
            <a:r>
              <a:rPr kumimoji="0" lang="en-US" sz="2846" b="1" i="0" u="none" strike="noStrike" kern="1200" cap="none" spc="0" normalizeH="0" baseline="0" noProof="0" dirty="0">
                <a:ln>
                  <a:noFill/>
                </a:ln>
                <a:effectLst/>
                <a:uLnTx/>
                <a:uFillTx/>
                <a:latin typeface="Times New Roman" panose="02020603050405020304" pitchFamily="18" charset="0"/>
                <a:ea typeface="+mn-ea"/>
                <a:cs typeface="Times New Roman" pitchFamily="18" charset="0"/>
              </a:rPr>
              <a:t> 1</a:t>
            </a:r>
            <a:r>
              <a:rPr kumimoji="0" lang="en-US" sz="2846" b="1" i="0" u="none" strike="noStrike" kern="1200" cap="none" spc="0" normalizeH="0" baseline="0" noProof="0">
                <a:ln>
                  <a:noFill/>
                </a:ln>
                <a:effectLst/>
                <a:uLnTx/>
                <a:uFillTx/>
                <a:latin typeface="Times New Roman" panose="02020603050405020304" pitchFamily="18" charset="0"/>
                <a:ea typeface="+mn-ea"/>
                <a:cs typeface="Times New Roman" pitchFamily="18" charset="0"/>
              </a:rPr>
              <a:t>: </a:t>
            </a:r>
            <a:r>
              <a:rPr lang="vi-VN" sz="3200" b="1">
                <a:latin typeface="+mj-lt"/>
                <a:cs typeface="Arial" pitchFamily="34" charset="0"/>
              </a:rPr>
              <a:t>Đi thuyền trên hồ Ba Bể, tác giả nghe được những âm thanh gì?</a:t>
            </a:r>
          </a:p>
          <a:p>
            <a:pPr marL="0" marR="0" lvl="0" indent="0" defTabSz="684886" rtl="0" eaLnBrk="0" fontAlgn="base" latinLnBrk="0" hangingPunct="0">
              <a:lnSpc>
                <a:spcPct val="100000"/>
              </a:lnSpc>
              <a:spcBef>
                <a:spcPct val="0"/>
              </a:spcBef>
              <a:spcAft>
                <a:spcPct val="0"/>
              </a:spcAft>
              <a:buClrTx/>
              <a:buSzTx/>
              <a:buFontTx/>
              <a:buNone/>
              <a:tabLst/>
              <a:defRPr/>
            </a:pPr>
            <a:endParaRPr kumimoji="0" lang="en-US" sz="2846"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12" name="Rectangle 11"/>
          <p:cNvSpPr/>
          <p:nvPr/>
        </p:nvSpPr>
        <p:spPr>
          <a:xfrm>
            <a:off x="-2" y="1755536"/>
            <a:ext cx="11928367" cy="1192634"/>
          </a:xfrm>
          <a:prstGeom prst="rect">
            <a:avLst/>
          </a:prstGeom>
        </p:spPr>
        <p:txBody>
          <a:bodyPr wrap="square">
            <a:spAutoFit/>
          </a:bodyPr>
          <a:lstStyle/>
          <a:p>
            <a:pPr marL="0" marR="0" lvl="0" indent="0" algn="l" defTabSz="684886" rtl="0" eaLnBrk="0" fontAlgn="base" latinLnBrk="0" hangingPunct="0">
              <a:lnSpc>
                <a:spcPct val="100000"/>
              </a:lnSpc>
              <a:spcBef>
                <a:spcPct val="0"/>
              </a:spcBef>
              <a:spcAft>
                <a:spcPct val="0"/>
              </a:spcAft>
              <a:buClrTx/>
              <a:buSzTx/>
              <a:buFontTx/>
              <a:buNone/>
              <a:tabLst/>
              <a:defRPr/>
            </a:pPr>
            <a:r>
              <a:rPr kumimoji="0" lang="nl-NL" sz="2846" b="1" i="0" u="none" strike="noStrike" kern="1200" cap="none" spc="0" normalizeH="0" baseline="0" noProof="0">
                <a:ln>
                  <a:noFill/>
                </a:ln>
                <a:solidFill>
                  <a:srgbClr val="0000CC"/>
                </a:solidFill>
                <a:effectLst/>
                <a:uLnTx/>
                <a:uFillTx/>
                <a:latin typeface="Times New Roman" pitchFamily="18" charset="0"/>
                <a:ea typeface="+mn-ea"/>
                <a:cs typeface="Times New Roman" pitchFamily="18" charset="0"/>
              </a:rPr>
              <a:t>        </a:t>
            </a:r>
            <a:endParaRPr kumimoji="0" lang="en-US" sz="2846" b="1" i="0" u="none" strike="noStrike" kern="1200" cap="none" spc="0" normalizeH="0" baseline="0" noProof="0">
              <a:ln>
                <a:noFill/>
              </a:ln>
              <a:solidFill>
                <a:srgbClr val="0000CC"/>
              </a:solidFill>
              <a:effectLst/>
              <a:uLnTx/>
              <a:uFillTx/>
              <a:latin typeface="Times New Roman" panose="02020603050405020304" pitchFamily="18" charset="0"/>
              <a:ea typeface="+mn-ea"/>
              <a:cs typeface="Times New Roman" panose="02020603050405020304" pitchFamily="18" charset="0"/>
            </a:endParaRPr>
          </a:p>
          <a:p>
            <a:pPr>
              <a:lnSpc>
                <a:spcPct val="150000"/>
              </a:lnSpc>
            </a:pPr>
            <a:r>
              <a:rPr lang="vi-VN" sz="3200" b="1">
                <a:solidFill>
                  <a:srgbClr val="FF0000"/>
                </a:solidFill>
                <a:latin typeface="Times New Roman" panose="02020603050405020304" pitchFamily="18" charset="0"/>
                <a:cs typeface="Times New Roman" panose="02020603050405020304" pitchFamily="18" charset="0"/>
              </a:rPr>
              <a:t>Tác giả nghe được tiếng lá rừng khẽ reo trong gió, tiếng chim rừng.</a:t>
            </a:r>
            <a:endParaRPr lang="vi-VN" sz="3200" b="1" dirty="0">
              <a:solidFill>
                <a:srgbClr val="FF0000"/>
              </a:solidFill>
              <a:latin typeface="Times New Roman" panose="02020603050405020304" pitchFamily="18" charset="0"/>
              <a:cs typeface="Times New Roman" panose="02020603050405020304" pitchFamily="18" charset="0"/>
            </a:endParaRPr>
          </a:p>
        </p:txBody>
      </p:sp>
      <p:sp>
        <p:nvSpPr>
          <p:cNvPr id="39" name="Rectangle 38"/>
          <p:cNvSpPr/>
          <p:nvPr/>
        </p:nvSpPr>
        <p:spPr>
          <a:xfrm>
            <a:off x="110836" y="2479328"/>
            <a:ext cx="11012178" cy="2604559"/>
          </a:xfrm>
          <a:prstGeom prst="rect">
            <a:avLst/>
          </a:prstGeom>
        </p:spPr>
        <p:txBody>
          <a:bodyPr wrap="square">
            <a:spAutoFit/>
          </a:bodyPr>
          <a:lstStyle/>
          <a:p>
            <a:pPr marL="0" marR="0" lvl="0" indent="0" algn="l" defTabSz="684886" rtl="0" eaLnBrk="0" fontAlgn="base" latinLnBrk="0" hangingPunct="0">
              <a:lnSpc>
                <a:spcPct val="100000"/>
              </a:lnSpc>
              <a:spcBef>
                <a:spcPct val="0"/>
              </a:spcBef>
              <a:spcAft>
                <a:spcPct val="0"/>
              </a:spcAft>
              <a:buClrTx/>
              <a:buSzTx/>
              <a:buFontTx/>
              <a:buNone/>
              <a:tabLst/>
              <a:defRPr/>
            </a:pPr>
            <a:r>
              <a:rPr kumimoji="0" lang="en-US" sz="2696" b="1" i="0"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rPr>
              <a:t>        </a:t>
            </a:r>
            <a:endParaRPr lang="en-US" sz="2696" b="1">
              <a:solidFill>
                <a:srgbClr val="FF0000"/>
              </a:solidFill>
              <a:latin typeface="Times New Roman" pitchFamily="18" charset="0"/>
              <a:cs typeface="Times New Roman" pitchFamily="18" charset="0"/>
            </a:endParaRPr>
          </a:p>
          <a:p>
            <a:pPr marL="0" marR="0" lvl="0" indent="0" algn="l" defTabSz="684886" rtl="0" eaLnBrk="0" fontAlgn="base" latinLnBrk="0" hangingPunct="0">
              <a:lnSpc>
                <a:spcPct val="100000"/>
              </a:lnSpc>
              <a:spcBef>
                <a:spcPct val="0"/>
              </a:spcBef>
              <a:spcAft>
                <a:spcPct val="0"/>
              </a:spcAft>
              <a:buClrTx/>
              <a:buSzTx/>
              <a:buFontTx/>
              <a:buNone/>
              <a:tabLst/>
              <a:defRPr/>
            </a:pPr>
            <a:endParaRPr lang="en-US" sz="2696" b="1">
              <a:solidFill>
                <a:srgbClr val="FF0000"/>
              </a:solidFill>
              <a:latin typeface="Times New Roman" pitchFamily="18" charset="0"/>
              <a:cs typeface="Times New Roman" pitchFamily="18" charset="0"/>
            </a:endParaRPr>
          </a:p>
          <a:p>
            <a:pPr marL="0" marR="0" lvl="0" indent="0" algn="l" defTabSz="684886" rtl="0" eaLnBrk="0" fontAlgn="base" latinLnBrk="0" hangingPunct="0">
              <a:lnSpc>
                <a:spcPct val="100000"/>
              </a:lnSpc>
              <a:spcBef>
                <a:spcPct val="0"/>
              </a:spcBef>
              <a:spcAft>
                <a:spcPct val="0"/>
              </a:spcAft>
              <a:buClrTx/>
              <a:buSzTx/>
              <a:buFontTx/>
              <a:buNone/>
              <a:tabLst/>
              <a:defRPr/>
            </a:pPr>
            <a:endParaRPr kumimoji="0" lang="en-US" sz="2696" b="1" i="0"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endParaRPr>
          </a:p>
          <a:p>
            <a:pPr marL="0" marR="0" lvl="0" indent="0" algn="l" defTabSz="684886" rtl="0" eaLnBrk="0" fontAlgn="base" latinLnBrk="0" hangingPunct="0">
              <a:lnSpc>
                <a:spcPct val="100000"/>
              </a:lnSpc>
              <a:spcBef>
                <a:spcPct val="0"/>
              </a:spcBef>
              <a:spcAft>
                <a:spcPct val="0"/>
              </a:spcAft>
              <a:buClrTx/>
              <a:buSzTx/>
              <a:buFontTx/>
              <a:buNone/>
              <a:tabLst/>
              <a:defRPr/>
            </a:pPr>
            <a:endParaRPr lang="en-US" sz="2696" b="1">
              <a:solidFill>
                <a:srgbClr val="FF0000"/>
              </a:solidFill>
              <a:latin typeface="Times New Roman" pitchFamily="18" charset="0"/>
              <a:cs typeface="Times New Roman" pitchFamily="18" charset="0"/>
            </a:endParaRPr>
          </a:p>
          <a:p>
            <a:pPr marL="0" marR="0" lvl="0" indent="0" algn="l" defTabSz="684886" rtl="0" eaLnBrk="0" fontAlgn="base" latinLnBrk="0" hangingPunct="0">
              <a:lnSpc>
                <a:spcPct val="100000"/>
              </a:lnSpc>
              <a:spcBef>
                <a:spcPct val="0"/>
              </a:spcBef>
              <a:spcAft>
                <a:spcPct val="0"/>
              </a:spcAft>
              <a:buClrTx/>
              <a:buSzTx/>
              <a:buFontTx/>
              <a:buNone/>
              <a:tabLst/>
              <a:defRPr/>
            </a:pPr>
            <a:endParaRPr kumimoji="0" lang="en-US" sz="2696" b="1" i="0"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endParaRPr>
          </a:p>
          <a:p>
            <a:pPr marL="0" marR="0" lvl="0" indent="0" algn="l" defTabSz="684886" rtl="0" eaLnBrk="0" fontAlgn="base" latinLnBrk="0" hangingPunct="0">
              <a:lnSpc>
                <a:spcPct val="100000"/>
              </a:lnSpc>
              <a:spcBef>
                <a:spcPct val="0"/>
              </a:spcBef>
              <a:spcAft>
                <a:spcPct val="0"/>
              </a:spcAft>
              <a:buClrTx/>
              <a:buSzTx/>
              <a:buFontTx/>
              <a:buNone/>
              <a:tabLst/>
              <a:defRPr/>
            </a:pPr>
            <a:r>
              <a:rPr kumimoji="0" lang="en-US" sz="2696" b="1" i="0"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rPr>
              <a:t> </a:t>
            </a:r>
            <a:endParaRPr kumimoji="0" lang="en-US" sz="2846"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808375707"/>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fade">
                                      <p:cBhvr>
                                        <p:cTn id="1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12" grpId="0"/>
      <p:bldP spid="39"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409</TotalTime>
  <Words>1261</Words>
  <Application>Microsoft Office PowerPoint</Application>
  <PresentationFormat>Widescreen</PresentationFormat>
  <Paragraphs>68</Paragraphs>
  <Slides>38</Slides>
  <Notes>0</Notes>
  <HiddenSlides>0</HiddenSlides>
  <MMClips>8</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38</vt:i4>
      </vt:variant>
    </vt:vector>
  </HeadingPairs>
  <TitlesOfParts>
    <vt:vector size="47" baseType="lpstr">
      <vt:lpstr>Arial</vt:lpstr>
      <vt:lpstr>Calibri</vt:lpstr>
      <vt:lpstr>Calibri Light</vt:lpstr>
      <vt:lpstr>HP001 4 hàng</vt:lpstr>
      <vt:lpstr>Open Sans</vt:lpstr>
      <vt:lpstr>Times New Roman</vt:lpstr>
      <vt:lpstr>1_Office Theme</vt:lpstr>
      <vt:lpstr>Office Theme</vt:lpstr>
      <vt:lpstr>5_Office Theme</vt:lpstr>
      <vt:lpstr>PowerPoint Presentation</vt:lpstr>
      <vt:lpstr>PowerPoint Presentation</vt:lpstr>
      <vt:lpstr>PowerPoint Presentation</vt:lpstr>
      <vt:lpstr> 1. Đi thuyền trên hồ Ba Bể, tác giả nghe được những âm thanh gì?  2. Vì sao tác giả có cảm giác thuyền lướt trên mây, trên núi? Chọn ý đúng:        a. Vì thuyền lướt trên mặt hồ có in bóng mây, núi.        b. Vì mái chèo khua làm bóng núi rung rinh        c. Vì xung quanh hồ có núi dựng cheo leo.  3. Quang cảnh hồ Ba Bể đẹp như thế nào?  4. Theo em, vì sao tác giả lưu luyến, không muốn về?  </vt:lpstr>
      <vt:lpstr> 1. Đi thuyền trên hồ Ba Bể, tác giả nghe được những âm thanh gì?  2. Vì sao tác giả có cảm giác thuyền lướt trên mây, trên núi? Chọn ý đúng:        a. Vì thuyền lướt trên mặt hồ có in bóng mây, núi.        b. Vì mái chèo khua làm bóng núi rung rinh        c. Vì xung quanh hồ có núi dựng cheo leo.  3. Quang cảnh hồ Ba Bể đẹp như thế nào?  4. Theo em, vì sao tác giả lưu luyến, không muốn về?  </vt:lpstr>
      <vt:lpstr> 1. Đi thuyền trên hồ Ba Bể, tác giả nghe được những âm thanh gì?  2. Vì sao tác giả có cảm giác thuyền lướt trên mây, trên núi? Chọn ý đúng:        a. Vì thuyền lướt trên mặt hồ có in bóng mây, núi.        b. Vì mái chèo khua làm bóng núi rung rinh        c. Vì xung quanh hồ có núi dựng cheo leo.  3. Quang cảnh hồ Ba Bể đẹp như thế nào?  4. Theo em, vì sao tác giả lưu luyến, không muốn về?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Câu 1:Câu nào sau đây viết đúng tên địa lí Việt Nam? A. xã Vạn Thọ, huyện Đại Từ, tỉnh Thái Nguyên B. tổ 6, phường Quang trung, thành phố Thái Nguyên C. xóm Phú Lợi, xã Bàn Đạt, Huyện phú bình, tỉnh Thái Nguyên.</vt:lpstr>
      <vt:lpstr>Câu 1:Câu nào sau đây viết đúng tên địa lí Việt Nam? A. xã Vạn Thọ, huyện Đại Từ, tỉnh Thái Nguyên. B. tổ 6, phường Quang trung, thành phố Thái Nguyên. C. xóm Phú Lợi, xã Bàn Đạt, Huyện phú bình, tỉnh Thái Nguyên.</vt:lpstr>
      <vt:lpstr>Câu 1:Câu nào sau đây viết đúng tên địa lí Việt Nam? A. xã Vạn Thọ, huyện Đại Từ, tỉnh Thái Nguyên B. tổ 6, phường Quang trung, thành phố Thái Nguyên C. xóm Phú Lợi, xã Bàn Đạt, Huyện phú bình, tỉnh Thái Nguyên.</vt:lpstr>
      <vt:lpstr>PowerPoint Presentation</vt:lpstr>
      <vt:lpstr>Câu 2: Trường hợp nào sau đây viết sai tên địa lí Việt Nam ? A. Hải Phòng B. Lào Cai C. Thái nguyên  </vt:lpstr>
      <vt:lpstr>Câu 2: Trường hợp nào sau đây viết sai tên địa lí Việt Nam ? A. Hải Phòng. B. Lào Cai. C. Thái nguyên.  </vt:lpstr>
      <vt:lpstr>Câu 2: Trường hợp nào sau đây viết sai tên địa lí Việt Nam ? A. Hải Phòng B. Lào Cai C. Thái nguyên  </vt:lpstr>
      <vt:lpstr>Câu 3: Em chọn đáp án đúng nhất? A. phường Tân Lập B.  phường Phú Xá C.  Cả ý A và B đều đúng   </vt:lpstr>
      <vt:lpstr>Câu 3: Em chọn đáp án đúng nhất? A. phường Tân Lập. B.  phường Phú Xá. C.  Cả ý A và B đều đúng.   </vt:lpstr>
      <vt:lpstr>Câu 3: Em chọn đáp án đúng nhất? A. phường Tân Lập B.  phường Phú Xá C.  Cả ý A và B đều đúng   </vt:lpstr>
      <vt:lpstr>PowerPoint Presentation</vt:lpstr>
      <vt:lpstr>PowerPoint Presentation</vt:lpstr>
      <vt:lpstr>PowerPoint Presentation</vt:lpstr>
      <vt:lpstr>Tự đọc sách báo</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29</cp:revision>
  <dcterms:created xsi:type="dcterms:W3CDTF">2025-01-14T03:33:05Z</dcterms:created>
  <dcterms:modified xsi:type="dcterms:W3CDTF">2025-03-27T02:05:43Z</dcterms:modified>
</cp:coreProperties>
</file>