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1817239695" r:id="rId3"/>
    <p:sldId id="256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1817239694" r:id="rId12"/>
    <p:sldId id="1817239714" r:id="rId13"/>
    <p:sldId id="1817239715" r:id="rId14"/>
    <p:sldId id="1817239716" r:id="rId15"/>
    <p:sldId id="1817239717" r:id="rId16"/>
    <p:sldId id="1817239697" r:id="rId17"/>
    <p:sldId id="1817239718" r:id="rId18"/>
    <p:sldId id="1817239698" r:id="rId19"/>
    <p:sldId id="1817239712" r:id="rId20"/>
    <p:sldId id="1817239719" r:id="rId21"/>
    <p:sldId id="1817239713" r:id="rId22"/>
    <p:sldId id="1817239720" r:id="rId23"/>
    <p:sldId id="555" r:id="rId24"/>
    <p:sldId id="18172397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9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9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5/2/2025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627D-6A46-4209-B224-2F4A414233C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D89E334-04F1-4526-42DB-801A1A0AB4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88" y="-7670948"/>
            <a:ext cx="1523558" cy="152355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ED3CF6-ADC1-FD40-537A-EB1B316D7D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69" y="0"/>
            <a:ext cx="1729311" cy="172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5C6570-782B-A4A7-82DB-6500163E29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33"/>
          <a:stretch/>
        </p:blipFill>
        <p:spPr>
          <a:xfrm>
            <a:off x="0" y="0"/>
            <a:ext cx="12206515" cy="429768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1E321EB-EBCA-F77D-A4DD-B3D8C4CE29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08120"/>
            <a:ext cx="2556212" cy="25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424</Words>
  <Application>Microsoft Office PowerPoint</Application>
  <PresentationFormat>Widescreen</PresentationFormat>
  <Paragraphs>73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Cambria</vt:lpstr>
      <vt:lpstr>Cambria Math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71</cp:revision>
  <dcterms:created xsi:type="dcterms:W3CDTF">2024-06-22T08:49:28Z</dcterms:created>
  <dcterms:modified xsi:type="dcterms:W3CDTF">2025-02-05T12:57:15Z</dcterms:modified>
</cp:coreProperties>
</file>