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6"/>
  </p:notesMasterIdLst>
  <p:sldIdLst>
    <p:sldId id="300" r:id="rId2"/>
    <p:sldId id="281" r:id="rId3"/>
    <p:sldId id="287" r:id="rId4"/>
    <p:sldId id="297" r:id="rId5"/>
    <p:sldId id="298" r:id="rId6"/>
    <p:sldId id="296" r:id="rId7"/>
    <p:sldId id="434" r:id="rId8"/>
    <p:sldId id="260" r:id="rId9"/>
    <p:sldId id="439" r:id="rId10"/>
    <p:sldId id="440" r:id="rId11"/>
    <p:sldId id="299" r:id="rId12"/>
    <p:sldId id="261" r:id="rId13"/>
    <p:sldId id="430" r:id="rId14"/>
    <p:sldId id="431" r:id="rId15"/>
    <p:sldId id="432" r:id="rId16"/>
    <p:sldId id="436" r:id="rId17"/>
    <p:sldId id="421" r:id="rId18"/>
    <p:sldId id="441" r:id="rId19"/>
    <p:sldId id="265" r:id="rId20"/>
    <p:sldId id="433" r:id="rId21"/>
    <p:sldId id="267" r:id="rId22"/>
    <p:sldId id="435" r:id="rId23"/>
    <p:sldId id="437" r:id="rId24"/>
    <p:sldId id="270" r:id="rId25"/>
  </p:sldIdLst>
  <p:sldSz cx="12192000" cy="6858000"/>
  <p:notesSz cx="6858000" cy="9144000"/>
  <p:embeddedFontLst>
    <p:embeddedFont>
      <p:font typeface="#9Slide02 Noi dung dai" panose="020B0604020202020204" charset="0"/>
      <p:regular r:id="rId27"/>
    </p:embeddedFont>
    <p:embeddedFont>
      <p:font typeface="#9Slide02 Tieu de dai" panose="020B0604020202020204" charset="0"/>
      <p:bold r:id="rId28"/>
    </p:embeddedFont>
    <p:embeddedFont>
      <p:font typeface="iCiel Cadena" panose="02000503000000020004" charset="0"/>
      <p:bold r:id="rId29"/>
    </p:embeddedFont>
    <p:embeddedFont>
      <p:font typeface="Open Sans" panose="020B0606030504020204" pitchFamily="34" charset="0"/>
      <p:regular r:id="rId30"/>
      <p:bold r:id="rId31"/>
      <p:italic r:id="rId32"/>
      <p:boldItalic r:id="rId33"/>
    </p:embeddedFont>
    <p:embeddedFont>
      <p:font typeface="UTM Avo" panose="02040603050506020204" pitchFamily="18" charset="0"/>
      <p:regular r:id="rId34"/>
      <p:bold r:id="rId35"/>
      <p:italic r:id="rId36"/>
      <p:boldItalic r:id="rId37"/>
    </p:embeddedFont>
    <p:embeddedFont>
      <p:font typeface="UTMavobold" panose="02040603050506020204" pitchFamily="18" charset="0"/>
      <p:bold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E4E8"/>
    <a:srgbClr val="FFD400"/>
    <a:srgbClr val="F4744F"/>
    <a:srgbClr val="444444"/>
    <a:srgbClr val="454545"/>
    <a:srgbClr val="FF00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96" autoAdjust="0"/>
    <p:restoredTop sz="85994" autoAdjust="0"/>
  </p:normalViewPr>
  <p:slideViewPr>
    <p:cSldViewPr showGuides="1">
      <p:cViewPr varScale="1">
        <p:scale>
          <a:sx n="52" d="100"/>
          <a:sy n="52" d="100"/>
        </p:scale>
        <p:origin x="888" y="5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C8CE4D-116B-4203-861E-A058380AB987}" type="datetimeFigureOut">
              <a:rPr lang="en-US" smtClean="0"/>
              <a:t>10/11/2024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797605-CA0B-41C0-A379-AE7C38122F99}" type="slidenum">
              <a:rPr lang="en-US" smtClean="0"/>
              <a:t>‹#›</a:t>
            </a:fld>
            <a:endParaRPr lang="en-US"/>
          </a:p>
        </p:txBody>
      </p:sp>
    </p:spTree>
    <p:extLst>
      <p:ext uri="{BB962C8B-B14F-4D97-AF65-F5344CB8AC3E}">
        <p14:creationId xmlns:p14="http://schemas.microsoft.com/office/powerpoint/2010/main" val="1765014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15" marR="46990" lvl="0" indent="0" algn="just" defTabSz="914400" rtl="0" eaLnBrk="1" fontAlgn="auto" latinLnBrk="0" hangingPunct="1">
              <a:lnSpc>
                <a:spcPct val="115000"/>
              </a:lnSpc>
              <a:spcBef>
                <a:spcPts val="0"/>
              </a:spcBef>
              <a:spcAft>
                <a:spcPts val="0"/>
              </a:spcAft>
              <a:buClrTx/>
              <a:buSzTx/>
              <a:buFontTx/>
              <a:buNone/>
              <a:tabLst>
                <a:tab pos="162560" algn="l"/>
              </a:tabLst>
              <a:defRPr/>
            </a:pPr>
            <a:r>
              <a:rPr lang="en-US" sz="1800" i="1" dirty="0" err="1">
                <a:effectLst/>
                <a:latin typeface="Times New Roman" panose="02020603050405020304" pitchFamily="18" charset="0"/>
                <a:ea typeface="Calibri" panose="020F0502020204030204" pitchFamily="34" charset="0"/>
                <a:cs typeface="Arial" panose="020B0604020202020204" pitchFamily="34" charset="0"/>
              </a:rPr>
              <a:t>Các</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chú</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bò</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sữa</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ngộ</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nghĩ</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của</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nông</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trại</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vui</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vẻ</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đang</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bị</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người</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ngoài</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hành</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tinh</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bắt</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giữ</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Để</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giải</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cứu</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những</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chú</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bò</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này</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các</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em</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hãy</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trả</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lời</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đúng</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các</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câu</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hỏi</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và</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thực</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hiện</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tốt</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các</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nhiệm</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vụ</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mà</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người</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ngoài</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hành</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tinh</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đưa</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ra.</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Các</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bạn</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lớp</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4E</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có</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sẵn</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sàng</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giúp</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các</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bạn</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bò</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sữa</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không</a:t>
            </a:r>
            <a:r>
              <a:rPr lang="en-US" sz="1800" i="1" dirty="0">
                <a:effectLst/>
                <a:latin typeface="Times New Roman" panose="02020603050405020304" pitchFamily="18" charset="0"/>
                <a:ea typeface="Calibri" panose="020F0502020204030204" pitchFamily="34" charset="0"/>
                <a:cs typeface="Arial" panose="020B0604020202020204" pitchFamily="34" charset="0"/>
              </a:rPr>
              <a:t>?</a:t>
            </a:r>
            <a:endParaRPr lang="vi-VN" sz="1800" dirty="0">
              <a:effectLst/>
              <a:latin typeface="Times New Roman" panose="02020603050405020304" pitchFamily="18" charset="0"/>
              <a:ea typeface="Calibri" panose="020F0502020204030204" pitchFamily="34" charset="0"/>
              <a:cs typeface="Arial" panose="020B0604020202020204" pitchFamily="34" charset="0"/>
            </a:endParaRPr>
          </a:p>
          <a:p>
            <a:pPr marL="18415" marR="46990" algn="just">
              <a:lnSpc>
                <a:spcPct val="115000"/>
              </a:lnSpc>
              <a:spcBef>
                <a:spcPts val="0"/>
              </a:spcBef>
              <a:spcAft>
                <a:spcPts val="0"/>
              </a:spcAft>
              <a:tabLst>
                <a:tab pos="162560" algn="l"/>
              </a:tabLst>
            </a:pPr>
            <a:endParaRPr lang="en-US" dirty="0"/>
          </a:p>
        </p:txBody>
      </p:sp>
      <p:sp>
        <p:nvSpPr>
          <p:cNvPr id="4" name="Slide Number Placeholder 3"/>
          <p:cNvSpPr>
            <a:spLocks noGrp="1"/>
          </p:cNvSpPr>
          <p:nvPr>
            <p:ph type="sldNum" sz="quarter" idx="5"/>
          </p:nvPr>
        </p:nvSpPr>
        <p:spPr/>
        <p:txBody>
          <a:bodyPr/>
          <a:lstStyle/>
          <a:p>
            <a:fld id="{0ED40AF1-241F-463A-8508-92C4EB2DF3E4}" type="slidenum">
              <a:rPr lang="en-US" smtClean="0"/>
              <a:t>2</a:t>
            </a:fld>
            <a:endParaRPr lang="en-US"/>
          </a:p>
        </p:txBody>
      </p:sp>
    </p:spTree>
    <p:extLst>
      <p:ext uri="{BB962C8B-B14F-4D97-AF65-F5344CB8AC3E}">
        <p14:creationId xmlns:p14="http://schemas.microsoft.com/office/powerpoint/2010/main" val="2067296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171450" indent="-171450">
              <a:buFontTx/>
              <a:buChar char="-"/>
            </a:pPr>
            <a:r>
              <a:rPr lang="vi-VN" dirty="0"/>
              <a:t>Đọc </a:t>
            </a:r>
            <a:r>
              <a:rPr lang="vi-VN" dirty="0" err="1"/>
              <a:t>nt</a:t>
            </a:r>
            <a:r>
              <a:rPr lang="vi-VN" dirty="0"/>
              <a:t> 4 đoạn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vi-VN" dirty="0"/>
              <a:t>Hướng dẫn: Giọng đọc chậm rãi; lời chôm lo lắng, ngây thơ</a:t>
            </a:r>
          </a:p>
          <a:p>
            <a:pPr marL="171450" indent="-171450">
              <a:buFontTx/>
              <a:buChar char="-"/>
            </a:pPr>
            <a:endParaRPr lang="vi-VN" dirty="0"/>
          </a:p>
        </p:txBody>
      </p:sp>
      <p:sp>
        <p:nvSpPr>
          <p:cNvPr id="4" name="Chỗ dành sẵn cho Số hiệu Bản chiếu 3"/>
          <p:cNvSpPr>
            <a:spLocks noGrp="1"/>
          </p:cNvSpPr>
          <p:nvPr>
            <p:ph type="sldNum" sz="quarter" idx="5"/>
          </p:nvPr>
        </p:nvSpPr>
        <p:spPr/>
        <p:txBody>
          <a:bodyPr/>
          <a:lstStyle/>
          <a:p>
            <a:fld id="{DB797605-CA0B-41C0-A379-AE7C38122F99}" type="slidenum">
              <a:rPr lang="en-US" smtClean="0"/>
              <a:t>19</a:t>
            </a:fld>
            <a:endParaRPr lang="en-US"/>
          </a:p>
        </p:txBody>
      </p:sp>
    </p:spTree>
    <p:extLst>
      <p:ext uri="{BB962C8B-B14F-4D97-AF65-F5344CB8AC3E}">
        <p14:creationId xmlns:p14="http://schemas.microsoft.com/office/powerpoint/2010/main" val="1900298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171450" indent="-171450">
              <a:buFontTx/>
              <a:buChar char="-"/>
            </a:pPr>
            <a:r>
              <a:rPr lang="vi-VN" dirty="0"/>
              <a:t>GV đọc mẫu</a:t>
            </a:r>
          </a:p>
          <a:p>
            <a:pPr marL="171450" indent="-171450">
              <a:buFontTx/>
              <a:buChar char="-"/>
            </a:pPr>
            <a:r>
              <a:rPr lang="vi-VN" dirty="0" err="1"/>
              <a:t>Hs</a:t>
            </a:r>
            <a:r>
              <a:rPr lang="vi-VN" dirty="0"/>
              <a:t> đọc trong nhóm 4</a:t>
            </a:r>
          </a:p>
          <a:p>
            <a:pPr marL="171450" indent="-171450">
              <a:buFontTx/>
              <a:buChar char="-"/>
            </a:pPr>
            <a:r>
              <a:rPr lang="vi-VN" dirty="0"/>
              <a:t>Thi đọc</a:t>
            </a:r>
          </a:p>
          <a:p>
            <a:pPr marL="171450" indent="-171450">
              <a:buFontTx/>
              <a:buChar char="-"/>
            </a:pPr>
            <a:endParaRPr lang="vi-VN" dirty="0"/>
          </a:p>
        </p:txBody>
      </p:sp>
      <p:sp>
        <p:nvSpPr>
          <p:cNvPr id="4" name="Chỗ dành sẵn cho Số hiệu Bản chiếu 3"/>
          <p:cNvSpPr>
            <a:spLocks noGrp="1"/>
          </p:cNvSpPr>
          <p:nvPr>
            <p:ph type="sldNum" sz="quarter" idx="5"/>
          </p:nvPr>
        </p:nvSpPr>
        <p:spPr/>
        <p:txBody>
          <a:bodyPr/>
          <a:lstStyle/>
          <a:p>
            <a:fld id="{DB797605-CA0B-41C0-A379-AE7C38122F99}" type="slidenum">
              <a:rPr lang="en-US" smtClean="0"/>
              <a:t>20</a:t>
            </a:fld>
            <a:endParaRPr lang="en-US"/>
          </a:p>
        </p:txBody>
      </p:sp>
    </p:spTree>
    <p:extLst>
      <p:ext uri="{BB962C8B-B14F-4D97-AF65-F5344CB8AC3E}">
        <p14:creationId xmlns:p14="http://schemas.microsoft.com/office/powerpoint/2010/main" val="2259829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171450" indent="-171450">
              <a:buFontTx/>
              <a:buChar char="-"/>
            </a:pPr>
            <a:r>
              <a:rPr lang="vi-VN" dirty="0"/>
              <a:t>Em học được điều gì?</a:t>
            </a:r>
          </a:p>
          <a:p>
            <a:pPr marL="171450" indent="-171450">
              <a:buFontTx/>
              <a:buChar char="-"/>
            </a:pPr>
            <a:r>
              <a:rPr lang="vi-VN" dirty="0"/>
              <a:t>Trong học tập, lòng dũng cảm và tính trung thực được thể hiện như thế nào?</a:t>
            </a:r>
          </a:p>
          <a:p>
            <a:pPr marL="171450" indent="-171450">
              <a:buFontTx/>
              <a:buChar char="-"/>
            </a:pPr>
            <a:r>
              <a:rPr lang="vi-VN" dirty="0"/>
              <a:t>Em đã thực hiện những việc làm dũng cảm và trung thực nào?</a:t>
            </a:r>
          </a:p>
        </p:txBody>
      </p:sp>
      <p:sp>
        <p:nvSpPr>
          <p:cNvPr id="4" name="Chỗ dành sẵn cho Số hiệu Bản chiếu 3"/>
          <p:cNvSpPr>
            <a:spLocks noGrp="1"/>
          </p:cNvSpPr>
          <p:nvPr>
            <p:ph type="sldNum" sz="quarter" idx="5"/>
          </p:nvPr>
        </p:nvSpPr>
        <p:spPr/>
        <p:txBody>
          <a:bodyPr/>
          <a:lstStyle/>
          <a:p>
            <a:fld id="{DB797605-CA0B-41C0-A379-AE7C38122F99}" type="slidenum">
              <a:rPr lang="en-US" smtClean="0"/>
              <a:t>23</a:t>
            </a:fld>
            <a:endParaRPr lang="en-US"/>
          </a:p>
        </p:txBody>
      </p:sp>
    </p:spTree>
    <p:extLst>
      <p:ext uri="{BB962C8B-B14F-4D97-AF65-F5344CB8AC3E}">
        <p14:creationId xmlns:p14="http://schemas.microsoft.com/office/powerpoint/2010/main" val="72933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Arial" panose="020B0604020202020204" pitchFamily="34" charset="0"/>
              </a:rPr>
              <a:t>- </a:t>
            </a:r>
            <a:r>
              <a:rPr lang="en-US" sz="1800" dirty="0" err="1">
                <a:effectLst/>
                <a:latin typeface="Times New Roman" panose="02020603050405020304" pitchFamily="18" charset="0"/>
                <a:ea typeface="Calibri" panose="020F0502020204030204" pitchFamily="34" charset="0"/>
                <a:cs typeface="Arial" panose="020B0604020202020204" pitchFamily="34" charset="0"/>
              </a:rPr>
              <a:t>Trò</a:t>
            </a:r>
            <a:r>
              <a:rPr lang="en-US" sz="1800" dirty="0">
                <a:effectLst/>
                <a:latin typeface="Times New Roman" panose="02020603050405020304" pitchFamily="18" charset="0"/>
                <a:ea typeface="Calibri" panose="020F0502020204030204" pitchFamily="34" charset="0"/>
                <a:cs typeface="Arial" panose="020B0604020202020204" pitchFamily="34" charset="0"/>
              </a:rPr>
              <a:t> </a:t>
            </a:r>
            <a:r>
              <a:rPr lang="en-US" sz="1800" dirty="0" err="1">
                <a:effectLst/>
                <a:latin typeface="Times New Roman" panose="02020603050405020304" pitchFamily="18" charset="0"/>
                <a:ea typeface="Calibri" panose="020F0502020204030204" pitchFamily="34" charset="0"/>
                <a:cs typeface="Arial" panose="020B0604020202020204" pitchFamily="34" charset="0"/>
              </a:rPr>
              <a:t>chơi</a:t>
            </a:r>
            <a:r>
              <a:rPr lang="en-US" sz="1800" dirty="0">
                <a:effectLst/>
                <a:latin typeface="Times New Roman" panose="02020603050405020304" pitchFamily="18" charset="0"/>
                <a:ea typeface="Calibri" panose="020F0502020204030204" pitchFamily="34" charset="0"/>
                <a:cs typeface="Arial" panose="020B0604020202020204" pitchFamily="34" charset="0"/>
              </a:rPr>
              <a:t> </a:t>
            </a:r>
            <a:r>
              <a:rPr lang="en-US" sz="1800" dirty="0" err="1">
                <a:effectLst/>
                <a:latin typeface="Times New Roman" panose="02020603050405020304" pitchFamily="18" charset="0"/>
                <a:ea typeface="Calibri" panose="020F0502020204030204" pitchFamily="34" charset="0"/>
                <a:cs typeface="Arial" panose="020B0604020202020204" pitchFamily="34" charset="0"/>
              </a:rPr>
              <a:t>đến</a:t>
            </a:r>
            <a:r>
              <a:rPr lang="en-US" sz="1800" dirty="0">
                <a:effectLst/>
                <a:latin typeface="Times New Roman" panose="02020603050405020304" pitchFamily="18" charset="0"/>
                <a:ea typeface="Calibri" panose="020F0502020204030204" pitchFamily="34" charset="0"/>
                <a:cs typeface="Arial" panose="020B0604020202020204" pitchFamily="34" charset="0"/>
              </a:rPr>
              <a:t> </a:t>
            </a:r>
            <a:r>
              <a:rPr lang="en-US" sz="1800" dirty="0" err="1">
                <a:effectLst/>
                <a:latin typeface="Times New Roman" panose="02020603050405020304" pitchFamily="18" charset="0"/>
                <a:ea typeface="Calibri" panose="020F0502020204030204" pitchFamily="34" charset="0"/>
                <a:cs typeface="Arial" panose="020B0604020202020204" pitchFamily="34" charset="0"/>
              </a:rPr>
              <a:t>đây</a:t>
            </a:r>
            <a:r>
              <a:rPr lang="en-US" sz="1800" dirty="0">
                <a:effectLst/>
                <a:latin typeface="Times New Roman" panose="02020603050405020304" pitchFamily="18" charset="0"/>
                <a:ea typeface="Calibri" panose="020F0502020204030204" pitchFamily="34" charset="0"/>
                <a:cs typeface="Arial" panose="020B0604020202020204" pitchFamily="34" charset="0"/>
              </a:rPr>
              <a:t> </a:t>
            </a:r>
            <a:r>
              <a:rPr lang="en-US" sz="1800" dirty="0" err="1">
                <a:effectLst/>
                <a:latin typeface="Times New Roman" panose="02020603050405020304" pitchFamily="18" charset="0"/>
                <a:ea typeface="Calibri" panose="020F0502020204030204" pitchFamily="34" charset="0"/>
                <a:cs typeface="Arial" panose="020B0604020202020204" pitchFamily="34" charset="0"/>
              </a:rPr>
              <a:t>là</a:t>
            </a:r>
            <a:r>
              <a:rPr lang="en-US" sz="1800" dirty="0">
                <a:effectLst/>
                <a:latin typeface="Times New Roman" panose="02020603050405020304" pitchFamily="18" charset="0"/>
                <a:ea typeface="Calibri" panose="020F0502020204030204" pitchFamily="34" charset="0"/>
                <a:cs typeface="Arial" panose="020B0604020202020204" pitchFamily="34" charset="0"/>
              </a:rPr>
              <a:t> </a:t>
            </a:r>
            <a:r>
              <a:rPr lang="en-US" sz="1800" dirty="0" err="1">
                <a:effectLst/>
                <a:latin typeface="Times New Roman" panose="02020603050405020304" pitchFamily="18" charset="0"/>
                <a:ea typeface="Calibri" panose="020F0502020204030204" pitchFamily="34" charset="0"/>
                <a:cs typeface="Arial" panose="020B0604020202020204" pitchFamily="34" charset="0"/>
              </a:rPr>
              <a:t>kết</a:t>
            </a:r>
            <a:r>
              <a:rPr lang="en-US" sz="1800" dirty="0">
                <a:effectLst/>
                <a:latin typeface="Times New Roman" panose="02020603050405020304" pitchFamily="18" charset="0"/>
                <a:ea typeface="Calibri" panose="020F0502020204030204" pitchFamily="34" charset="0"/>
                <a:cs typeface="Arial" panose="020B0604020202020204" pitchFamily="34" charset="0"/>
              </a:rPr>
              <a:t> </a:t>
            </a:r>
            <a:r>
              <a:rPr lang="en-US" sz="1800" dirty="0" err="1">
                <a:effectLst/>
                <a:latin typeface="Times New Roman" panose="02020603050405020304" pitchFamily="18" charset="0"/>
                <a:ea typeface="Calibri" panose="020F0502020204030204" pitchFamily="34" charset="0"/>
                <a:cs typeface="Arial" panose="020B0604020202020204" pitchFamily="34" charset="0"/>
              </a:rPr>
              <a:t>thúc</a:t>
            </a:r>
            <a:r>
              <a:rPr lang="en-US" sz="1800" dirty="0">
                <a:effectLst/>
                <a:latin typeface="Times New Roman" panose="02020603050405020304" pitchFamily="18" charset="0"/>
                <a:ea typeface="Calibri" panose="020F0502020204030204" pitchFamily="34" charset="0"/>
                <a:cs typeface="Arial" panose="020B0604020202020204" pitchFamily="34" charset="0"/>
              </a:rPr>
              <a:t>, </a:t>
            </a:r>
            <a:r>
              <a:rPr lang="en-US" sz="1800" dirty="0" err="1">
                <a:effectLst/>
                <a:latin typeface="Times New Roman" panose="02020603050405020304" pitchFamily="18" charset="0"/>
                <a:ea typeface="Calibri" panose="020F0502020204030204" pitchFamily="34" charset="0"/>
                <a:cs typeface="Arial" panose="020B0604020202020204" pitchFamily="34" charset="0"/>
              </a:rPr>
              <a:t>các</a:t>
            </a:r>
            <a:r>
              <a:rPr lang="en-US" sz="1800" dirty="0">
                <a:effectLst/>
                <a:latin typeface="Times New Roman" panose="02020603050405020304" pitchFamily="18" charset="0"/>
                <a:ea typeface="Calibri" panose="020F0502020204030204" pitchFamily="34" charset="0"/>
                <a:cs typeface="Arial" panose="020B0604020202020204" pitchFamily="34" charset="0"/>
              </a:rPr>
              <a:t> </a:t>
            </a:r>
            <a:r>
              <a:rPr lang="en-US" sz="1800" dirty="0" err="1">
                <a:effectLst/>
                <a:latin typeface="Times New Roman" panose="02020603050405020304" pitchFamily="18" charset="0"/>
                <a:ea typeface="Calibri" panose="020F0502020204030204" pitchFamily="34" charset="0"/>
                <a:cs typeface="Arial" panose="020B0604020202020204" pitchFamily="34" charset="0"/>
              </a:rPr>
              <a:t>chú</a:t>
            </a:r>
            <a:r>
              <a:rPr lang="en-US" sz="1800" dirty="0">
                <a:effectLst/>
                <a:latin typeface="Times New Roman" panose="02020603050405020304" pitchFamily="18" charset="0"/>
                <a:ea typeface="Calibri" panose="020F0502020204030204" pitchFamily="34" charset="0"/>
                <a:cs typeface="Arial" panose="020B0604020202020204" pitchFamily="34" charset="0"/>
              </a:rPr>
              <a:t> </a:t>
            </a:r>
            <a:r>
              <a:rPr lang="en-US" sz="1800" dirty="0" err="1">
                <a:effectLst/>
                <a:latin typeface="Times New Roman" panose="02020603050405020304" pitchFamily="18" charset="0"/>
                <a:ea typeface="Calibri" panose="020F0502020204030204" pitchFamily="34" charset="0"/>
                <a:cs typeface="Arial" panose="020B0604020202020204" pitchFamily="34" charset="0"/>
              </a:rPr>
              <a:t>bò</a:t>
            </a:r>
            <a:r>
              <a:rPr lang="en-US" sz="1800" dirty="0">
                <a:effectLst/>
                <a:latin typeface="Times New Roman" panose="02020603050405020304" pitchFamily="18" charset="0"/>
                <a:ea typeface="Calibri" panose="020F0502020204030204" pitchFamily="34" charset="0"/>
                <a:cs typeface="Arial" panose="020B0604020202020204" pitchFamily="34" charset="0"/>
              </a:rPr>
              <a:t> </a:t>
            </a:r>
            <a:r>
              <a:rPr lang="en-US" sz="1800" dirty="0" err="1">
                <a:effectLst/>
                <a:latin typeface="Times New Roman" panose="02020603050405020304" pitchFamily="18" charset="0"/>
                <a:ea typeface="Calibri" panose="020F0502020204030204" pitchFamily="34" charset="0"/>
                <a:cs typeface="Arial" panose="020B0604020202020204" pitchFamily="34" charset="0"/>
              </a:rPr>
              <a:t>sữa</a:t>
            </a:r>
            <a:r>
              <a:rPr lang="en-US" sz="1800" dirty="0">
                <a:effectLst/>
                <a:latin typeface="Times New Roman" panose="02020603050405020304" pitchFamily="18" charset="0"/>
                <a:ea typeface="Calibri" panose="020F0502020204030204" pitchFamily="34" charset="0"/>
                <a:cs typeface="Arial" panose="020B0604020202020204" pitchFamily="34" charset="0"/>
              </a:rPr>
              <a:t> </a:t>
            </a:r>
            <a:r>
              <a:rPr lang="en-US" sz="1800" dirty="0" err="1">
                <a:effectLst/>
                <a:latin typeface="Times New Roman" panose="02020603050405020304" pitchFamily="18" charset="0"/>
                <a:ea typeface="Calibri" panose="020F0502020204030204" pitchFamily="34" charset="0"/>
                <a:cs typeface="Arial" panose="020B0604020202020204" pitchFamily="34" charset="0"/>
              </a:rPr>
              <a:t>đáng</a:t>
            </a:r>
            <a:r>
              <a:rPr lang="en-US" sz="1800" dirty="0">
                <a:effectLst/>
                <a:latin typeface="Times New Roman" panose="02020603050405020304" pitchFamily="18" charset="0"/>
                <a:ea typeface="Calibri" panose="020F0502020204030204" pitchFamily="34" charset="0"/>
                <a:cs typeface="Arial" panose="020B0604020202020204" pitchFamily="34" charset="0"/>
              </a:rPr>
              <a:t> </a:t>
            </a:r>
            <a:r>
              <a:rPr lang="en-US" sz="1800" dirty="0" err="1">
                <a:effectLst/>
                <a:latin typeface="Times New Roman" panose="02020603050405020304" pitchFamily="18" charset="0"/>
                <a:ea typeface="Calibri" panose="020F0502020204030204" pitchFamily="34" charset="0"/>
                <a:cs typeface="Arial" panose="020B0604020202020204" pitchFamily="34" charset="0"/>
              </a:rPr>
              <a:t>yêu</a:t>
            </a:r>
            <a:r>
              <a:rPr lang="en-US" sz="1800" dirty="0">
                <a:effectLst/>
                <a:latin typeface="Times New Roman" panose="02020603050405020304" pitchFamily="18" charset="0"/>
                <a:ea typeface="Calibri" panose="020F0502020204030204" pitchFamily="34" charset="0"/>
                <a:cs typeface="Arial" panose="020B0604020202020204" pitchFamily="34" charset="0"/>
              </a:rPr>
              <a:t> </a:t>
            </a:r>
            <a:r>
              <a:rPr lang="en-US" sz="1800" dirty="0" err="1">
                <a:effectLst/>
                <a:latin typeface="Times New Roman" panose="02020603050405020304" pitchFamily="18" charset="0"/>
                <a:ea typeface="Calibri" panose="020F0502020204030204" pitchFamily="34" charset="0"/>
                <a:cs typeface="Arial" panose="020B0604020202020204" pitchFamily="34" charset="0"/>
              </a:rPr>
              <a:t>đã</a:t>
            </a:r>
            <a:r>
              <a:rPr lang="en-US" sz="1800" dirty="0">
                <a:effectLst/>
                <a:latin typeface="Times New Roman" panose="02020603050405020304" pitchFamily="18" charset="0"/>
                <a:ea typeface="Calibri" panose="020F0502020204030204" pitchFamily="34" charset="0"/>
                <a:cs typeface="Arial" panose="020B0604020202020204" pitchFamily="34" charset="0"/>
              </a:rPr>
              <a:t> </a:t>
            </a:r>
            <a:r>
              <a:rPr lang="en-US" sz="1800" dirty="0" err="1">
                <a:effectLst/>
                <a:latin typeface="Times New Roman" panose="02020603050405020304" pitchFamily="18" charset="0"/>
                <a:ea typeface="Calibri" panose="020F0502020204030204" pitchFamily="34" charset="0"/>
                <a:cs typeface="Arial" panose="020B0604020202020204" pitchFamily="34" charset="0"/>
              </a:rPr>
              <a:t>được</a:t>
            </a:r>
            <a:r>
              <a:rPr lang="en-US" sz="1800" dirty="0">
                <a:effectLst/>
                <a:latin typeface="Times New Roman" panose="02020603050405020304" pitchFamily="18" charset="0"/>
                <a:ea typeface="Calibri" panose="020F0502020204030204" pitchFamily="34" charset="0"/>
                <a:cs typeface="Arial" panose="020B0604020202020204" pitchFamily="34" charset="0"/>
              </a:rPr>
              <a:t> </a:t>
            </a:r>
            <a:r>
              <a:rPr lang="en-US" sz="1800" dirty="0" err="1">
                <a:effectLst/>
                <a:latin typeface="Times New Roman" panose="02020603050405020304" pitchFamily="18" charset="0"/>
                <a:ea typeface="Calibri" panose="020F0502020204030204" pitchFamily="34" charset="0"/>
                <a:cs typeface="Arial" panose="020B0604020202020204" pitchFamily="34" charset="0"/>
              </a:rPr>
              <a:t>giải</a:t>
            </a:r>
            <a:r>
              <a:rPr lang="en-US" sz="1800" dirty="0">
                <a:effectLst/>
                <a:latin typeface="Times New Roman" panose="02020603050405020304" pitchFamily="18" charset="0"/>
                <a:ea typeface="Calibri" panose="020F0502020204030204" pitchFamily="34" charset="0"/>
                <a:cs typeface="Arial" panose="020B0604020202020204" pitchFamily="34" charset="0"/>
              </a:rPr>
              <a:t> </a:t>
            </a:r>
            <a:r>
              <a:rPr lang="en-US" sz="1800" dirty="0" err="1">
                <a:effectLst/>
                <a:latin typeface="Times New Roman" panose="02020603050405020304" pitchFamily="18" charset="0"/>
                <a:ea typeface="Calibri" panose="020F0502020204030204" pitchFamily="34" charset="0"/>
                <a:cs typeface="Arial" panose="020B0604020202020204" pitchFamily="34" charset="0"/>
              </a:rPr>
              <a:t>cứu</a:t>
            </a:r>
            <a:r>
              <a:rPr lang="en-US" sz="1800" dirty="0">
                <a:effectLst/>
                <a:latin typeface="Times New Roman" panose="02020603050405020304" pitchFamily="18" charset="0"/>
                <a:ea typeface="Calibri" panose="020F0502020204030204" pitchFamily="34" charset="0"/>
                <a:cs typeface="Arial" panose="020B0604020202020204" pitchFamily="34" charset="0"/>
              </a:rPr>
              <a:t>, </a:t>
            </a:r>
            <a:r>
              <a:rPr lang="en-US" sz="1800" dirty="0" err="1">
                <a:effectLst/>
                <a:latin typeface="Times New Roman" panose="02020603050405020304" pitchFamily="18" charset="0"/>
                <a:ea typeface="Calibri" panose="020F0502020204030204" pitchFamily="34" charset="0"/>
                <a:cs typeface="Arial" panose="020B0604020202020204" pitchFamily="34" charset="0"/>
              </a:rPr>
              <a:t>xin</a:t>
            </a:r>
            <a:r>
              <a:rPr lang="en-US" sz="1800" dirty="0">
                <a:effectLst/>
                <a:latin typeface="Times New Roman" panose="02020603050405020304" pitchFamily="18" charset="0"/>
                <a:ea typeface="Calibri" panose="020F0502020204030204" pitchFamily="34" charset="0"/>
                <a:cs typeface="Arial" panose="020B0604020202020204" pitchFamily="34" charset="0"/>
              </a:rPr>
              <a:t> </a:t>
            </a:r>
            <a:r>
              <a:rPr lang="en-US" sz="1800" dirty="0" err="1">
                <a:effectLst/>
                <a:latin typeface="Times New Roman" panose="02020603050405020304" pitchFamily="18" charset="0"/>
                <a:ea typeface="Calibri" panose="020F0502020204030204" pitchFamily="34" charset="0"/>
                <a:cs typeface="Arial" panose="020B0604020202020204" pitchFamily="34" charset="0"/>
              </a:rPr>
              <a:t>chúc</a:t>
            </a:r>
            <a:r>
              <a:rPr lang="en-US" sz="1800" dirty="0">
                <a:effectLst/>
                <a:latin typeface="Times New Roman" panose="02020603050405020304" pitchFamily="18" charset="0"/>
                <a:ea typeface="Calibri" panose="020F0502020204030204" pitchFamily="34" charset="0"/>
                <a:cs typeface="Arial" panose="020B0604020202020204" pitchFamily="34" charset="0"/>
              </a:rPr>
              <a:t> </a:t>
            </a:r>
            <a:r>
              <a:rPr lang="en-US" sz="1800" dirty="0" err="1">
                <a:effectLst/>
                <a:latin typeface="Times New Roman" panose="02020603050405020304" pitchFamily="18" charset="0"/>
                <a:ea typeface="Calibri" panose="020F0502020204030204" pitchFamily="34" charset="0"/>
                <a:cs typeface="Arial" panose="020B0604020202020204" pitchFamily="34" charset="0"/>
              </a:rPr>
              <a:t>mừng</a:t>
            </a:r>
            <a:r>
              <a:rPr lang="en-US" sz="1800" dirty="0">
                <a:effectLst/>
                <a:latin typeface="Times New Roman" panose="02020603050405020304" pitchFamily="18" charset="0"/>
                <a:ea typeface="Calibri" panose="020F0502020204030204" pitchFamily="34" charset="0"/>
                <a:cs typeface="Arial" panose="020B0604020202020204" pitchFamily="34" charset="0"/>
              </a:rPr>
              <a:t> </a:t>
            </a:r>
            <a:r>
              <a:rPr lang="en-US" sz="1800" dirty="0" err="1">
                <a:effectLst/>
                <a:latin typeface="Times New Roman" panose="02020603050405020304" pitchFamily="18" charset="0"/>
                <a:ea typeface="Calibri" panose="020F0502020204030204" pitchFamily="34" charset="0"/>
                <a:cs typeface="Arial" panose="020B0604020202020204" pitchFamily="34" charset="0"/>
              </a:rPr>
              <a:t>các</a:t>
            </a:r>
            <a:r>
              <a:rPr lang="en-US" sz="1800" dirty="0">
                <a:effectLst/>
                <a:latin typeface="Times New Roman" panose="02020603050405020304" pitchFamily="18" charset="0"/>
                <a:ea typeface="Calibri" panose="020F0502020204030204" pitchFamily="34" charset="0"/>
                <a:cs typeface="Arial" panose="020B0604020202020204" pitchFamily="34" charset="0"/>
              </a:rPr>
              <a:t> </a:t>
            </a:r>
            <a:r>
              <a:rPr lang="en-US" sz="1800" dirty="0" err="1">
                <a:effectLst/>
                <a:latin typeface="Times New Roman" panose="02020603050405020304" pitchFamily="18" charset="0"/>
                <a:ea typeface="Calibri" panose="020F0502020204030204" pitchFamily="34" charset="0"/>
                <a:cs typeface="Arial" panose="020B0604020202020204" pitchFamily="34" charset="0"/>
              </a:rPr>
              <a:t>bạn</a:t>
            </a:r>
            <a:r>
              <a:rPr lang="en-US" sz="1800" dirty="0">
                <a:effectLst/>
                <a:latin typeface="Times New Roman" panose="02020603050405020304" pitchFamily="18" charset="0"/>
                <a:ea typeface="Calibri" panose="020F0502020204030204" pitchFamily="34" charset="0"/>
                <a:cs typeface="Arial" panose="020B0604020202020204" pitchFamily="34" charset="0"/>
              </a:rPr>
              <a:t>.</a:t>
            </a:r>
            <a:endParaRPr lang="vi-VN" sz="1800" dirty="0">
              <a:effectLst/>
              <a:latin typeface="Times New Roman" panose="02020603050405020304" pitchFamily="18" charset="0"/>
              <a:ea typeface="Calibri" panose="020F0502020204030204" pitchFamily="34" charset="0"/>
              <a:cs typeface="Arial" panose="020B0604020202020204" pitchFamily="34" charset="0"/>
            </a:endParaRPr>
          </a:p>
          <a:p>
            <a:endParaRPr lang="vi-VN" dirty="0"/>
          </a:p>
        </p:txBody>
      </p:sp>
      <p:sp>
        <p:nvSpPr>
          <p:cNvPr id="4" name="Chỗ dành sẵn cho Số hiệu Bản chiếu 3"/>
          <p:cNvSpPr>
            <a:spLocks noGrp="1"/>
          </p:cNvSpPr>
          <p:nvPr>
            <p:ph type="sldNum" sz="quarter" idx="5"/>
          </p:nvPr>
        </p:nvSpPr>
        <p:spPr/>
        <p:txBody>
          <a:bodyPr/>
          <a:lstStyle/>
          <a:p>
            <a:fld id="{DB797605-CA0B-41C0-A379-AE7C38122F99}" type="slidenum">
              <a:rPr lang="en-US" smtClean="0"/>
              <a:t>6</a:t>
            </a:fld>
            <a:endParaRPr lang="en-US"/>
          </a:p>
        </p:txBody>
      </p:sp>
    </p:spTree>
    <p:extLst>
      <p:ext uri="{BB962C8B-B14F-4D97-AF65-F5344CB8AC3E}">
        <p14:creationId xmlns:p14="http://schemas.microsoft.com/office/powerpoint/2010/main" val="3855522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err="1">
                <a:effectLst/>
                <a:latin typeface="Times New Roman" panose="02020603050405020304" pitchFamily="18" charset="0"/>
                <a:ea typeface="Calibri" panose="020F0502020204030204" pitchFamily="34" charset="0"/>
                <a:cs typeface="Arial" panose="020B0604020202020204" pitchFamily="34" charset="0"/>
              </a:rPr>
              <a:t>Các</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câu</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hỏi</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và</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nhiệm</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vụ</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trong</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trò</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chơi</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vừa</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rồi</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đều</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nói</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về</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bài</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đọc</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Những</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hạt</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thóc</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giống</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mà</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chúng</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mình</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đã</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học</a:t>
            </a:r>
            <a:r>
              <a:rPr lang="en-US" sz="1800" i="1" dirty="0">
                <a:effectLst/>
                <a:latin typeface="Times New Roman" panose="02020603050405020304" pitchFamily="18" charset="0"/>
                <a:ea typeface="Calibri" panose="020F0502020204030204" pitchFamily="34" charset="0"/>
                <a:cs typeface="Arial" panose="020B0604020202020204" pitchFamily="34" charset="0"/>
              </a:rPr>
              <a:t> ở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tiết</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trước</a:t>
            </a:r>
            <a:r>
              <a:rPr lang="en-US" sz="1800" i="1" dirty="0">
                <a:effectLst/>
                <a:latin typeface="Times New Roman" panose="02020603050405020304" pitchFamily="18" charset="0"/>
                <a:ea typeface="Calibri" panose="020F0502020204030204" pitchFamily="34" charset="0"/>
                <a:cs typeface="Arial" panose="020B0604020202020204" pitchFamily="34" charset="0"/>
              </a:rPr>
              <a:t>. Trong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tiết</a:t>
            </a:r>
            <a:r>
              <a:rPr lang="en-US" sz="1800" i="1" dirty="0">
                <a:effectLst/>
                <a:latin typeface="Times New Roman" panose="02020603050405020304" pitchFamily="18" charset="0"/>
                <a:ea typeface="Calibri" panose="020F0502020204030204" pitchFamily="34" charset="0"/>
                <a:cs typeface="Arial" panose="020B0604020202020204" pitchFamily="34" charset="0"/>
              </a:rPr>
              <a:t> 1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các</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em</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đã</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được</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luyện</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đọc</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bài</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đọc</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này</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Vậy</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tiết</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học</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hôm</a:t>
            </a:r>
            <a:r>
              <a:rPr lang="en-US" sz="1800" i="1" dirty="0">
                <a:effectLst/>
                <a:latin typeface="Times New Roman" panose="02020603050405020304" pitchFamily="18" charset="0"/>
                <a:ea typeface="Calibri" panose="020F0502020204030204" pitchFamily="34" charset="0"/>
                <a:cs typeface="Arial" panose="020B0604020202020204" pitchFamily="34" charset="0"/>
              </a:rPr>
              <a:t> nay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chúng</a:t>
            </a:r>
            <a:r>
              <a:rPr lang="en-US" sz="1800" i="1" dirty="0">
                <a:effectLst/>
                <a:latin typeface="Times New Roman" panose="02020603050405020304" pitchFamily="18" charset="0"/>
                <a:ea typeface="Calibri" panose="020F0502020204030204" pitchFamily="34" charset="0"/>
                <a:cs typeface="Arial" panose="020B0604020202020204" pitchFamily="34" charset="0"/>
              </a:rPr>
              <a:t> ta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tiếp</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tục</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tìm</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hiểu</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xem</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bài</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đọc</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nói</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về</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điều</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gì</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và</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cùng</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luyện</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đọc</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thật</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diễn</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cảm</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bài</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đọc</a:t>
            </a:r>
            <a:r>
              <a:rPr lang="en-US" sz="1800" i="1" dirty="0">
                <a:effectLst/>
                <a:latin typeface="Times New Roman" panose="02020603050405020304" pitchFamily="18" charset="0"/>
                <a:ea typeface="Calibri" panose="020F0502020204030204" pitchFamily="34" charset="0"/>
                <a:cs typeface="Arial" panose="020B0604020202020204" pitchFamily="34" charset="0"/>
              </a:rPr>
              <a:t> </a:t>
            </a:r>
            <a:r>
              <a:rPr lang="en-US" sz="1800" i="1" dirty="0" err="1">
                <a:effectLst/>
                <a:latin typeface="Times New Roman" panose="02020603050405020304" pitchFamily="18" charset="0"/>
                <a:ea typeface="Calibri" panose="020F0502020204030204" pitchFamily="34" charset="0"/>
                <a:cs typeface="Arial" panose="020B0604020202020204" pitchFamily="34" charset="0"/>
              </a:rPr>
              <a:t>nhé</a:t>
            </a:r>
            <a:r>
              <a:rPr lang="en-US" sz="1800" i="1" dirty="0">
                <a:effectLst/>
                <a:latin typeface="Times New Roman" panose="02020603050405020304" pitchFamily="18" charset="0"/>
                <a:ea typeface="Calibri" panose="020F0502020204030204" pitchFamily="34" charset="0"/>
                <a:cs typeface="Arial" panose="020B0604020202020204" pitchFamily="34" charset="0"/>
              </a:rPr>
              <a:t>.</a:t>
            </a:r>
            <a:endParaRPr lang="vi-VN" sz="1800" dirty="0">
              <a:effectLst/>
              <a:latin typeface="Times New Roman" panose="02020603050405020304" pitchFamily="18" charset="0"/>
              <a:ea typeface="Calibri" panose="020F0502020204030204" pitchFamily="34" charset="0"/>
              <a:cs typeface="Arial" panose="020B0604020202020204" pitchFamily="34" charset="0"/>
            </a:endParaRPr>
          </a:p>
          <a:p>
            <a:endParaRPr lang="vi-VN" dirty="0"/>
          </a:p>
        </p:txBody>
      </p:sp>
      <p:sp>
        <p:nvSpPr>
          <p:cNvPr id="4" name="Chỗ dành sẵn cho Số hiệu Bản chiếu 3"/>
          <p:cNvSpPr>
            <a:spLocks noGrp="1"/>
          </p:cNvSpPr>
          <p:nvPr>
            <p:ph type="sldNum" sz="quarter" idx="5"/>
          </p:nvPr>
        </p:nvSpPr>
        <p:spPr/>
        <p:txBody>
          <a:bodyPr/>
          <a:lstStyle/>
          <a:p>
            <a:fld id="{DB797605-CA0B-41C0-A379-AE7C38122F99}" type="slidenum">
              <a:rPr lang="en-US" smtClean="0"/>
              <a:t>7</a:t>
            </a:fld>
            <a:endParaRPr lang="en-US"/>
          </a:p>
        </p:txBody>
      </p:sp>
    </p:spTree>
    <p:extLst>
      <p:ext uri="{BB962C8B-B14F-4D97-AF65-F5344CB8AC3E}">
        <p14:creationId xmlns:p14="http://schemas.microsoft.com/office/powerpoint/2010/main" val="1690234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171450" indent="-171450">
              <a:buFontTx/>
              <a:buChar char="-"/>
            </a:pPr>
            <a:r>
              <a:rPr lang="en-US" dirty="0"/>
              <a:t>HS </a:t>
            </a:r>
            <a:r>
              <a:rPr lang="en-US" dirty="0" err="1"/>
              <a:t>đọc</a:t>
            </a:r>
            <a:r>
              <a:rPr lang="en-US" dirty="0"/>
              <a:t> </a:t>
            </a:r>
            <a:r>
              <a:rPr lang="en-US" dirty="0" err="1"/>
              <a:t>nối</a:t>
            </a:r>
            <a:r>
              <a:rPr lang="en-US" dirty="0"/>
              <a:t> </a:t>
            </a:r>
            <a:r>
              <a:rPr lang="en-US" dirty="0" err="1"/>
              <a:t>tiếp</a:t>
            </a:r>
            <a:r>
              <a:rPr lang="en-US" dirty="0"/>
              <a:t> 4 </a:t>
            </a:r>
            <a:r>
              <a:rPr lang="en-US" dirty="0" err="1"/>
              <a:t>đoạn</a:t>
            </a:r>
            <a:endParaRPr lang="en-US" dirty="0"/>
          </a:p>
        </p:txBody>
      </p:sp>
      <p:sp>
        <p:nvSpPr>
          <p:cNvPr id="4" name="Chỗ dành sẵn cho Số hiệu Bản chiếu 3"/>
          <p:cNvSpPr>
            <a:spLocks noGrp="1"/>
          </p:cNvSpPr>
          <p:nvPr>
            <p:ph type="sldNum" sz="quarter" idx="5"/>
          </p:nvPr>
        </p:nvSpPr>
        <p:spPr/>
        <p:txBody>
          <a:bodyPr/>
          <a:lstStyle/>
          <a:p>
            <a:fld id="{DB797605-CA0B-41C0-A379-AE7C38122F99}" type="slidenum">
              <a:rPr lang="en-US" smtClean="0"/>
              <a:t>8</a:t>
            </a:fld>
            <a:endParaRPr lang="en-US"/>
          </a:p>
        </p:txBody>
      </p:sp>
    </p:spTree>
    <p:extLst>
      <p:ext uri="{BB962C8B-B14F-4D97-AF65-F5344CB8AC3E}">
        <p14:creationId xmlns:p14="http://schemas.microsoft.com/office/powerpoint/2010/main" val="2986668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 HS </a:t>
            </a:r>
            <a:r>
              <a:rPr lang="en-US" dirty="0" err="1"/>
              <a:t>đọc</a:t>
            </a:r>
            <a:r>
              <a:rPr lang="en-US" dirty="0"/>
              <a:t> </a:t>
            </a:r>
            <a:r>
              <a:rPr lang="en-US" dirty="0" err="1"/>
              <a:t>nối</a:t>
            </a:r>
            <a:r>
              <a:rPr lang="en-US" dirty="0"/>
              <a:t> </a:t>
            </a:r>
            <a:r>
              <a:rPr lang="en-US" dirty="0" err="1"/>
              <a:t>tiếp</a:t>
            </a:r>
            <a:r>
              <a:rPr lang="en-US" dirty="0"/>
              <a:t> </a:t>
            </a:r>
            <a:r>
              <a:rPr lang="en-US" dirty="0" err="1"/>
              <a:t>câu</a:t>
            </a:r>
            <a:r>
              <a:rPr lang="en-US" dirty="0"/>
              <a:t> </a:t>
            </a:r>
            <a:r>
              <a:rPr lang="en-US" dirty="0" err="1"/>
              <a:t>hỏi</a:t>
            </a:r>
            <a:endParaRPr lang="vi-VN" dirty="0"/>
          </a:p>
        </p:txBody>
      </p:sp>
      <p:sp>
        <p:nvSpPr>
          <p:cNvPr id="4" name="Chỗ dành sẵn cho Số hiệu Bản chiếu 3"/>
          <p:cNvSpPr>
            <a:spLocks noGrp="1"/>
          </p:cNvSpPr>
          <p:nvPr>
            <p:ph type="sldNum" sz="quarter" idx="5"/>
          </p:nvPr>
        </p:nvSpPr>
        <p:spPr/>
        <p:txBody>
          <a:bodyPr/>
          <a:lstStyle/>
          <a:p>
            <a:fld id="{DB797605-CA0B-41C0-A379-AE7C38122F99}" type="slidenum">
              <a:rPr lang="en-US" smtClean="0"/>
              <a:t>9</a:t>
            </a:fld>
            <a:endParaRPr lang="en-US"/>
          </a:p>
        </p:txBody>
      </p:sp>
    </p:spTree>
    <p:extLst>
      <p:ext uri="{BB962C8B-B14F-4D97-AF65-F5344CB8AC3E}">
        <p14:creationId xmlns:p14="http://schemas.microsoft.com/office/powerpoint/2010/main" val="3596844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vi-VN" b="0" i="0" dirty="0">
                <a:effectLst/>
                <a:latin typeface="+mn-lt"/>
              </a:rPr>
              <a:t>Theo em, hạt thóc giống đó có thể nảy mầm được không? Vì sao?</a:t>
            </a:r>
            <a:endParaRPr lang="vi-VN" dirty="0"/>
          </a:p>
          <a:p>
            <a:pPr marL="171450" indent="-171450">
              <a:buFontTx/>
              <a:buChar char="-"/>
            </a:pPr>
            <a:r>
              <a:rPr lang="vi-VN" i="1" dirty="0"/>
              <a:t>Thóc luộc kĩ thì không thể nảy mầm được. Vậy mà vua lại giao hẹn, nếu không có thóc sẽ bị trừng trị. Theo em, nhà vua có mưu kế gì trong việc này</a:t>
            </a:r>
            <a:r>
              <a:rPr lang="vi-VN" dirty="0"/>
              <a:t>?</a:t>
            </a:r>
          </a:p>
        </p:txBody>
      </p:sp>
      <p:sp>
        <p:nvSpPr>
          <p:cNvPr id="4" name="Chỗ dành sẵn cho Số hiệu Bản chiếu 3"/>
          <p:cNvSpPr>
            <a:spLocks noGrp="1"/>
          </p:cNvSpPr>
          <p:nvPr>
            <p:ph type="sldNum" sz="quarter" idx="5"/>
          </p:nvPr>
        </p:nvSpPr>
        <p:spPr/>
        <p:txBody>
          <a:bodyPr/>
          <a:lstStyle/>
          <a:p>
            <a:fld id="{DB797605-CA0B-41C0-A379-AE7C38122F99}" type="slidenum">
              <a:rPr lang="en-US" smtClean="0"/>
              <a:t>11</a:t>
            </a:fld>
            <a:endParaRPr lang="en-US"/>
          </a:p>
        </p:txBody>
      </p:sp>
    </p:spTree>
    <p:extLst>
      <p:ext uri="{BB962C8B-B14F-4D97-AF65-F5344CB8AC3E}">
        <p14:creationId xmlns:p14="http://schemas.microsoft.com/office/powerpoint/2010/main" val="3124025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vi-VN" dirty="0"/>
              <a:t>- Hành động của mọi người như thế nào?</a:t>
            </a:r>
          </a:p>
        </p:txBody>
      </p:sp>
      <p:sp>
        <p:nvSpPr>
          <p:cNvPr id="4" name="Chỗ dành sẵn cho Số hiệu Bản chiếu 3"/>
          <p:cNvSpPr>
            <a:spLocks noGrp="1"/>
          </p:cNvSpPr>
          <p:nvPr>
            <p:ph type="sldNum" sz="quarter" idx="5"/>
          </p:nvPr>
        </p:nvSpPr>
        <p:spPr/>
        <p:txBody>
          <a:bodyPr/>
          <a:lstStyle/>
          <a:p>
            <a:fld id="{DB797605-CA0B-41C0-A379-AE7C38122F99}" type="slidenum">
              <a:rPr lang="en-US" smtClean="0"/>
              <a:t>13</a:t>
            </a:fld>
            <a:endParaRPr lang="en-US"/>
          </a:p>
        </p:txBody>
      </p:sp>
    </p:spTree>
    <p:extLst>
      <p:ext uri="{BB962C8B-B14F-4D97-AF65-F5344CB8AC3E}">
        <p14:creationId xmlns:p14="http://schemas.microsoft.com/office/powerpoint/2010/main" val="2070850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vi-VN" dirty="0"/>
              <a:t>Hỏi thêm: Em có suy nghĩ gì về vị vua trong bài học?</a:t>
            </a:r>
          </a:p>
        </p:txBody>
      </p:sp>
      <p:sp>
        <p:nvSpPr>
          <p:cNvPr id="4" name="Chỗ dành sẵn cho Số hiệu Bản chiếu 3"/>
          <p:cNvSpPr>
            <a:spLocks noGrp="1"/>
          </p:cNvSpPr>
          <p:nvPr>
            <p:ph type="sldNum" sz="quarter" idx="5"/>
          </p:nvPr>
        </p:nvSpPr>
        <p:spPr/>
        <p:txBody>
          <a:bodyPr/>
          <a:lstStyle/>
          <a:p>
            <a:fld id="{DB797605-CA0B-41C0-A379-AE7C38122F99}" type="slidenum">
              <a:rPr lang="en-US" smtClean="0"/>
              <a:t>17</a:t>
            </a:fld>
            <a:endParaRPr lang="en-US"/>
          </a:p>
        </p:txBody>
      </p:sp>
    </p:spTree>
    <p:extLst>
      <p:ext uri="{BB962C8B-B14F-4D97-AF65-F5344CB8AC3E}">
        <p14:creationId xmlns:p14="http://schemas.microsoft.com/office/powerpoint/2010/main" val="4128662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vi-VN" dirty="0"/>
              <a:t>Nội dung</a:t>
            </a:r>
          </a:p>
        </p:txBody>
      </p:sp>
      <p:sp>
        <p:nvSpPr>
          <p:cNvPr id="4" name="Chỗ dành sẵn cho Số hiệu Bản chiếu 3"/>
          <p:cNvSpPr>
            <a:spLocks noGrp="1"/>
          </p:cNvSpPr>
          <p:nvPr>
            <p:ph type="sldNum" sz="quarter" idx="5"/>
          </p:nvPr>
        </p:nvSpPr>
        <p:spPr/>
        <p:txBody>
          <a:bodyPr/>
          <a:lstStyle/>
          <a:p>
            <a:fld id="{DB797605-CA0B-41C0-A379-AE7C38122F99}" type="slidenum">
              <a:rPr lang="en-US" smtClean="0"/>
              <a:t>18</a:t>
            </a:fld>
            <a:endParaRPr lang="en-US"/>
          </a:p>
        </p:txBody>
      </p:sp>
    </p:spTree>
    <p:extLst>
      <p:ext uri="{BB962C8B-B14F-4D97-AF65-F5344CB8AC3E}">
        <p14:creationId xmlns:p14="http://schemas.microsoft.com/office/powerpoint/2010/main" val="3214349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10/11/2024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10/11/2024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10/11/2024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10/11/2024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10/11/2024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F8E821B-E229-4A79-B5FF-248E1AD71543}"/>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10/11/2024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7.emf"/><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image" Target="../media/image28.png"/><Relationship Id="rId7" Type="http://schemas.openxmlformats.org/officeDocument/2006/relationships/image" Target="../media/image29.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6.svg"/></Relationships>
</file>

<file path=ppt/slides/_rels/slide13.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image" Target="../media/image28.png"/><Relationship Id="rId7" Type="http://schemas.openxmlformats.org/officeDocument/2006/relationships/image" Target="../media/image29.emf"/><Relationship Id="rId12"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6.svg"/><Relationship Id="rId11" Type="http://schemas.openxmlformats.org/officeDocument/2006/relationships/image" Target="../media/image36.png"/><Relationship Id="rId5" Type="http://schemas.openxmlformats.org/officeDocument/2006/relationships/image" Target="../media/image25.png"/><Relationship Id="rId10" Type="http://schemas.microsoft.com/office/2007/relationships/hdphoto" Target="../media/hdphoto2.wdp"/><Relationship Id="rId4" Type="http://schemas.openxmlformats.org/officeDocument/2006/relationships/image" Target="../media/image20.pn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0.gif"/><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29.emf"/><Relationship Id="rId5" Type="http://schemas.openxmlformats.org/officeDocument/2006/relationships/image" Target="../media/image26.sv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0.gif"/><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29.emf"/><Relationship Id="rId5" Type="http://schemas.openxmlformats.org/officeDocument/2006/relationships/image" Target="../media/image26.sv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7" Type="http://schemas.microsoft.com/office/2007/relationships/hdphoto" Target="../media/hdphoto4.wdp"/><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3.png"/><Relationship Id="rId4" Type="http://schemas.openxmlformats.org/officeDocument/2006/relationships/image" Target="../media/image26.sv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9.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p3"/><Relationship Id="rId7" Type="http://schemas.openxmlformats.org/officeDocument/2006/relationships/image" Target="../media/image2.png"/><Relationship Id="rId12" Type="http://schemas.openxmlformats.org/officeDocument/2006/relationships/image" Target="../media/image7.png"/><Relationship Id="rId2" Type="http://schemas.microsoft.com/office/2007/relationships/media" Target="../media/media1.mp3"/><Relationship Id="rId1" Type="http://schemas.openxmlformats.org/officeDocument/2006/relationships/tags" Target="../tags/tag4.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notesSlide" Target="../notesSlides/notesSlide1.xml"/><Relationship Id="rId10" Type="http://schemas.openxmlformats.org/officeDocument/2006/relationships/image" Target="../media/image5.png"/><Relationship Id="rId4" Type="http://schemas.openxmlformats.org/officeDocument/2006/relationships/slideLayout" Target="../slideLayouts/slideLayout1.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6.sv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7.emf"/></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sv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41.em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26.svg"/><Relationship Id="rId4" Type="http://schemas.openxmlformats.org/officeDocument/2006/relationships/image" Target="../media/image25.png"/><Relationship Id="rId9"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45.emf"/><Relationship Id="rId5" Type="http://schemas.openxmlformats.org/officeDocument/2006/relationships/image" Target="../media/image44.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7.png"/><Relationship Id="rId3" Type="http://schemas.openxmlformats.org/officeDocument/2006/relationships/slideLayout" Target="../slideLayouts/slideLayout1.xml"/><Relationship Id="rId21" Type="http://schemas.openxmlformats.org/officeDocument/2006/relationships/audio" Target="../media/audio2.wav"/><Relationship Id="rId7" Type="http://schemas.openxmlformats.org/officeDocument/2006/relationships/audio" Target="../media/audio4.wav"/><Relationship Id="rId12" Type="http://schemas.openxmlformats.org/officeDocument/2006/relationships/image" Target="../media/image12.emf"/><Relationship Id="rId17" Type="http://schemas.openxmlformats.org/officeDocument/2006/relationships/image" Target="../media/image16.png"/><Relationship Id="rId2" Type="http://schemas.openxmlformats.org/officeDocument/2006/relationships/audio" Target="../media/media2.mp3"/><Relationship Id="rId16" Type="http://schemas.openxmlformats.org/officeDocument/2006/relationships/image" Target="../media/image15.png"/><Relationship Id="rId20" Type="http://schemas.openxmlformats.org/officeDocument/2006/relationships/audio" Target="../media/audio1.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1.png"/><Relationship Id="rId5" Type="http://schemas.openxmlformats.org/officeDocument/2006/relationships/audio" Target="../media/audio2.wav"/><Relationship Id="rId15" Type="http://schemas.openxmlformats.org/officeDocument/2006/relationships/image" Target="../media/image6.png"/><Relationship Id="rId23" Type="http://schemas.openxmlformats.org/officeDocument/2006/relationships/audio" Target="../media/audio4.wav"/><Relationship Id="rId10" Type="http://schemas.openxmlformats.org/officeDocument/2006/relationships/image" Target="../media/image10.png"/><Relationship Id="rId19" Type="http://schemas.openxmlformats.org/officeDocument/2006/relationships/image" Target="../media/image18.png"/><Relationship Id="rId4" Type="http://schemas.openxmlformats.org/officeDocument/2006/relationships/audio" Target="../media/audio1.wav"/><Relationship Id="rId9" Type="http://schemas.openxmlformats.org/officeDocument/2006/relationships/image" Target="../media/image9.emf"/><Relationship Id="rId14" Type="http://schemas.openxmlformats.org/officeDocument/2006/relationships/image" Target="../media/image14.png"/><Relationship Id="rId22" Type="http://schemas.openxmlformats.org/officeDocument/2006/relationships/audio" Target="../media/audio3.wav"/></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7.png"/><Relationship Id="rId3" Type="http://schemas.openxmlformats.org/officeDocument/2006/relationships/slideLayout" Target="../slideLayouts/slideLayout1.xml"/><Relationship Id="rId21" Type="http://schemas.openxmlformats.org/officeDocument/2006/relationships/audio" Target="../media/audio2.wav"/><Relationship Id="rId7" Type="http://schemas.openxmlformats.org/officeDocument/2006/relationships/audio" Target="../media/audio4.wav"/><Relationship Id="rId12" Type="http://schemas.openxmlformats.org/officeDocument/2006/relationships/image" Target="../media/image12.emf"/><Relationship Id="rId17" Type="http://schemas.openxmlformats.org/officeDocument/2006/relationships/image" Target="../media/image16.png"/><Relationship Id="rId2" Type="http://schemas.openxmlformats.org/officeDocument/2006/relationships/audio" Target="../media/media2.mp3"/><Relationship Id="rId16" Type="http://schemas.openxmlformats.org/officeDocument/2006/relationships/image" Target="../media/image15.png"/><Relationship Id="rId20" Type="http://schemas.openxmlformats.org/officeDocument/2006/relationships/audio" Target="../media/audio1.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1.png"/><Relationship Id="rId5" Type="http://schemas.openxmlformats.org/officeDocument/2006/relationships/audio" Target="../media/audio2.wav"/><Relationship Id="rId15" Type="http://schemas.openxmlformats.org/officeDocument/2006/relationships/image" Target="../media/image6.png"/><Relationship Id="rId23" Type="http://schemas.openxmlformats.org/officeDocument/2006/relationships/audio" Target="../media/audio4.wav"/><Relationship Id="rId10" Type="http://schemas.openxmlformats.org/officeDocument/2006/relationships/image" Target="../media/image10.png"/><Relationship Id="rId19" Type="http://schemas.openxmlformats.org/officeDocument/2006/relationships/image" Target="../media/image18.png"/><Relationship Id="rId4" Type="http://schemas.openxmlformats.org/officeDocument/2006/relationships/audio" Target="../media/audio1.wav"/><Relationship Id="rId9" Type="http://schemas.openxmlformats.org/officeDocument/2006/relationships/image" Target="../media/image9.emf"/><Relationship Id="rId14" Type="http://schemas.openxmlformats.org/officeDocument/2006/relationships/image" Target="../media/image14.png"/><Relationship Id="rId22"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14.png"/><Relationship Id="rId3" Type="http://schemas.openxmlformats.org/officeDocument/2006/relationships/slideLayout" Target="../slideLayouts/slideLayout1.xml"/><Relationship Id="rId21" Type="http://schemas.openxmlformats.org/officeDocument/2006/relationships/audio" Target="../media/audio2.wav"/><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audio" Target="../media/media2.mp3"/><Relationship Id="rId20" Type="http://schemas.openxmlformats.org/officeDocument/2006/relationships/audio" Target="../media/audio1.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2.emf"/><Relationship Id="rId5" Type="http://schemas.openxmlformats.org/officeDocument/2006/relationships/audio" Target="../media/audio2.wav"/><Relationship Id="rId23" Type="http://schemas.openxmlformats.org/officeDocument/2006/relationships/audio" Target="../media/audio4.wav"/><Relationship Id="rId10" Type="http://schemas.openxmlformats.org/officeDocument/2006/relationships/image" Target="../media/image11.png"/><Relationship Id="rId4" Type="http://schemas.openxmlformats.org/officeDocument/2006/relationships/audio" Target="../media/audio1.wav"/><Relationship Id="rId9" Type="http://schemas.openxmlformats.org/officeDocument/2006/relationships/image" Target="../media/image10.png"/><Relationship Id="rId14" Type="http://schemas.openxmlformats.org/officeDocument/2006/relationships/image" Target="../media/image6.png"/><Relationship Id="rId22" Type="http://schemas.openxmlformats.org/officeDocument/2006/relationships/audio" Target="../media/audio3.wav"/></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6.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9185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EDA4F-E6FE-8D92-1BE5-8379011ACAB4}"/>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BD911895-650D-90A8-D042-B6A02D03F5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27560" cy="6858000"/>
          </a:xfrm>
          <a:prstGeom prst="rect">
            <a:avLst/>
          </a:prstGeom>
        </p:spPr>
      </p:pic>
      <p:grpSp>
        <p:nvGrpSpPr>
          <p:cNvPr id="5" name="Group 1">
            <a:extLst>
              <a:ext uri="{FF2B5EF4-FFF2-40B4-BE49-F238E27FC236}">
                <a16:creationId xmlns:a16="http://schemas.microsoft.com/office/drawing/2014/main" id="{0C61D772-0C6F-8ADB-725A-D4DE56DF625E}"/>
              </a:ext>
            </a:extLst>
          </p:cNvPr>
          <p:cNvGrpSpPr/>
          <p:nvPr/>
        </p:nvGrpSpPr>
        <p:grpSpPr>
          <a:xfrm>
            <a:off x="-203196" y="457200"/>
            <a:ext cx="3327396" cy="929640"/>
            <a:chOff x="-228600" y="457200"/>
            <a:chExt cx="3327396" cy="929640"/>
          </a:xfrm>
        </p:grpSpPr>
        <p:pic>
          <p:nvPicPr>
            <p:cNvPr id="6" name="Graphic 6">
              <a:extLst>
                <a:ext uri="{FF2B5EF4-FFF2-40B4-BE49-F238E27FC236}">
                  <a16:creationId xmlns:a16="http://schemas.microsoft.com/office/drawing/2014/main" id="{3E3A727B-C755-C53B-8D41-D1D7877288B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3077"/>
            <a:stretch/>
          </p:blipFill>
          <p:spPr>
            <a:xfrm>
              <a:off x="-228600" y="457200"/>
              <a:ext cx="3327396" cy="929640"/>
            </a:xfrm>
            <a:prstGeom prst="rect">
              <a:avLst/>
            </a:prstGeom>
            <a:effectLst>
              <a:outerShdw blurRad="50800" dist="38100" dir="2700000" algn="tl" rotWithShape="0">
                <a:prstClr val="black">
                  <a:alpha val="40000"/>
                </a:prstClr>
              </a:outerShdw>
            </a:effectLst>
          </p:spPr>
        </p:pic>
        <p:sp>
          <p:nvSpPr>
            <p:cNvPr id="7" name="TextBox 7">
              <a:extLst>
                <a:ext uri="{FF2B5EF4-FFF2-40B4-BE49-F238E27FC236}">
                  <a16:creationId xmlns:a16="http://schemas.microsoft.com/office/drawing/2014/main" id="{01425879-F9EA-57FC-40A6-66BC0D79102C}"/>
                </a:ext>
              </a:extLst>
            </p:cNvPr>
            <p:cNvSpPr txBox="1"/>
            <p:nvPr/>
          </p:nvSpPr>
          <p:spPr>
            <a:xfrm>
              <a:off x="422623" y="675798"/>
              <a:ext cx="1716817" cy="492443"/>
            </a:xfrm>
            <a:prstGeom prst="rect">
              <a:avLst/>
            </a:prstGeom>
            <a:noFill/>
          </p:spPr>
          <p:txBody>
            <a:bodyPr wrap="none" lIns="0" tIns="0" rIns="0" bIns="0" rtlCol="0">
              <a:spAutoFit/>
            </a:bodyPr>
            <a:lstStyle/>
            <a:p>
              <a:pPr algn="ctr"/>
              <a:r>
                <a:rPr lang="en-US" sz="3200" dirty="0">
                  <a:solidFill>
                    <a:schemeClr val="bg1"/>
                  </a:solidFill>
                  <a:latin typeface="iCiel Cadena" panose="02000503000000020004" pitchFamily="50" charset="0"/>
                </a:rPr>
                <a:t>ĐỌC HIỂU</a:t>
              </a:r>
            </a:p>
          </p:txBody>
        </p:sp>
      </p:grpSp>
      <p:sp>
        <p:nvSpPr>
          <p:cNvPr id="8" name="Hình chữ nhật: Góc Tròn 7">
            <a:extLst>
              <a:ext uri="{FF2B5EF4-FFF2-40B4-BE49-F238E27FC236}">
                <a16:creationId xmlns:a16="http://schemas.microsoft.com/office/drawing/2014/main" id="{D5093DB0-EEAD-044A-9E55-136730C71C17}"/>
              </a:ext>
            </a:extLst>
          </p:cNvPr>
          <p:cNvSpPr/>
          <p:nvPr/>
        </p:nvSpPr>
        <p:spPr>
          <a:xfrm>
            <a:off x="455891" y="1633975"/>
            <a:ext cx="8077200" cy="9144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lumMod val="75000"/>
                    <a:lumOff val="25000"/>
                  </a:schemeClr>
                </a:solidFill>
                <a:latin typeface="iCiel Cadena" panose="02000503000000020004" pitchFamily="50" charset="0"/>
              </a:rPr>
              <a:t>Câu 1: Nhà vua tìm người nối ngôi bằng cách nào?</a:t>
            </a:r>
          </a:p>
        </p:txBody>
      </p:sp>
      <p:sp>
        <p:nvSpPr>
          <p:cNvPr id="9" name="Hình chữ nhật: Góc Tròn 8">
            <a:extLst>
              <a:ext uri="{FF2B5EF4-FFF2-40B4-BE49-F238E27FC236}">
                <a16:creationId xmlns:a16="http://schemas.microsoft.com/office/drawing/2014/main" id="{2FF6CDA6-24DC-DF8A-DBDF-4F69EAB1FCE9}"/>
              </a:ext>
            </a:extLst>
          </p:cNvPr>
          <p:cNvSpPr/>
          <p:nvPr/>
        </p:nvSpPr>
        <p:spPr>
          <a:xfrm>
            <a:off x="455891" y="2785110"/>
            <a:ext cx="8379941" cy="128778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3000"/>
              </a:lnSpc>
            </a:pPr>
            <a:r>
              <a:rPr lang="vi-VN" sz="2800" dirty="0">
                <a:solidFill>
                  <a:schemeClr val="tx1">
                    <a:lumMod val="75000"/>
                    <a:lumOff val="25000"/>
                  </a:schemeClr>
                </a:solidFill>
                <a:latin typeface="iCiel Cadena" panose="02000503000000020004" pitchFamily="50" charset="0"/>
              </a:rPr>
              <a:t>Câu 2: Vì sao đến vụ thu hoạch, cậu bé Chôm không nộp được thóc cho nhà vua?</a:t>
            </a:r>
          </a:p>
        </p:txBody>
      </p:sp>
      <p:sp>
        <p:nvSpPr>
          <p:cNvPr id="10" name="Hình chữ nhật: Góc Tròn 9">
            <a:extLst>
              <a:ext uri="{FF2B5EF4-FFF2-40B4-BE49-F238E27FC236}">
                <a16:creationId xmlns:a16="http://schemas.microsoft.com/office/drawing/2014/main" id="{D69584B2-2FB5-4980-B06E-BB25AD865E64}"/>
              </a:ext>
            </a:extLst>
          </p:cNvPr>
          <p:cNvSpPr/>
          <p:nvPr/>
        </p:nvSpPr>
        <p:spPr>
          <a:xfrm>
            <a:off x="433611" y="4348676"/>
            <a:ext cx="8993660" cy="83227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pPr>
            <a:r>
              <a:rPr lang="vi-VN" sz="2800" dirty="0">
                <a:solidFill>
                  <a:schemeClr val="tx1">
                    <a:lumMod val="75000"/>
                    <a:lumOff val="25000"/>
                  </a:schemeClr>
                </a:solidFill>
                <a:latin typeface="iCiel Cadena" panose="02000503000000020004" pitchFamily="50" charset="0"/>
              </a:rPr>
              <a:t>Câu 3: Vì sao mọi người đều sững sờ khi nghe Chôm nói?</a:t>
            </a:r>
          </a:p>
        </p:txBody>
      </p:sp>
      <p:sp>
        <p:nvSpPr>
          <p:cNvPr id="13" name="Hình chữ nhật: Góc Tròn 12">
            <a:extLst>
              <a:ext uri="{FF2B5EF4-FFF2-40B4-BE49-F238E27FC236}">
                <a16:creationId xmlns:a16="http://schemas.microsoft.com/office/drawing/2014/main" id="{58A073B7-D2D1-2089-6368-412C4703BA2B}"/>
              </a:ext>
            </a:extLst>
          </p:cNvPr>
          <p:cNvSpPr/>
          <p:nvPr/>
        </p:nvSpPr>
        <p:spPr>
          <a:xfrm>
            <a:off x="453832" y="5419850"/>
            <a:ext cx="8093676" cy="86868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3000"/>
              </a:lnSpc>
            </a:pPr>
            <a:r>
              <a:rPr lang="vi-VN" sz="2800" dirty="0">
                <a:solidFill>
                  <a:schemeClr val="tx1">
                    <a:lumMod val="75000"/>
                    <a:lumOff val="25000"/>
                  </a:schemeClr>
                </a:solidFill>
                <a:latin typeface="iCiel Cadena" panose="02000503000000020004" pitchFamily="50" charset="0"/>
              </a:rPr>
              <a:t>Câu 4: Nhà vua xử sự thế nào khi nghe Chôm nói?</a:t>
            </a:r>
          </a:p>
        </p:txBody>
      </p:sp>
      <p:pic>
        <p:nvPicPr>
          <p:cNvPr id="14" name="Picture 39">
            <a:extLst>
              <a:ext uri="{FF2B5EF4-FFF2-40B4-BE49-F238E27FC236}">
                <a16:creationId xmlns:a16="http://schemas.microsoft.com/office/drawing/2014/main" id="{9F5E75EE-D269-1157-7D84-44FDFAF96EBF}"/>
              </a:ext>
            </a:extLst>
          </p:cNvPr>
          <p:cNvPicPr>
            <a:picLocks noChangeAspect="1"/>
          </p:cNvPicPr>
          <p:nvPr/>
        </p:nvPicPr>
        <p:blipFill>
          <a:blip r:embed="rId5"/>
          <a:stretch>
            <a:fillRect/>
          </a:stretch>
        </p:blipFill>
        <p:spPr>
          <a:xfrm rot="16200000">
            <a:off x="8772787" y="1569952"/>
            <a:ext cx="640452" cy="1119843"/>
          </a:xfrm>
          <a:prstGeom prst="rect">
            <a:avLst/>
          </a:prstGeom>
        </p:spPr>
      </p:pic>
      <p:sp>
        <p:nvSpPr>
          <p:cNvPr id="15" name="Hộp Văn bản 14">
            <a:extLst>
              <a:ext uri="{FF2B5EF4-FFF2-40B4-BE49-F238E27FC236}">
                <a16:creationId xmlns:a16="http://schemas.microsoft.com/office/drawing/2014/main" id="{E760EC52-C52C-88FC-2B6C-CCFA0308442B}"/>
              </a:ext>
            </a:extLst>
          </p:cNvPr>
          <p:cNvSpPr txBox="1"/>
          <p:nvPr/>
        </p:nvSpPr>
        <p:spPr>
          <a:xfrm>
            <a:off x="9593212" y="1943835"/>
            <a:ext cx="2010533" cy="369332"/>
          </a:xfrm>
          <a:prstGeom prst="rect">
            <a:avLst/>
          </a:prstGeom>
          <a:noFill/>
        </p:spPr>
        <p:txBody>
          <a:bodyPr wrap="square" lIns="0" tIns="0" rIns="0" bIns="0" rtlCol="0">
            <a:spAutoFit/>
          </a:bodyPr>
          <a:lstStyle/>
          <a:p>
            <a:pPr algn="l"/>
            <a:r>
              <a:rPr lang="vi-VN" sz="2400" dirty="0">
                <a:solidFill>
                  <a:srgbClr val="FF0000"/>
                </a:solidFill>
              </a:rPr>
              <a:t>Nhóm 1 và 2</a:t>
            </a:r>
          </a:p>
        </p:txBody>
      </p:sp>
      <p:pic>
        <p:nvPicPr>
          <p:cNvPr id="16" name="Picture 39">
            <a:extLst>
              <a:ext uri="{FF2B5EF4-FFF2-40B4-BE49-F238E27FC236}">
                <a16:creationId xmlns:a16="http://schemas.microsoft.com/office/drawing/2014/main" id="{D60E3F19-2FC5-096A-12AB-0BF5FC1DD36F}"/>
              </a:ext>
            </a:extLst>
          </p:cNvPr>
          <p:cNvPicPr>
            <a:picLocks noChangeAspect="1"/>
          </p:cNvPicPr>
          <p:nvPr/>
        </p:nvPicPr>
        <p:blipFill>
          <a:blip r:embed="rId5"/>
          <a:stretch>
            <a:fillRect/>
          </a:stretch>
        </p:blipFill>
        <p:spPr>
          <a:xfrm rot="16200000">
            <a:off x="9107045" y="2869078"/>
            <a:ext cx="640452" cy="1119843"/>
          </a:xfrm>
          <a:prstGeom prst="rect">
            <a:avLst/>
          </a:prstGeom>
        </p:spPr>
      </p:pic>
      <p:sp>
        <p:nvSpPr>
          <p:cNvPr id="17" name="Hộp Văn bản 16">
            <a:extLst>
              <a:ext uri="{FF2B5EF4-FFF2-40B4-BE49-F238E27FC236}">
                <a16:creationId xmlns:a16="http://schemas.microsoft.com/office/drawing/2014/main" id="{BFB48E21-5721-F6A3-C568-29880F9FFC48}"/>
              </a:ext>
            </a:extLst>
          </p:cNvPr>
          <p:cNvSpPr txBox="1"/>
          <p:nvPr/>
        </p:nvSpPr>
        <p:spPr>
          <a:xfrm>
            <a:off x="9927470" y="3242961"/>
            <a:ext cx="2010533" cy="369332"/>
          </a:xfrm>
          <a:prstGeom prst="rect">
            <a:avLst/>
          </a:prstGeom>
          <a:noFill/>
        </p:spPr>
        <p:txBody>
          <a:bodyPr wrap="square" lIns="0" tIns="0" rIns="0" bIns="0" rtlCol="0">
            <a:spAutoFit/>
          </a:bodyPr>
          <a:lstStyle/>
          <a:p>
            <a:pPr algn="l"/>
            <a:r>
              <a:rPr lang="vi-VN" sz="2400" dirty="0">
                <a:solidFill>
                  <a:srgbClr val="FF0000"/>
                </a:solidFill>
              </a:rPr>
              <a:t>Nhóm 3 và 4</a:t>
            </a:r>
          </a:p>
        </p:txBody>
      </p:sp>
      <p:pic>
        <p:nvPicPr>
          <p:cNvPr id="18" name="Picture 39">
            <a:extLst>
              <a:ext uri="{FF2B5EF4-FFF2-40B4-BE49-F238E27FC236}">
                <a16:creationId xmlns:a16="http://schemas.microsoft.com/office/drawing/2014/main" id="{B66DE602-51BE-3416-01D6-31ABC63FC900}"/>
              </a:ext>
            </a:extLst>
          </p:cNvPr>
          <p:cNvPicPr>
            <a:picLocks noChangeAspect="1"/>
          </p:cNvPicPr>
          <p:nvPr/>
        </p:nvPicPr>
        <p:blipFill>
          <a:blip r:embed="rId5"/>
          <a:stretch>
            <a:fillRect/>
          </a:stretch>
        </p:blipFill>
        <p:spPr>
          <a:xfrm rot="16200000">
            <a:off x="9564549" y="4168745"/>
            <a:ext cx="640452" cy="1119843"/>
          </a:xfrm>
          <a:prstGeom prst="rect">
            <a:avLst/>
          </a:prstGeom>
        </p:spPr>
      </p:pic>
      <p:sp>
        <p:nvSpPr>
          <p:cNvPr id="19" name="Hộp Văn bản 18">
            <a:extLst>
              <a:ext uri="{FF2B5EF4-FFF2-40B4-BE49-F238E27FC236}">
                <a16:creationId xmlns:a16="http://schemas.microsoft.com/office/drawing/2014/main" id="{15272D0D-3C80-D34A-B922-38BDED293E43}"/>
              </a:ext>
            </a:extLst>
          </p:cNvPr>
          <p:cNvSpPr txBox="1"/>
          <p:nvPr/>
        </p:nvSpPr>
        <p:spPr>
          <a:xfrm>
            <a:off x="10384974" y="4542628"/>
            <a:ext cx="2010533" cy="369332"/>
          </a:xfrm>
          <a:prstGeom prst="rect">
            <a:avLst/>
          </a:prstGeom>
          <a:noFill/>
        </p:spPr>
        <p:txBody>
          <a:bodyPr wrap="square" lIns="0" tIns="0" rIns="0" bIns="0" rtlCol="0">
            <a:spAutoFit/>
          </a:bodyPr>
          <a:lstStyle/>
          <a:p>
            <a:pPr algn="l"/>
            <a:r>
              <a:rPr lang="vi-VN" sz="2400" dirty="0">
                <a:solidFill>
                  <a:srgbClr val="FF0000"/>
                </a:solidFill>
              </a:rPr>
              <a:t>Nhóm 5 và 6</a:t>
            </a:r>
          </a:p>
        </p:txBody>
      </p:sp>
      <p:pic>
        <p:nvPicPr>
          <p:cNvPr id="20" name="Picture 39">
            <a:extLst>
              <a:ext uri="{FF2B5EF4-FFF2-40B4-BE49-F238E27FC236}">
                <a16:creationId xmlns:a16="http://schemas.microsoft.com/office/drawing/2014/main" id="{53C1795E-34DF-FD38-43E0-E34078E6EEA1}"/>
              </a:ext>
            </a:extLst>
          </p:cNvPr>
          <p:cNvPicPr>
            <a:picLocks noChangeAspect="1"/>
          </p:cNvPicPr>
          <p:nvPr/>
        </p:nvPicPr>
        <p:blipFill>
          <a:blip r:embed="rId5"/>
          <a:stretch>
            <a:fillRect/>
          </a:stretch>
        </p:blipFill>
        <p:spPr>
          <a:xfrm rot="16200000">
            <a:off x="8787204" y="5303135"/>
            <a:ext cx="640452" cy="1119843"/>
          </a:xfrm>
          <a:prstGeom prst="rect">
            <a:avLst/>
          </a:prstGeom>
        </p:spPr>
      </p:pic>
      <p:sp>
        <p:nvSpPr>
          <p:cNvPr id="21" name="Hộp Văn bản 20">
            <a:extLst>
              <a:ext uri="{FF2B5EF4-FFF2-40B4-BE49-F238E27FC236}">
                <a16:creationId xmlns:a16="http://schemas.microsoft.com/office/drawing/2014/main" id="{2165072B-FA7E-4775-F2FA-6C9119BA6BC9}"/>
              </a:ext>
            </a:extLst>
          </p:cNvPr>
          <p:cNvSpPr txBox="1"/>
          <p:nvPr/>
        </p:nvSpPr>
        <p:spPr>
          <a:xfrm>
            <a:off x="9607629" y="5677018"/>
            <a:ext cx="2010533" cy="369332"/>
          </a:xfrm>
          <a:prstGeom prst="rect">
            <a:avLst/>
          </a:prstGeom>
          <a:noFill/>
        </p:spPr>
        <p:txBody>
          <a:bodyPr wrap="square" lIns="0" tIns="0" rIns="0" bIns="0" rtlCol="0">
            <a:spAutoFit/>
          </a:bodyPr>
          <a:lstStyle/>
          <a:p>
            <a:pPr algn="l"/>
            <a:r>
              <a:rPr lang="vi-VN" sz="2400" dirty="0">
                <a:solidFill>
                  <a:srgbClr val="FF0000"/>
                </a:solidFill>
              </a:rPr>
              <a:t>Nhóm 7 và 8</a:t>
            </a:r>
          </a:p>
        </p:txBody>
      </p:sp>
    </p:spTree>
    <p:extLst>
      <p:ext uri="{BB962C8B-B14F-4D97-AF65-F5344CB8AC3E}">
        <p14:creationId xmlns:p14="http://schemas.microsoft.com/office/powerpoint/2010/main" val="906648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22" presetClass="entr" presetSubtype="8"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22" presetClass="entr" presetSubtype="8"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par>
                                <p:cTn id="23" presetID="22" presetClass="entr" presetSubtype="8"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DAB8E560-F138-AB0C-BF14-D9D585282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447800"/>
            <a:ext cx="13500632" cy="3962400"/>
          </a:xfrm>
          <a:prstGeom prst="rect">
            <a:avLst/>
          </a:prstGeom>
        </p:spPr>
      </p:pic>
      <p:pic>
        <p:nvPicPr>
          <p:cNvPr id="2" name="Picture 4">
            <a:extLst>
              <a:ext uri="{FF2B5EF4-FFF2-40B4-BE49-F238E27FC236}">
                <a16:creationId xmlns:a16="http://schemas.microsoft.com/office/drawing/2014/main" id="{5E24782C-E12E-B2C6-062D-F01F04AED2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 y="0"/>
            <a:ext cx="12189460" cy="6858000"/>
          </a:xfrm>
          <a:prstGeom prst="rect">
            <a:avLst/>
          </a:prstGeom>
        </p:spPr>
      </p:pic>
      <p:grpSp>
        <p:nvGrpSpPr>
          <p:cNvPr id="4" name="Group 5">
            <a:extLst>
              <a:ext uri="{FF2B5EF4-FFF2-40B4-BE49-F238E27FC236}">
                <a16:creationId xmlns:a16="http://schemas.microsoft.com/office/drawing/2014/main" id="{B77FD360-3D6D-CE35-3EBF-50DD542FFA31}"/>
              </a:ext>
            </a:extLst>
          </p:cNvPr>
          <p:cNvGrpSpPr/>
          <p:nvPr/>
        </p:nvGrpSpPr>
        <p:grpSpPr>
          <a:xfrm>
            <a:off x="685800" y="1828801"/>
            <a:ext cx="10820400" cy="4915025"/>
            <a:chOff x="685800" y="1942976"/>
            <a:chExt cx="10820400" cy="4915025"/>
          </a:xfrm>
        </p:grpSpPr>
        <p:sp>
          <p:nvSpPr>
            <p:cNvPr id="5" name="Rectangle: Top Corners Rounded 18">
              <a:extLst>
                <a:ext uri="{FF2B5EF4-FFF2-40B4-BE49-F238E27FC236}">
                  <a16:creationId xmlns:a16="http://schemas.microsoft.com/office/drawing/2014/main" id="{0A65CF45-81DB-A0DA-3B81-1D85085218D8}"/>
                </a:ext>
              </a:extLst>
            </p:cNvPr>
            <p:cNvSpPr/>
            <p:nvPr/>
          </p:nvSpPr>
          <p:spPr>
            <a:xfrm>
              <a:off x="685800" y="1942976"/>
              <a:ext cx="10820400" cy="4915024"/>
            </a:xfrm>
            <a:prstGeom prst="round2SameRect">
              <a:avLst/>
            </a:prstGeom>
            <a:solidFill>
              <a:srgbClr val="9DE4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Top Corners Rounded 17">
              <a:extLst>
                <a:ext uri="{FF2B5EF4-FFF2-40B4-BE49-F238E27FC236}">
                  <a16:creationId xmlns:a16="http://schemas.microsoft.com/office/drawing/2014/main" id="{B197EBDB-C8B5-4E3F-1E5C-27B731FECC21}"/>
                </a:ext>
              </a:extLst>
            </p:cNvPr>
            <p:cNvSpPr/>
            <p:nvPr/>
          </p:nvSpPr>
          <p:spPr>
            <a:xfrm>
              <a:off x="898878" y="2102555"/>
              <a:ext cx="10439400" cy="4755446"/>
            </a:xfrm>
            <a:prstGeom prst="round2Same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1">
            <a:extLst>
              <a:ext uri="{FF2B5EF4-FFF2-40B4-BE49-F238E27FC236}">
                <a16:creationId xmlns:a16="http://schemas.microsoft.com/office/drawing/2014/main" id="{52B0EB9A-2F01-CD73-ABF4-88D2B9B3CB72}"/>
              </a:ext>
            </a:extLst>
          </p:cNvPr>
          <p:cNvGrpSpPr/>
          <p:nvPr/>
        </p:nvGrpSpPr>
        <p:grpSpPr>
          <a:xfrm>
            <a:off x="-203196" y="457200"/>
            <a:ext cx="3327396" cy="929640"/>
            <a:chOff x="-228600" y="457200"/>
            <a:chExt cx="3327396" cy="929640"/>
          </a:xfrm>
        </p:grpSpPr>
        <p:pic>
          <p:nvPicPr>
            <p:cNvPr id="8" name="Graphic 6">
              <a:extLst>
                <a:ext uri="{FF2B5EF4-FFF2-40B4-BE49-F238E27FC236}">
                  <a16:creationId xmlns:a16="http://schemas.microsoft.com/office/drawing/2014/main" id="{E6C6CF23-F3BB-91D7-EECB-093999E973B9}"/>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3077"/>
            <a:stretch/>
          </p:blipFill>
          <p:spPr>
            <a:xfrm>
              <a:off x="-228600" y="457200"/>
              <a:ext cx="3327396" cy="929640"/>
            </a:xfrm>
            <a:prstGeom prst="rect">
              <a:avLst/>
            </a:prstGeom>
            <a:effectLst>
              <a:outerShdw blurRad="50800" dist="38100" dir="2700000" algn="tl" rotWithShape="0">
                <a:prstClr val="black">
                  <a:alpha val="40000"/>
                </a:prstClr>
              </a:outerShdw>
            </a:effectLst>
          </p:spPr>
        </p:pic>
        <p:sp>
          <p:nvSpPr>
            <p:cNvPr id="9" name="TextBox 7">
              <a:extLst>
                <a:ext uri="{FF2B5EF4-FFF2-40B4-BE49-F238E27FC236}">
                  <a16:creationId xmlns:a16="http://schemas.microsoft.com/office/drawing/2014/main" id="{FA46345E-F68D-1CD4-B1AD-9CA513CADF77}"/>
                </a:ext>
              </a:extLst>
            </p:cNvPr>
            <p:cNvSpPr txBox="1"/>
            <p:nvPr/>
          </p:nvSpPr>
          <p:spPr>
            <a:xfrm>
              <a:off x="422623" y="675798"/>
              <a:ext cx="1716817" cy="492443"/>
            </a:xfrm>
            <a:prstGeom prst="rect">
              <a:avLst/>
            </a:prstGeom>
            <a:noFill/>
          </p:spPr>
          <p:txBody>
            <a:bodyPr wrap="none" lIns="0" tIns="0" rIns="0" bIns="0" rtlCol="0">
              <a:spAutoFit/>
            </a:bodyPr>
            <a:lstStyle/>
            <a:p>
              <a:pPr algn="ctr"/>
              <a:r>
                <a:rPr lang="en-US" sz="3200" dirty="0">
                  <a:solidFill>
                    <a:schemeClr val="bg1"/>
                  </a:solidFill>
                  <a:latin typeface="iCiel Cadena" panose="02000503000000020004" pitchFamily="50" charset="0"/>
                </a:rPr>
                <a:t>ĐỌC HIỂU</a:t>
              </a:r>
            </a:p>
          </p:txBody>
        </p:sp>
      </p:grpSp>
      <p:grpSp>
        <p:nvGrpSpPr>
          <p:cNvPr id="10" name="Group 3">
            <a:extLst>
              <a:ext uri="{FF2B5EF4-FFF2-40B4-BE49-F238E27FC236}">
                <a16:creationId xmlns:a16="http://schemas.microsoft.com/office/drawing/2014/main" id="{7D0FE36E-F867-9F27-4469-D6510BF0BEE3}"/>
              </a:ext>
            </a:extLst>
          </p:cNvPr>
          <p:cNvGrpSpPr/>
          <p:nvPr/>
        </p:nvGrpSpPr>
        <p:grpSpPr>
          <a:xfrm>
            <a:off x="3657600" y="304800"/>
            <a:ext cx="8153400" cy="1444978"/>
            <a:chOff x="3657600" y="304800"/>
            <a:chExt cx="7337778" cy="1444978"/>
          </a:xfrm>
        </p:grpSpPr>
        <p:pic>
          <p:nvPicPr>
            <p:cNvPr id="11" name="Picture 11">
              <a:extLst>
                <a:ext uri="{FF2B5EF4-FFF2-40B4-BE49-F238E27FC236}">
                  <a16:creationId xmlns:a16="http://schemas.microsoft.com/office/drawing/2014/main" id="{420DE03B-1F6E-AD55-2445-799467C98188}"/>
                </a:ext>
              </a:extLst>
            </p:cNvPr>
            <p:cNvPicPr>
              <a:picLocks noChangeAspect="1"/>
            </p:cNvPicPr>
            <p:nvPr/>
          </p:nvPicPr>
          <p:blipFill>
            <a:blip r:embed="rId7"/>
            <a:stretch>
              <a:fillRect/>
            </a:stretch>
          </p:blipFill>
          <p:spPr>
            <a:xfrm>
              <a:off x="3657600" y="304800"/>
              <a:ext cx="7337778" cy="1444978"/>
            </a:xfrm>
            <a:prstGeom prst="rect">
              <a:avLst/>
            </a:prstGeom>
          </p:spPr>
        </p:pic>
        <p:sp>
          <p:nvSpPr>
            <p:cNvPr id="12" name="TextBox 10">
              <a:extLst>
                <a:ext uri="{FF2B5EF4-FFF2-40B4-BE49-F238E27FC236}">
                  <a16:creationId xmlns:a16="http://schemas.microsoft.com/office/drawing/2014/main" id="{C2F00313-AD19-07AB-E187-D95328AE2284}"/>
                </a:ext>
              </a:extLst>
            </p:cNvPr>
            <p:cNvSpPr txBox="1"/>
            <p:nvPr/>
          </p:nvSpPr>
          <p:spPr>
            <a:xfrm>
              <a:off x="4255950" y="457200"/>
              <a:ext cx="6453689" cy="1189300"/>
            </a:xfrm>
            <a:prstGeom prst="rect">
              <a:avLst/>
            </a:prstGeom>
            <a:noFill/>
          </p:spPr>
          <p:txBody>
            <a:bodyPr wrap="square" lIns="0" tIns="0" rIns="0" bIns="0" rtlCol="0">
              <a:spAutoFit/>
            </a:bodyPr>
            <a:lstStyle/>
            <a:p>
              <a:pPr algn="ctr">
                <a:lnSpc>
                  <a:spcPct val="113000"/>
                </a:lnSpc>
              </a:pPr>
              <a:r>
                <a:rPr lang="vi-VN" sz="3600" dirty="0">
                  <a:solidFill>
                    <a:schemeClr val="tx1">
                      <a:lumMod val="75000"/>
                      <a:lumOff val="25000"/>
                    </a:schemeClr>
                  </a:solidFill>
                  <a:latin typeface="iCiel Cadena" panose="02000503000000020004" pitchFamily="50" charset="0"/>
                </a:rPr>
                <a:t>Câu 1: Nhà vua tìm người nối ngôi bằng cách nào?</a:t>
              </a:r>
            </a:p>
          </p:txBody>
        </p:sp>
      </p:grpSp>
      <p:sp>
        <p:nvSpPr>
          <p:cNvPr id="13" name="TextBox 16">
            <a:extLst>
              <a:ext uri="{FF2B5EF4-FFF2-40B4-BE49-F238E27FC236}">
                <a16:creationId xmlns:a16="http://schemas.microsoft.com/office/drawing/2014/main" id="{761315F9-597B-24C3-2294-519140FFD043}"/>
              </a:ext>
            </a:extLst>
          </p:cNvPr>
          <p:cNvSpPr txBox="1"/>
          <p:nvPr/>
        </p:nvSpPr>
        <p:spPr>
          <a:xfrm>
            <a:off x="1219200" y="2133600"/>
            <a:ext cx="5940300" cy="4432817"/>
          </a:xfrm>
          <a:prstGeom prst="rect">
            <a:avLst/>
          </a:prstGeom>
          <a:noFill/>
        </p:spPr>
        <p:txBody>
          <a:bodyPr wrap="square" lIns="0" tIns="0" rIns="0" bIns="0" rtlCol="0">
            <a:spAutoFit/>
          </a:bodyPr>
          <a:lstStyle/>
          <a:p>
            <a:pPr algn="just">
              <a:lnSpc>
                <a:spcPct val="150000"/>
              </a:lnSpc>
            </a:pPr>
            <a:r>
              <a:rPr lang="vi-VN" sz="2800" dirty="0">
                <a:solidFill>
                  <a:schemeClr val="tx1">
                    <a:lumMod val="65000"/>
                    <a:lumOff val="35000"/>
                  </a:schemeClr>
                </a:solidFill>
                <a:latin typeface="UTM Avo" panose="02040603050506020204" pitchFamily="18" charset="0"/>
              </a:rPr>
              <a:t>             Nhà vua tìm người nối ngôi bằng cách ra lệnh phát cho mỗi người dân một thúng thóc về gieo trồng và giao hẹn: </a:t>
            </a:r>
            <a:r>
              <a:rPr lang="vi-VN" sz="2800" i="1" dirty="0">
                <a:solidFill>
                  <a:schemeClr val="tx1">
                    <a:lumMod val="65000"/>
                    <a:lumOff val="35000"/>
                  </a:schemeClr>
                </a:solidFill>
                <a:latin typeface="UTM Avo" panose="02040603050506020204" pitchFamily="18" charset="0"/>
              </a:rPr>
              <a:t>Ai thu được nhiều thóc nhất sẽ được truyền ngôi, ai không có thóc nộp sẽ bị trừng phạt.</a:t>
            </a:r>
          </a:p>
        </p:txBody>
      </p:sp>
      <p:pic>
        <p:nvPicPr>
          <p:cNvPr id="15" name="Picture 2">
            <a:extLst>
              <a:ext uri="{FF2B5EF4-FFF2-40B4-BE49-F238E27FC236}">
                <a16:creationId xmlns:a16="http://schemas.microsoft.com/office/drawing/2014/main" id="{85F613F8-EC79-BAC4-6F80-3DE74C8F584F}"/>
              </a:ext>
            </a:extLst>
          </p:cNvPr>
          <p:cNvPicPr>
            <a:picLocks noChangeAspect="1"/>
          </p:cNvPicPr>
          <p:nvPr/>
        </p:nvPicPr>
        <p:blipFill>
          <a:blip r:embed="rId8">
            <a:clrChange>
              <a:clrFrom>
                <a:srgbClr val="7EC4CC"/>
              </a:clrFrom>
              <a:clrTo>
                <a:srgbClr val="7EC4CC">
                  <a:alpha val="0"/>
                </a:srgbClr>
              </a:clrTo>
            </a:clrChange>
            <a:extLst>
              <a:ext uri="{28A0092B-C50C-407E-A947-70E740481C1C}">
                <a14:useLocalDpi xmlns:a14="http://schemas.microsoft.com/office/drawing/2010/main" val="0"/>
              </a:ext>
            </a:extLst>
          </a:blip>
          <a:stretch>
            <a:fillRect/>
          </a:stretch>
        </p:blipFill>
        <p:spPr>
          <a:xfrm>
            <a:off x="898878" y="1828800"/>
            <a:ext cx="1735882" cy="1301910"/>
          </a:xfrm>
          <a:prstGeom prst="rect">
            <a:avLst/>
          </a:prstGeom>
        </p:spPr>
      </p:pic>
      <p:pic>
        <p:nvPicPr>
          <p:cNvPr id="17" name="Hình ảnh 16" descr="Ảnh có chứa người, trang phục, Mặt người, đền&#10;&#10;Mô tả được tạo tự động">
            <a:extLst>
              <a:ext uri="{FF2B5EF4-FFF2-40B4-BE49-F238E27FC236}">
                <a16:creationId xmlns:a16="http://schemas.microsoft.com/office/drawing/2014/main" id="{A75D95A1-4B11-6DD9-0697-273C208029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1400" y="2546703"/>
            <a:ext cx="3752622" cy="3752622"/>
          </a:xfrm>
          <a:prstGeom prst="rect">
            <a:avLst/>
          </a:prstGeom>
        </p:spPr>
      </p:pic>
    </p:spTree>
    <p:extLst>
      <p:ext uri="{BB962C8B-B14F-4D97-AF65-F5344CB8AC3E}">
        <p14:creationId xmlns:p14="http://schemas.microsoft.com/office/powerpoint/2010/main" val="2419166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BB3941F-8E4A-45B7-9BE8-FE3D683C09C8}"/>
              </a:ext>
            </a:extLst>
          </p:cNvPr>
          <p:cNvPicPr>
            <a:picLocks noChangeAspect="1"/>
          </p:cNvPicPr>
          <p:nvPr/>
        </p:nvPicPr>
        <p:blipFill rotWithShape="1">
          <a:blip r:embed="rId2"/>
          <a:srcRect t="1112"/>
          <a:stretch/>
        </p:blipFill>
        <p:spPr>
          <a:xfrm>
            <a:off x="23788" y="-1"/>
            <a:ext cx="12176450" cy="6858000"/>
          </a:xfrm>
          <a:prstGeom prst="rect">
            <a:avLst/>
          </a:prstGeom>
        </p:spPr>
      </p:pic>
      <p:pic>
        <p:nvPicPr>
          <p:cNvPr id="4" name="Graphic 3">
            <a:extLst>
              <a:ext uri="{FF2B5EF4-FFF2-40B4-BE49-F238E27FC236}">
                <a16:creationId xmlns:a16="http://schemas.microsoft.com/office/drawing/2014/main" id="{3705A342-7A69-481B-B7D5-7CBA183FD2C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3077"/>
          <a:stretch/>
        </p:blipFill>
        <p:spPr>
          <a:xfrm>
            <a:off x="0" y="457200"/>
            <a:ext cx="3098796" cy="929640"/>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257BD4B3-5CC9-4EDF-976E-E09BD97D31D6}"/>
              </a:ext>
            </a:extLst>
          </p:cNvPr>
          <p:cNvSpPr txBox="1"/>
          <p:nvPr/>
        </p:nvSpPr>
        <p:spPr>
          <a:xfrm>
            <a:off x="514909" y="675798"/>
            <a:ext cx="1716817" cy="492443"/>
          </a:xfrm>
          <a:prstGeom prst="rect">
            <a:avLst/>
          </a:prstGeom>
          <a:noFill/>
        </p:spPr>
        <p:txBody>
          <a:bodyPr wrap="none" lIns="0" tIns="0" rIns="0" bIns="0" rtlCol="0">
            <a:spAutoFit/>
          </a:bodyPr>
          <a:lstStyle/>
          <a:p>
            <a:pPr algn="ctr"/>
            <a:r>
              <a:rPr lang="en-US" sz="3200" dirty="0">
                <a:solidFill>
                  <a:schemeClr val="bg1"/>
                </a:solidFill>
                <a:latin typeface="iCiel Cadena" panose="02000503000000020004" pitchFamily="50" charset="0"/>
              </a:rPr>
              <a:t>ĐỌC HIỂU</a:t>
            </a:r>
          </a:p>
        </p:txBody>
      </p:sp>
      <p:sp>
        <p:nvSpPr>
          <p:cNvPr id="7" name="TextBox 6">
            <a:extLst>
              <a:ext uri="{FF2B5EF4-FFF2-40B4-BE49-F238E27FC236}">
                <a16:creationId xmlns:a16="http://schemas.microsoft.com/office/drawing/2014/main" id="{D16940A8-357E-464A-A172-25FF37D00E32}"/>
              </a:ext>
            </a:extLst>
          </p:cNvPr>
          <p:cNvSpPr txBox="1"/>
          <p:nvPr/>
        </p:nvSpPr>
        <p:spPr>
          <a:xfrm>
            <a:off x="3827186" y="681036"/>
            <a:ext cx="65" cy="492443"/>
          </a:xfrm>
          <a:prstGeom prst="rect">
            <a:avLst/>
          </a:prstGeom>
          <a:noFill/>
        </p:spPr>
        <p:txBody>
          <a:bodyPr wrap="none" lIns="0" tIns="0" rIns="0" bIns="0" rtlCol="0">
            <a:spAutoFit/>
          </a:bodyPr>
          <a:lstStyle/>
          <a:p>
            <a:pPr algn="l"/>
            <a:endParaRPr lang="en-US" sz="3200">
              <a:solidFill>
                <a:schemeClr val="bg1"/>
              </a:solidFill>
              <a:latin typeface="+mj-lt"/>
            </a:endParaRPr>
          </a:p>
        </p:txBody>
      </p:sp>
      <p:grpSp>
        <p:nvGrpSpPr>
          <p:cNvPr id="21" name="Group 20">
            <a:extLst>
              <a:ext uri="{FF2B5EF4-FFF2-40B4-BE49-F238E27FC236}">
                <a16:creationId xmlns:a16="http://schemas.microsoft.com/office/drawing/2014/main" id="{BDFED246-F18C-4B8E-82BC-6E96973DBF15}"/>
              </a:ext>
            </a:extLst>
          </p:cNvPr>
          <p:cNvGrpSpPr/>
          <p:nvPr/>
        </p:nvGrpSpPr>
        <p:grpSpPr>
          <a:xfrm>
            <a:off x="7115470" y="1905000"/>
            <a:ext cx="3249450" cy="768163"/>
            <a:chOff x="8153404" y="2269064"/>
            <a:chExt cx="3249450" cy="768163"/>
          </a:xfrm>
        </p:grpSpPr>
        <p:pic>
          <p:nvPicPr>
            <p:cNvPr id="12" name="Picture 11">
              <a:extLst>
                <a:ext uri="{FF2B5EF4-FFF2-40B4-BE49-F238E27FC236}">
                  <a16:creationId xmlns:a16="http://schemas.microsoft.com/office/drawing/2014/main" id="{CF01B504-EE2F-4A68-96F6-CA9B3BAAC3B6}"/>
                </a:ext>
              </a:extLst>
            </p:cNvPr>
            <p:cNvPicPr>
              <a:picLocks noChangeAspect="1"/>
            </p:cNvPicPr>
            <p:nvPr/>
          </p:nvPicPr>
          <p:blipFill>
            <a:blip r:embed="rId5"/>
            <a:stretch>
              <a:fillRect/>
            </a:stretch>
          </p:blipFill>
          <p:spPr>
            <a:xfrm>
              <a:off x="8153404" y="2269064"/>
              <a:ext cx="3249450" cy="768163"/>
            </a:xfrm>
            <a:prstGeom prst="rect">
              <a:avLst/>
            </a:prstGeom>
          </p:spPr>
        </p:pic>
        <p:sp>
          <p:nvSpPr>
            <p:cNvPr id="13" name="TextBox 12">
              <a:extLst>
                <a:ext uri="{FF2B5EF4-FFF2-40B4-BE49-F238E27FC236}">
                  <a16:creationId xmlns:a16="http://schemas.microsoft.com/office/drawing/2014/main" id="{D9546C5D-3058-4A08-BA02-E97FD0911858}"/>
                </a:ext>
              </a:extLst>
            </p:cNvPr>
            <p:cNvSpPr txBox="1"/>
            <p:nvPr/>
          </p:nvSpPr>
          <p:spPr>
            <a:xfrm>
              <a:off x="8900488" y="2416701"/>
              <a:ext cx="1755289" cy="492443"/>
            </a:xfrm>
            <a:prstGeom prst="rect">
              <a:avLst/>
            </a:prstGeom>
            <a:noFill/>
          </p:spPr>
          <p:txBody>
            <a:bodyPr wrap="none" lIns="0" tIns="0" rIns="0" bIns="0" rtlCol="0">
              <a:spAutoFit/>
            </a:bodyPr>
            <a:lstStyle/>
            <a:p>
              <a:pPr algn="ctr"/>
              <a:r>
                <a:rPr lang="en-US" sz="3200" dirty="0">
                  <a:solidFill>
                    <a:schemeClr val="tx1">
                      <a:lumMod val="65000"/>
                      <a:lumOff val="35000"/>
                    </a:schemeClr>
                  </a:solidFill>
                  <a:latin typeface="iCiel Cadena" panose="02000503000000020004" pitchFamily="50" charset="0"/>
                </a:rPr>
                <a:t>Ý CHÍNH 1</a:t>
              </a:r>
            </a:p>
          </p:txBody>
        </p:sp>
      </p:grpSp>
      <p:sp>
        <p:nvSpPr>
          <p:cNvPr id="9" name="Hình Bầu dục 8">
            <a:extLst>
              <a:ext uri="{FF2B5EF4-FFF2-40B4-BE49-F238E27FC236}">
                <a16:creationId xmlns:a16="http://schemas.microsoft.com/office/drawing/2014/main" id="{BE7251BE-011D-A41A-4148-53436767DC14}"/>
              </a:ext>
            </a:extLst>
          </p:cNvPr>
          <p:cNvSpPr/>
          <p:nvPr/>
        </p:nvSpPr>
        <p:spPr>
          <a:xfrm>
            <a:off x="964041" y="2053549"/>
            <a:ext cx="4112491" cy="3962400"/>
          </a:xfrm>
          <a:prstGeom prst="ellipse">
            <a:avLst/>
          </a:prstGeom>
          <a:solidFill>
            <a:srgbClr val="9DE4E8"/>
          </a:solidFill>
          <a:ln>
            <a:noFill/>
          </a:ln>
          <a:effectLst>
            <a:glow rad="228600">
              <a:schemeClr val="accent1">
                <a:satMod val="175000"/>
                <a:alpha val="40000"/>
              </a:schemeClr>
            </a:glow>
            <a:outerShdw blurRad="50800" dist="38100" dir="18900000" algn="bl" rotWithShape="0">
              <a:prstClr val="black">
                <a:alpha val="40000"/>
              </a:prstClr>
            </a:outerShdw>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26" name="Picture 2" descr="Hình ảnh Clipart Dễ Thương Của Nhà Vua Trên Phiên Bản Hoạt Hình PNG , Dũng  Cảm, Hoạt Hình, Tính Cách PNG trong suốt và Vector để tải xuống miễn phí">
            <a:extLst>
              <a:ext uri="{FF2B5EF4-FFF2-40B4-BE49-F238E27FC236}">
                <a16:creationId xmlns:a16="http://schemas.microsoft.com/office/drawing/2014/main" id="{08DBC9A1-E5BD-2E97-CBFC-348D3D61137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556" b="93333" l="9778" r="91556">
                        <a14:foregroundMark x1="30667" y1="10667" x2="31556" y2="11556"/>
                        <a14:foregroundMark x1="37778" y1="6667" x2="39556" y2="12000"/>
                        <a14:foregroundMark x1="48000" y1="4444" x2="48444" y2="7556"/>
                        <a14:foregroundMark x1="58222" y1="4000" x2="58208" y2="4042"/>
                        <a14:foregroundMark x1="59556" y1="4000" x2="59556" y2="4000"/>
                        <a14:foregroundMark x1="60000" y1="4000" x2="60444" y2="4444"/>
                        <a14:foregroundMark x1="60000" y1="3556" x2="60000" y2="3556"/>
                        <a14:foregroundMark x1="65778" y1="37778" x2="65778" y2="37778"/>
                        <a14:foregroundMark x1="68203" y1="37755" x2="71111" y2="41333"/>
                        <a14:foregroundMark x1="65333" y1="34222" x2="66289" y2="35399"/>
                        <a14:foregroundMark x1="72613" y1="38835" x2="72889" y2="39111"/>
                        <a14:foregroundMark x1="65778" y1="32000" x2="70114" y2="36336"/>
                        <a14:foregroundMark x1="64000" y1="29778" x2="73778" y2="36444"/>
                        <a14:foregroundMark x1="62667" y1="28444" x2="72889" y2="34222"/>
                        <a14:foregroundMark x1="72889" y1="34222" x2="72889" y2="36000"/>
                        <a14:foregroundMark x1="66222" y1="28444" x2="71556" y2="33333"/>
                        <a14:foregroundMark x1="69333" y1="29778" x2="72889" y2="32889"/>
                        <a14:foregroundMark x1="66222" y1="28889" x2="71111" y2="32000"/>
                        <a14:foregroundMark x1="78654" y1="48000" x2="75653" y2="48000"/>
                        <a14:foregroundMark x1="77674" y1="50169" x2="75867" y2="47797"/>
                        <a14:foregroundMark x1="19111" y1="88000" x2="29778" y2="89778"/>
                        <a14:foregroundMark x1="24889" y1="92889" x2="24444" y2="93333"/>
                        <a14:backgroundMark x1="62222" y1="5778" x2="59556" y2="11556"/>
                        <a14:backgroundMark x1="60000" y1="9778" x2="58667" y2="12000"/>
                        <a14:backgroundMark x1="76444" y1="36889" x2="82667" y2="41333"/>
                        <a14:backgroundMark x1="76000" y1="37778" x2="75556" y2="39556"/>
                        <a14:backgroundMark x1="80000" y1="44889" x2="80000" y2="45778"/>
                        <a14:backgroundMark x1="80000" y1="40889" x2="81333" y2="44000"/>
                        <a14:backgroundMark x1="84000" y1="42222" x2="82222" y2="44444"/>
                        <a14:backgroundMark x1="79111" y1="46667" x2="77333" y2="44889"/>
                        <a14:backgroundMark x1="80444" y1="46222" x2="80444" y2="46222"/>
                        <a14:backgroundMark x1="80000" y1="47111" x2="80000" y2="45778"/>
                        <a14:backgroundMark x1="80889" y1="46222" x2="78667" y2="46222"/>
                        <a14:backgroundMark x1="91111" y1="48000" x2="86667" y2="57778"/>
                      </a14:backgroundRemoval>
                    </a14:imgEffect>
                  </a14:imgLayer>
                </a14:imgProps>
              </a:ext>
              <a:ext uri="{28A0092B-C50C-407E-A947-70E740481C1C}">
                <a14:useLocalDpi xmlns:a14="http://schemas.microsoft.com/office/drawing/2010/main" val="0"/>
              </a:ext>
            </a:extLst>
          </a:blip>
          <a:srcRect b="11117"/>
          <a:stretch/>
        </p:blipFill>
        <p:spPr bwMode="auto">
          <a:xfrm>
            <a:off x="1042550" y="2408834"/>
            <a:ext cx="4112491" cy="3655291"/>
          </a:xfrm>
          <a:prstGeom prst="ellipse">
            <a:avLst/>
          </a:prstGeom>
          <a:noFill/>
          <a:extLst>
            <a:ext uri="{909E8E84-426E-40DD-AFC4-6F175D3DCCD1}">
              <a14:hiddenFill xmlns:a14="http://schemas.microsoft.com/office/drawing/2010/main">
                <a:solidFill>
                  <a:srgbClr val="FFFFFF"/>
                </a:solidFill>
              </a14:hiddenFill>
            </a:ext>
          </a:extLst>
        </p:spPr>
      </p:pic>
      <p:sp>
        <p:nvSpPr>
          <p:cNvPr id="22" name="Hộp Văn bản 21">
            <a:extLst>
              <a:ext uri="{FF2B5EF4-FFF2-40B4-BE49-F238E27FC236}">
                <a16:creationId xmlns:a16="http://schemas.microsoft.com/office/drawing/2014/main" id="{302E2A0D-9030-721A-BA6F-36BFBCDB69BB}"/>
              </a:ext>
            </a:extLst>
          </p:cNvPr>
          <p:cNvSpPr txBox="1"/>
          <p:nvPr/>
        </p:nvSpPr>
        <p:spPr>
          <a:xfrm>
            <a:off x="5782039" y="2890391"/>
            <a:ext cx="5791200" cy="1077218"/>
          </a:xfrm>
          <a:prstGeom prst="rect">
            <a:avLst/>
          </a:prstGeom>
          <a:noFill/>
        </p:spPr>
        <p:txBody>
          <a:bodyPr wrap="square">
            <a:spAutoFit/>
          </a:bodyPr>
          <a:lstStyle/>
          <a:p>
            <a:r>
              <a:rPr lang="en-US" sz="3200" i="1" dirty="0">
                <a:effectLst/>
                <a:latin typeface="Open Sans" panose="020B0606030504020204" pitchFamily="34" charset="0"/>
                <a:ea typeface="Open Sans" panose="020B0606030504020204" pitchFamily="34" charset="0"/>
                <a:cs typeface="Open Sans" panose="020B0606030504020204" pitchFamily="34" charset="0"/>
              </a:rPr>
              <a:t>Nhà </a:t>
            </a:r>
            <a:r>
              <a:rPr lang="en-US" sz="3200" i="1" dirty="0" err="1">
                <a:effectLst/>
                <a:latin typeface="Open Sans" panose="020B0606030504020204" pitchFamily="34" charset="0"/>
                <a:ea typeface="Open Sans" panose="020B0606030504020204" pitchFamily="34" charset="0"/>
                <a:cs typeface="Open Sans" panose="020B0606030504020204" pitchFamily="34" charset="0"/>
              </a:rPr>
              <a:t>vua</a:t>
            </a:r>
            <a:r>
              <a:rPr lang="en-US" sz="3200" i="1" dirty="0">
                <a:effectLst/>
                <a:latin typeface="Open Sans" panose="020B0606030504020204" pitchFamily="34" charset="0"/>
                <a:ea typeface="Open Sans" panose="020B0606030504020204" pitchFamily="34" charset="0"/>
                <a:cs typeface="Open Sans" panose="020B0606030504020204" pitchFamily="34" charset="0"/>
              </a:rPr>
              <a:t> </a:t>
            </a:r>
            <a:r>
              <a:rPr lang="en-US" sz="3200" i="1" dirty="0" err="1">
                <a:effectLst/>
                <a:latin typeface="Open Sans" panose="020B0606030504020204" pitchFamily="34" charset="0"/>
                <a:ea typeface="Open Sans" panose="020B0606030504020204" pitchFamily="34" charset="0"/>
                <a:cs typeface="Open Sans" panose="020B0606030504020204" pitchFamily="34" charset="0"/>
              </a:rPr>
              <a:t>chọn</a:t>
            </a:r>
            <a:r>
              <a:rPr lang="en-US" sz="3200" i="1" dirty="0">
                <a:effectLst/>
                <a:latin typeface="Open Sans" panose="020B0606030504020204" pitchFamily="34" charset="0"/>
                <a:ea typeface="Open Sans" panose="020B0606030504020204" pitchFamily="34" charset="0"/>
                <a:cs typeface="Open Sans" panose="020B0606030504020204" pitchFamily="34" charset="0"/>
              </a:rPr>
              <a:t> </a:t>
            </a:r>
            <a:r>
              <a:rPr lang="en-US" sz="3200" i="1" dirty="0" err="1">
                <a:effectLst/>
                <a:latin typeface="Open Sans" panose="020B0606030504020204" pitchFamily="34" charset="0"/>
                <a:ea typeface="Open Sans" panose="020B0606030504020204" pitchFamily="34" charset="0"/>
                <a:cs typeface="Open Sans" panose="020B0606030504020204" pitchFamily="34" charset="0"/>
              </a:rPr>
              <a:t>người</a:t>
            </a:r>
            <a:r>
              <a:rPr lang="en-US" sz="3200" i="1" dirty="0">
                <a:effectLst/>
                <a:latin typeface="Open Sans" panose="020B0606030504020204" pitchFamily="34" charset="0"/>
                <a:ea typeface="Open Sans" panose="020B0606030504020204" pitchFamily="34" charset="0"/>
                <a:cs typeface="Open Sans" panose="020B0606030504020204" pitchFamily="34" charset="0"/>
              </a:rPr>
              <a:t> </a:t>
            </a:r>
            <a:r>
              <a:rPr lang="en-US" sz="3200" i="1" dirty="0" err="1">
                <a:effectLst/>
                <a:latin typeface="Open Sans" panose="020B0606030504020204" pitchFamily="34" charset="0"/>
                <a:ea typeface="Open Sans" panose="020B0606030504020204" pitchFamily="34" charset="0"/>
                <a:cs typeface="Open Sans" panose="020B0606030504020204" pitchFamily="34" charset="0"/>
              </a:rPr>
              <a:t>trung</a:t>
            </a:r>
            <a:r>
              <a:rPr lang="en-US" sz="3200" i="1" dirty="0">
                <a:effectLst/>
                <a:latin typeface="Open Sans" panose="020B0606030504020204" pitchFamily="34" charset="0"/>
                <a:ea typeface="Open Sans" panose="020B0606030504020204" pitchFamily="34" charset="0"/>
                <a:cs typeface="Open Sans" panose="020B0606030504020204" pitchFamily="34" charset="0"/>
              </a:rPr>
              <a:t> </a:t>
            </a:r>
            <a:r>
              <a:rPr lang="en-US" sz="3200" i="1" dirty="0" err="1">
                <a:effectLst/>
                <a:latin typeface="Open Sans" panose="020B0606030504020204" pitchFamily="34" charset="0"/>
                <a:ea typeface="Open Sans" panose="020B0606030504020204" pitchFamily="34" charset="0"/>
                <a:cs typeface="Open Sans" panose="020B0606030504020204" pitchFamily="34" charset="0"/>
              </a:rPr>
              <a:t>thực</a:t>
            </a:r>
            <a:r>
              <a:rPr lang="en-US" sz="3200" i="1" dirty="0">
                <a:effectLst/>
                <a:latin typeface="Open Sans" panose="020B0606030504020204" pitchFamily="34" charset="0"/>
                <a:ea typeface="Open Sans" panose="020B0606030504020204" pitchFamily="34" charset="0"/>
                <a:cs typeface="Open Sans" panose="020B0606030504020204" pitchFamily="34" charset="0"/>
              </a:rPr>
              <a:t> </a:t>
            </a:r>
          </a:p>
          <a:p>
            <a:pPr algn="ctr"/>
            <a:r>
              <a:rPr lang="en-US" sz="3200" i="1" dirty="0" err="1">
                <a:effectLst/>
                <a:latin typeface="Open Sans" panose="020B0606030504020204" pitchFamily="34" charset="0"/>
                <a:ea typeface="Open Sans" panose="020B0606030504020204" pitchFamily="34" charset="0"/>
                <a:cs typeface="Open Sans" panose="020B0606030504020204" pitchFamily="34" charset="0"/>
              </a:rPr>
              <a:t>để</a:t>
            </a:r>
            <a:r>
              <a:rPr lang="en-US" sz="3200" i="1" dirty="0">
                <a:effectLst/>
                <a:latin typeface="Open Sans" panose="020B0606030504020204" pitchFamily="34" charset="0"/>
                <a:ea typeface="Open Sans" panose="020B0606030504020204" pitchFamily="34" charset="0"/>
                <a:cs typeface="Open Sans" panose="020B0606030504020204" pitchFamily="34" charset="0"/>
              </a:rPr>
              <a:t> </a:t>
            </a:r>
            <a:r>
              <a:rPr lang="en-US" sz="3200" i="1" dirty="0" err="1">
                <a:effectLst/>
                <a:latin typeface="Open Sans" panose="020B0606030504020204" pitchFamily="34" charset="0"/>
                <a:ea typeface="Open Sans" panose="020B0606030504020204" pitchFamily="34" charset="0"/>
                <a:cs typeface="Open Sans" panose="020B0606030504020204" pitchFamily="34" charset="0"/>
              </a:rPr>
              <a:t>nối</a:t>
            </a:r>
            <a:r>
              <a:rPr lang="en-US" sz="3200" i="1" dirty="0">
                <a:effectLst/>
                <a:latin typeface="Open Sans" panose="020B0606030504020204" pitchFamily="34" charset="0"/>
                <a:ea typeface="Open Sans" panose="020B0606030504020204" pitchFamily="34" charset="0"/>
                <a:cs typeface="Open Sans" panose="020B0606030504020204" pitchFamily="34" charset="0"/>
              </a:rPr>
              <a:t> </a:t>
            </a:r>
            <a:r>
              <a:rPr lang="en-US" sz="3200" i="1" dirty="0" err="1">
                <a:effectLst/>
                <a:latin typeface="Open Sans" panose="020B0606030504020204" pitchFamily="34" charset="0"/>
                <a:ea typeface="Open Sans" panose="020B0606030504020204" pitchFamily="34" charset="0"/>
                <a:cs typeface="Open Sans" panose="020B0606030504020204" pitchFamily="34" charset="0"/>
              </a:rPr>
              <a:t>ngôi</a:t>
            </a:r>
            <a:endParaRPr lang="vi-VN" sz="32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47881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0000">
                                          <p:cBhvr additive="base">
                                            <p:cTn id="7" dur="1000" fill="hold"/>
                                            <p:tgtEl>
                                              <p:spTgt spid="21"/>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21"/>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ppt_x"/>
                                              </p:val>
                                            </p:tav>
                                            <p:tav tm="100000">
                                              <p:val>
                                                <p:strVal val="#ppt_x"/>
                                              </p:val>
                                            </p:tav>
                                          </p:tavLst>
                                        </p:anim>
                                        <p:anim calcmode="lin" valueType="num">
                                          <p:cBhvr additive="base">
                                            <p:cTn id="8" dur="1000" fill="hold"/>
                                            <p:tgtEl>
                                              <p:spTgt spid="21"/>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8B4D9-9145-E92A-086C-966553360507}"/>
            </a:ext>
          </a:extLst>
        </p:cNvPr>
        <p:cNvGrpSpPr/>
        <p:nvPr/>
      </p:nvGrpSpPr>
      <p:grpSpPr>
        <a:xfrm>
          <a:off x="0" y="0"/>
          <a:ext cx="0" cy="0"/>
          <a:chOff x="0" y="0"/>
          <a:chExt cx="0" cy="0"/>
        </a:xfrm>
      </p:grpSpPr>
      <p:pic>
        <p:nvPicPr>
          <p:cNvPr id="3" name="Hình ảnh 2">
            <a:extLst>
              <a:ext uri="{FF2B5EF4-FFF2-40B4-BE49-F238E27FC236}">
                <a16:creationId xmlns:a16="http://schemas.microsoft.com/office/drawing/2014/main" id="{9A765E99-8BBD-890B-2C08-F2956C5FA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447800"/>
            <a:ext cx="13500632" cy="3962400"/>
          </a:xfrm>
          <a:prstGeom prst="rect">
            <a:avLst/>
          </a:prstGeom>
        </p:spPr>
      </p:pic>
      <p:pic>
        <p:nvPicPr>
          <p:cNvPr id="2" name="Picture 4">
            <a:extLst>
              <a:ext uri="{FF2B5EF4-FFF2-40B4-BE49-F238E27FC236}">
                <a16:creationId xmlns:a16="http://schemas.microsoft.com/office/drawing/2014/main" id="{07940685-E3D5-32EA-6897-0C3383EA72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 y="0"/>
            <a:ext cx="12189460" cy="6858000"/>
          </a:xfrm>
          <a:prstGeom prst="rect">
            <a:avLst/>
          </a:prstGeom>
        </p:spPr>
      </p:pic>
      <p:grpSp>
        <p:nvGrpSpPr>
          <p:cNvPr id="7" name="Group 1">
            <a:extLst>
              <a:ext uri="{FF2B5EF4-FFF2-40B4-BE49-F238E27FC236}">
                <a16:creationId xmlns:a16="http://schemas.microsoft.com/office/drawing/2014/main" id="{92A8BA5D-9D14-1A1C-98BA-9B42A206D8AD}"/>
              </a:ext>
            </a:extLst>
          </p:cNvPr>
          <p:cNvGrpSpPr/>
          <p:nvPr/>
        </p:nvGrpSpPr>
        <p:grpSpPr>
          <a:xfrm>
            <a:off x="-203196" y="457200"/>
            <a:ext cx="3327396" cy="929640"/>
            <a:chOff x="-228600" y="457200"/>
            <a:chExt cx="3327396" cy="929640"/>
          </a:xfrm>
        </p:grpSpPr>
        <p:pic>
          <p:nvPicPr>
            <p:cNvPr id="8" name="Graphic 6">
              <a:extLst>
                <a:ext uri="{FF2B5EF4-FFF2-40B4-BE49-F238E27FC236}">
                  <a16:creationId xmlns:a16="http://schemas.microsoft.com/office/drawing/2014/main" id="{9B809479-87EB-DBE5-A008-280B2CBBCCA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3077"/>
            <a:stretch/>
          </p:blipFill>
          <p:spPr>
            <a:xfrm>
              <a:off x="-228600" y="457200"/>
              <a:ext cx="3327396" cy="929640"/>
            </a:xfrm>
            <a:prstGeom prst="rect">
              <a:avLst/>
            </a:prstGeom>
            <a:effectLst>
              <a:outerShdw blurRad="50800" dist="38100" dir="2700000" algn="tl" rotWithShape="0">
                <a:prstClr val="black">
                  <a:alpha val="40000"/>
                </a:prstClr>
              </a:outerShdw>
            </a:effectLst>
          </p:spPr>
        </p:pic>
        <p:sp>
          <p:nvSpPr>
            <p:cNvPr id="9" name="TextBox 7">
              <a:extLst>
                <a:ext uri="{FF2B5EF4-FFF2-40B4-BE49-F238E27FC236}">
                  <a16:creationId xmlns:a16="http://schemas.microsoft.com/office/drawing/2014/main" id="{B7E8FAE9-DC86-9B69-7129-009000B61D48}"/>
                </a:ext>
              </a:extLst>
            </p:cNvPr>
            <p:cNvSpPr txBox="1"/>
            <p:nvPr/>
          </p:nvSpPr>
          <p:spPr>
            <a:xfrm>
              <a:off x="422623" y="675798"/>
              <a:ext cx="1716817" cy="492443"/>
            </a:xfrm>
            <a:prstGeom prst="rect">
              <a:avLst/>
            </a:prstGeom>
            <a:noFill/>
          </p:spPr>
          <p:txBody>
            <a:bodyPr wrap="none" lIns="0" tIns="0" rIns="0" bIns="0" rtlCol="0">
              <a:spAutoFit/>
            </a:bodyPr>
            <a:lstStyle/>
            <a:p>
              <a:pPr algn="ctr"/>
              <a:r>
                <a:rPr lang="en-US" sz="3200" dirty="0">
                  <a:solidFill>
                    <a:schemeClr val="bg1"/>
                  </a:solidFill>
                  <a:latin typeface="iCiel Cadena" panose="02000503000000020004" pitchFamily="50" charset="0"/>
                </a:rPr>
                <a:t>ĐỌC HIỂU</a:t>
              </a:r>
            </a:p>
          </p:txBody>
        </p:sp>
      </p:grpSp>
      <p:grpSp>
        <p:nvGrpSpPr>
          <p:cNvPr id="10" name="Group 3">
            <a:extLst>
              <a:ext uri="{FF2B5EF4-FFF2-40B4-BE49-F238E27FC236}">
                <a16:creationId xmlns:a16="http://schemas.microsoft.com/office/drawing/2014/main" id="{C705B464-2983-6C0F-BF10-A3D0B18A2788}"/>
              </a:ext>
            </a:extLst>
          </p:cNvPr>
          <p:cNvGrpSpPr/>
          <p:nvPr/>
        </p:nvGrpSpPr>
        <p:grpSpPr>
          <a:xfrm>
            <a:off x="3199628" y="304800"/>
            <a:ext cx="8894602" cy="1444978"/>
            <a:chOff x="3657600" y="304800"/>
            <a:chExt cx="7337778" cy="1444978"/>
          </a:xfrm>
        </p:grpSpPr>
        <p:pic>
          <p:nvPicPr>
            <p:cNvPr id="11" name="Picture 11">
              <a:extLst>
                <a:ext uri="{FF2B5EF4-FFF2-40B4-BE49-F238E27FC236}">
                  <a16:creationId xmlns:a16="http://schemas.microsoft.com/office/drawing/2014/main" id="{C493777B-E65D-2F94-7FD7-1E14B201A5D8}"/>
                </a:ext>
              </a:extLst>
            </p:cNvPr>
            <p:cNvPicPr>
              <a:picLocks noChangeAspect="1"/>
            </p:cNvPicPr>
            <p:nvPr/>
          </p:nvPicPr>
          <p:blipFill>
            <a:blip r:embed="rId7"/>
            <a:stretch>
              <a:fillRect/>
            </a:stretch>
          </p:blipFill>
          <p:spPr>
            <a:xfrm>
              <a:off x="3657600" y="304800"/>
              <a:ext cx="7337778" cy="1444978"/>
            </a:xfrm>
            <a:prstGeom prst="rect">
              <a:avLst/>
            </a:prstGeom>
          </p:spPr>
        </p:pic>
        <p:sp>
          <p:nvSpPr>
            <p:cNvPr id="12" name="TextBox 10">
              <a:extLst>
                <a:ext uri="{FF2B5EF4-FFF2-40B4-BE49-F238E27FC236}">
                  <a16:creationId xmlns:a16="http://schemas.microsoft.com/office/drawing/2014/main" id="{82B21F8A-3B9E-79C8-8507-918366C636D2}"/>
                </a:ext>
              </a:extLst>
            </p:cNvPr>
            <p:cNvSpPr txBox="1"/>
            <p:nvPr/>
          </p:nvSpPr>
          <p:spPr>
            <a:xfrm>
              <a:off x="4035413" y="498714"/>
              <a:ext cx="6869531" cy="1057149"/>
            </a:xfrm>
            <a:prstGeom prst="rect">
              <a:avLst/>
            </a:prstGeom>
            <a:noFill/>
          </p:spPr>
          <p:txBody>
            <a:bodyPr wrap="square" lIns="0" tIns="0" rIns="0" bIns="0" rtlCol="0">
              <a:spAutoFit/>
            </a:bodyPr>
            <a:lstStyle/>
            <a:p>
              <a:pPr algn="ctr">
                <a:lnSpc>
                  <a:spcPct val="113000"/>
                </a:lnSpc>
              </a:pPr>
              <a:r>
                <a:rPr lang="vi-VN" sz="3200" dirty="0">
                  <a:solidFill>
                    <a:schemeClr val="tx1">
                      <a:lumMod val="75000"/>
                      <a:lumOff val="25000"/>
                    </a:schemeClr>
                  </a:solidFill>
                  <a:latin typeface="iCiel Cadena" panose="02000503000000020004" pitchFamily="50" charset="0"/>
                </a:rPr>
                <a:t>Câu 2: Vì sao đến vụ thu hoạch, cậu bé Chôm không nộp được thóc cho nhà vua?</a:t>
              </a:r>
            </a:p>
          </p:txBody>
        </p:sp>
      </p:grpSp>
      <p:sp>
        <p:nvSpPr>
          <p:cNvPr id="14" name="Hình chữ nhật: Góc Tròn 13">
            <a:extLst>
              <a:ext uri="{FF2B5EF4-FFF2-40B4-BE49-F238E27FC236}">
                <a16:creationId xmlns:a16="http://schemas.microsoft.com/office/drawing/2014/main" id="{D52A2984-049C-04A4-2A85-61417F9489A4}"/>
              </a:ext>
            </a:extLst>
          </p:cNvPr>
          <p:cNvSpPr/>
          <p:nvPr/>
        </p:nvSpPr>
        <p:spPr>
          <a:xfrm>
            <a:off x="685800" y="2286025"/>
            <a:ext cx="11049000" cy="2362175"/>
          </a:xfrm>
          <a:custGeom>
            <a:avLst/>
            <a:gdLst>
              <a:gd name="connsiteX0" fmla="*/ 0 w 11049000"/>
              <a:gd name="connsiteY0" fmla="*/ 393704 h 2362175"/>
              <a:gd name="connsiteX1" fmla="*/ 393704 w 11049000"/>
              <a:gd name="connsiteY1" fmla="*/ 0 h 2362175"/>
              <a:gd name="connsiteX2" fmla="*/ 1066408 w 11049000"/>
              <a:gd name="connsiteY2" fmla="*/ 0 h 2362175"/>
              <a:gd name="connsiteX3" fmla="*/ 1636497 w 11049000"/>
              <a:gd name="connsiteY3" fmla="*/ 0 h 2362175"/>
              <a:gd name="connsiteX4" fmla="*/ 2411817 w 11049000"/>
              <a:gd name="connsiteY4" fmla="*/ 0 h 2362175"/>
              <a:gd name="connsiteX5" fmla="*/ 2879290 w 11049000"/>
              <a:gd name="connsiteY5" fmla="*/ 0 h 2362175"/>
              <a:gd name="connsiteX6" fmla="*/ 3244146 w 11049000"/>
              <a:gd name="connsiteY6" fmla="*/ 0 h 2362175"/>
              <a:gd name="connsiteX7" fmla="*/ 3814235 w 11049000"/>
              <a:gd name="connsiteY7" fmla="*/ 0 h 2362175"/>
              <a:gd name="connsiteX8" fmla="*/ 4486939 w 11049000"/>
              <a:gd name="connsiteY8" fmla="*/ 0 h 2362175"/>
              <a:gd name="connsiteX9" fmla="*/ 5262259 w 11049000"/>
              <a:gd name="connsiteY9" fmla="*/ 0 h 2362175"/>
              <a:gd name="connsiteX10" fmla="*/ 5934964 w 11049000"/>
              <a:gd name="connsiteY10" fmla="*/ 0 h 2362175"/>
              <a:gd name="connsiteX11" fmla="*/ 6710284 w 11049000"/>
              <a:gd name="connsiteY11" fmla="*/ 0 h 2362175"/>
              <a:gd name="connsiteX12" fmla="*/ 7382988 w 11049000"/>
              <a:gd name="connsiteY12" fmla="*/ 0 h 2362175"/>
              <a:gd name="connsiteX13" fmla="*/ 7747845 w 11049000"/>
              <a:gd name="connsiteY13" fmla="*/ 0 h 2362175"/>
              <a:gd name="connsiteX14" fmla="*/ 8420549 w 11049000"/>
              <a:gd name="connsiteY14" fmla="*/ 0 h 2362175"/>
              <a:gd name="connsiteX15" fmla="*/ 8888022 w 11049000"/>
              <a:gd name="connsiteY15" fmla="*/ 0 h 2362175"/>
              <a:gd name="connsiteX16" fmla="*/ 9252878 w 11049000"/>
              <a:gd name="connsiteY16" fmla="*/ 0 h 2362175"/>
              <a:gd name="connsiteX17" fmla="*/ 9515119 w 11049000"/>
              <a:gd name="connsiteY17" fmla="*/ 0 h 2362175"/>
              <a:gd name="connsiteX18" fmla="*/ 9879976 w 11049000"/>
              <a:gd name="connsiteY18" fmla="*/ 0 h 2362175"/>
              <a:gd name="connsiteX19" fmla="*/ 10655296 w 11049000"/>
              <a:gd name="connsiteY19" fmla="*/ 0 h 2362175"/>
              <a:gd name="connsiteX20" fmla="*/ 11049000 w 11049000"/>
              <a:gd name="connsiteY20" fmla="*/ 393704 h 2362175"/>
              <a:gd name="connsiteX21" fmla="*/ 11049000 w 11049000"/>
              <a:gd name="connsiteY21" fmla="*/ 950122 h 2362175"/>
              <a:gd name="connsiteX22" fmla="*/ 11049000 w 11049000"/>
              <a:gd name="connsiteY22" fmla="*/ 1506539 h 2362175"/>
              <a:gd name="connsiteX23" fmla="*/ 11049000 w 11049000"/>
              <a:gd name="connsiteY23" fmla="*/ 1968471 h 2362175"/>
              <a:gd name="connsiteX24" fmla="*/ 10655296 w 11049000"/>
              <a:gd name="connsiteY24" fmla="*/ 2362175 h 2362175"/>
              <a:gd name="connsiteX25" fmla="*/ 10085208 w 11049000"/>
              <a:gd name="connsiteY25" fmla="*/ 2362175 h 2362175"/>
              <a:gd name="connsiteX26" fmla="*/ 9309887 w 11049000"/>
              <a:gd name="connsiteY26" fmla="*/ 2362175 h 2362175"/>
              <a:gd name="connsiteX27" fmla="*/ 9047647 w 11049000"/>
              <a:gd name="connsiteY27" fmla="*/ 2362175 h 2362175"/>
              <a:gd name="connsiteX28" fmla="*/ 8272326 w 11049000"/>
              <a:gd name="connsiteY28" fmla="*/ 2362175 h 2362175"/>
              <a:gd name="connsiteX29" fmla="*/ 7497006 w 11049000"/>
              <a:gd name="connsiteY29" fmla="*/ 2362175 h 2362175"/>
              <a:gd name="connsiteX30" fmla="*/ 7234765 w 11049000"/>
              <a:gd name="connsiteY30" fmla="*/ 2362175 h 2362175"/>
              <a:gd name="connsiteX31" fmla="*/ 6664677 w 11049000"/>
              <a:gd name="connsiteY31" fmla="*/ 2362175 h 2362175"/>
              <a:gd name="connsiteX32" fmla="*/ 6197204 w 11049000"/>
              <a:gd name="connsiteY32" fmla="*/ 2362175 h 2362175"/>
              <a:gd name="connsiteX33" fmla="*/ 5729732 w 11049000"/>
              <a:gd name="connsiteY33" fmla="*/ 2362175 h 2362175"/>
              <a:gd name="connsiteX34" fmla="*/ 5262259 w 11049000"/>
              <a:gd name="connsiteY34" fmla="*/ 2362175 h 2362175"/>
              <a:gd name="connsiteX35" fmla="*/ 5000019 w 11049000"/>
              <a:gd name="connsiteY35" fmla="*/ 2362175 h 2362175"/>
              <a:gd name="connsiteX36" fmla="*/ 4224698 w 11049000"/>
              <a:gd name="connsiteY36" fmla="*/ 2362175 h 2362175"/>
              <a:gd name="connsiteX37" fmla="*/ 3449378 w 11049000"/>
              <a:gd name="connsiteY37" fmla="*/ 2362175 h 2362175"/>
              <a:gd name="connsiteX38" fmla="*/ 3187137 w 11049000"/>
              <a:gd name="connsiteY38" fmla="*/ 2362175 h 2362175"/>
              <a:gd name="connsiteX39" fmla="*/ 2822281 w 11049000"/>
              <a:gd name="connsiteY39" fmla="*/ 2362175 h 2362175"/>
              <a:gd name="connsiteX40" fmla="*/ 2252192 w 11049000"/>
              <a:gd name="connsiteY40" fmla="*/ 2362175 h 2362175"/>
              <a:gd name="connsiteX41" fmla="*/ 1579488 w 11049000"/>
              <a:gd name="connsiteY41" fmla="*/ 2362175 h 2362175"/>
              <a:gd name="connsiteX42" fmla="*/ 1112015 w 11049000"/>
              <a:gd name="connsiteY42" fmla="*/ 2362175 h 2362175"/>
              <a:gd name="connsiteX43" fmla="*/ 393704 w 11049000"/>
              <a:gd name="connsiteY43" fmla="*/ 2362175 h 2362175"/>
              <a:gd name="connsiteX44" fmla="*/ 0 w 11049000"/>
              <a:gd name="connsiteY44" fmla="*/ 1968471 h 2362175"/>
              <a:gd name="connsiteX45" fmla="*/ 0 w 11049000"/>
              <a:gd name="connsiteY45" fmla="*/ 1412053 h 2362175"/>
              <a:gd name="connsiteX46" fmla="*/ 0 w 11049000"/>
              <a:gd name="connsiteY46" fmla="*/ 902879 h 2362175"/>
              <a:gd name="connsiteX47" fmla="*/ 0 w 11049000"/>
              <a:gd name="connsiteY47" fmla="*/ 393704 h 2362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049000" h="2362175" fill="none" extrusionOk="0">
                <a:moveTo>
                  <a:pt x="0" y="393704"/>
                </a:moveTo>
                <a:cubicBezTo>
                  <a:pt x="3705" y="138812"/>
                  <a:pt x="188760" y="-36931"/>
                  <a:pt x="393704" y="0"/>
                </a:cubicBezTo>
                <a:cubicBezTo>
                  <a:pt x="681034" y="-34144"/>
                  <a:pt x="853349" y="45328"/>
                  <a:pt x="1066408" y="0"/>
                </a:cubicBezTo>
                <a:cubicBezTo>
                  <a:pt x="1279467" y="-45328"/>
                  <a:pt x="1455164" y="42814"/>
                  <a:pt x="1636497" y="0"/>
                </a:cubicBezTo>
                <a:cubicBezTo>
                  <a:pt x="1817830" y="-42814"/>
                  <a:pt x="2188473" y="7941"/>
                  <a:pt x="2411817" y="0"/>
                </a:cubicBezTo>
                <a:cubicBezTo>
                  <a:pt x="2635161" y="-7941"/>
                  <a:pt x="2756550" y="48212"/>
                  <a:pt x="2879290" y="0"/>
                </a:cubicBezTo>
                <a:cubicBezTo>
                  <a:pt x="3002030" y="-48212"/>
                  <a:pt x="3147089" y="24914"/>
                  <a:pt x="3244146" y="0"/>
                </a:cubicBezTo>
                <a:cubicBezTo>
                  <a:pt x="3341203" y="-24914"/>
                  <a:pt x="3668882" y="49139"/>
                  <a:pt x="3814235" y="0"/>
                </a:cubicBezTo>
                <a:cubicBezTo>
                  <a:pt x="3959588" y="-49139"/>
                  <a:pt x="4165587" y="71923"/>
                  <a:pt x="4486939" y="0"/>
                </a:cubicBezTo>
                <a:cubicBezTo>
                  <a:pt x="4808291" y="-71923"/>
                  <a:pt x="5068576" y="56876"/>
                  <a:pt x="5262259" y="0"/>
                </a:cubicBezTo>
                <a:cubicBezTo>
                  <a:pt x="5455942" y="-56876"/>
                  <a:pt x="5729106" y="79180"/>
                  <a:pt x="5934964" y="0"/>
                </a:cubicBezTo>
                <a:cubicBezTo>
                  <a:pt x="6140822" y="-79180"/>
                  <a:pt x="6404040" y="24142"/>
                  <a:pt x="6710284" y="0"/>
                </a:cubicBezTo>
                <a:cubicBezTo>
                  <a:pt x="7016528" y="-24142"/>
                  <a:pt x="7189364" y="17196"/>
                  <a:pt x="7382988" y="0"/>
                </a:cubicBezTo>
                <a:cubicBezTo>
                  <a:pt x="7576612" y="-17196"/>
                  <a:pt x="7671709" y="25460"/>
                  <a:pt x="7747845" y="0"/>
                </a:cubicBezTo>
                <a:cubicBezTo>
                  <a:pt x="7823981" y="-25460"/>
                  <a:pt x="8192272" y="18572"/>
                  <a:pt x="8420549" y="0"/>
                </a:cubicBezTo>
                <a:cubicBezTo>
                  <a:pt x="8648826" y="-18572"/>
                  <a:pt x="8732559" y="22043"/>
                  <a:pt x="8888022" y="0"/>
                </a:cubicBezTo>
                <a:cubicBezTo>
                  <a:pt x="9043485" y="-22043"/>
                  <a:pt x="9095327" y="42354"/>
                  <a:pt x="9252878" y="0"/>
                </a:cubicBezTo>
                <a:cubicBezTo>
                  <a:pt x="9410429" y="-42354"/>
                  <a:pt x="9416310" y="5323"/>
                  <a:pt x="9515119" y="0"/>
                </a:cubicBezTo>
                <a:cubicBezTo>
                  <a:pt x="9613928" y="-5323"/>
                  <a:pt x="9773282" y="22145"/>
                  <a:pt x="9879976" y="0"/>
                </a:cubicBezTo>
                <a:cubicBezTo>
                  <a:pt x="9986670" y="-22145"/>
                  <a:pt x="10443120" y="89478"/>
                  <a:pt x="10655296" y="0"/>
                </a:cubicBezTo>
                <a:cubicBezTo>
                  <a:pt x="10923549" y="-34999"/>
                  <a:pt x="11055086" y="171119"/>
                  <a:pt x="11049000" y="393704"/>
                </a:cubicBezTo>
                <a:cubicBezTo>
                  <a:pt x="11065777" y="565591"/>
                  <a:pt x="10997981" y="687930"/>
                  <a:pt x="11049000" y="950122"/>
                </a:cubicBezTo>
                <a:cubicBezTo>
                  <a:pt x="11100019" y="1212314"/>
                  <a:pt x="11029651" y="1321333"/>
                  <a:pt x="11049000" y="1506539"/>
                </a:cubicBezTo>
                <a:cubicBezTo>
                  <a:pt x="11068349" y="1691745"/>
                  <a:pt x="11000096" y="1787373"/>
                  <a:pt x="11049000" y="1968471"/>
                </a:cubicBezTo>
                <a:cubicBezTo>
                  <a:pt x="11089391" y="2171215"/>
                  <a:pt x="10896421" y="2414447"/>
                  <a:pt x="10655296" y="2362175"/>
                </a:cubicBezTo>
                <a:cubicBezTo>
                  <a:pt x="10388470" y="2374216"/>
                  <a:pt x="10300632" y="2349618"/>
                  <a:pt x="10085208" y="2362175"/>
                </a:cubicBezTo>
                <a:cubicBezTo>
                  <a:pt x="9869784" y="2374732"/>
                  <a:pt x="9583892" y="2316577"/>
                  <a:pt x="9309887" y="2362175"/>
                </a:cubicBezTo>
                <a:cubicBezTo>
                  <a:pt x="9035882" y="2407773"/>
                  <a:pt x="9136882" y="2340565"/>
                  <a:pt x="9047647" y="2362175"/>
                </a:cubicBezTo>
                <a:cubicBezTo>
                  <a:pt x="8958412" y="2383785"/>
                  <a:pt x="8437349" y="2332377"/>
                  <a:pt x="8272326" y="2362175"/>
                </a:cubicBezTo>
                <a:cubicBezTo>
                  <a:pt x="8107303" y="2391973"/>
                  <a:pt x="7774428" y="2331565"/>
                  <a:pt x="7497006" y="2362175"/>
                </a:cubicBezTo>
                <a:cubicBezTo>
                  <a:pt x="7219584" y="2392785"/>
                  <a:pt x="7359580" y="2341298"/>
                  <a:pt x="7234765" y="2362175"/>
                </a:cubicBezTo>
                <a:cubicBezTo>
                  <a:pt x="7109950" y="2383052"/>
                  <a:pt x="6938933" y="2302857"/>
                  <a:pt x="6664677" y="2362175"/>
                </a:cubicBezTo>
                <a:cubicBezTo>
                  <a:pt x="6390421" y="2421493"/>
                  <a:pt x="6354316" y="2350415"/>
                  <a:pt x="6197204" y="2362175"/>
                </a:cubicBezTo>
                <a:cubicBezTo>
                  <a:pt x="6040092" y="2373935"/>
                  <a:pt x="5839514" y="2345459"/>
                  <a:pt x="5729732" y="2362175"/>
                </a:cubicBezTo>
                <a:cubicBezTo>
                  <a:pt x="5619950" y="2378891"/>
                  <a:pt x="5415898" y="2360592"/>
                  <a:pt x="5262259" y="2362175"/>
                </a:cubicBezTo>
                <a:cubicBezTo>
                  <a:pt x="5108620" y="2363758"/>
                  <a:pt x="5066442" y="2340072"/>
                  <a:pt x="5000019" y="2362175"/>
                </a:cubicBezTo>
                <a:cubicBezTo>
                  <a:pt x="4933596" y="2384278"/>
                  <a:pt x="4440451" y="2335635"/>
                  <a:pt x="4224698" y="2362175"/>
                </a:cubicBezTo>
                <a:cubicBezTo>
                  <a:pt x="4008945" y="2388715"/>
                  <a:pt x="3605675" y="2313712"/>
                  <a:pt x="3449378" y="2362175"/>
                </a:cubicBezTo>
                <a:cubicBezTo>
                  <a:pt x="3293081" y="2410638"/>
                  <a:pt x="3270991" y="2347539"/>
                  <a:pt x="3187137" y="2362175"/>
                </a:cubicBezTo>
                <a:cubicBezTo>
                  <a:pt x="3103283" y="2376811"/>
                  <a:pt x="2929331" y="2358764"/>
                  <a:pt x="2822281" y="2362175"/>
                </a:cubicBezTo>
                <a:cubicBezTo>
                  <a:pt x="2715231" y="2365586"/>
                  <a:pt x="2501114" y="2297942"/>
                  <a:pt x="2252192" y="2362175"/>
                </a:cubicBezTo>
                <a:cubicBezTo>
                  <a:pt x="2003270" y="2426408"/>
                  <a:pt x="1804459" y="2300592"/>
                  <a:pt x="1579488" y="2362175"/>
                </a:cubicBezTo>
                <a:cubicBezTo>
                  <a:pt x="1354517" y="2423758"/>
                  <a:pt x="1221078" y="2322246"/>
                  <a:pt x="1112015" y="2362175"/>
                </a:cubicBezTo>
                <a:cubicBezTo>
                  <a:pt x="1002952" y="2402104"/>
                  <a:pt x="705096" y="2311369"/>
                  <a:pt x="393704" y="2362175"/>
                </a:cubicBezTo>
                <a:cubicBezTo>
                  <a:pt x="216785" y="2339028"/>
                  <a:pt x="-9776" y="2181326"/>
                  <a:pt x="0" y="1968471"/>
                </a:cubicBezTo>
                <a:cubicBezTo>
                  <a:pt x="-39960" y="1817846"/>
                  <a:pt x="15197" y="1601217"/>
                  <a:pt x="0" y="1412053"/>
                </a:cubicBezTo>
                <a:cubicBezTo>
                  <a:pt x="-15197" y="1222889"/>
                  <a:pt x="33476" y="1080504"/>
                  <a:pt x="0" y="902879"/>
                </a:cubicBezTo>
                <a:cubicBezTo>
                  <a:pt x="-33476" y="725254"/>
                  <a:pt x="13961" y="550444"/>
                  <a:pt x="0" y="393704"/>
                </a:cubicBezTo>
                <a:close/>
              </a:path>
              <a:path w="11049000" h="2362175" stroke="0" extrusionOk="0">
                <a:moveTo>
                  <a:pt x="0" y="393704"/>
                </a:moveTo>
                <a:cubicBezTo>
                  <a:pt x="-10216" y="169965"/>
                  <a:pt x="155431" y="7820"/>
                  <a:pt x="393704" y="0"/>
                </a:cubicBezTo>
                <a:cubicBezTo>
                  <a:pt x="752353" y="-29571"/>
                  <a:pt x="1012092" y="9149"/>
                  <a:pt x="1169024" y="0"/>
                </a:cubicBezTo>
                <a:cubicBezTo>
                  <a:pt x="1325956" y="-9149"/>
                  <a:pt x="1503301" y="25737"/>
                  <a:pt x="1636497" y="0"/>
                </a:cubicBezTo>
                <a:cubicBezTo>
                  <a:pt x="1769693" y="-25737"/>
                  <a:pt x="1891331" y="15027"/>
                  <a:pt x="2001353" y="0"/>
                </a:cubicBezTo>
                <a:cubicBezTo>
                  <a:pt x="2111375" y="-15027"/>
                  <a:pt x="2352949" y="57501"/>
                  <a:pt x="2674058" y="0"/>
                </a:cubicBezTo>
                <a:cubicBezTo>
                  <a:pt x="2995168" y="-57501"/>
                  <a:pt x="3038953" y="24683"/>
                  <a:pt x="3141530" y="0"/>
                </a:cubicBezTo>
                <a:cubicBezTo>
                  <a:pt x="3244107" y="-24683"/>
                  <a:pt x="3549425" y="35746"/>
                  <a:pt x="3916851" y="0"/>
                </a:cubicBezTo>
                <a:cubicBezTo>
                  <a:pt x="4284277" y="-35746"/>
                  <a:pt x="4161858" y="6880"/>
                  <a:pt x="4281707" y="0"/>
                </a:cubicBezTo>
                <a:cubicBezTo>
                  <a:pt x="4401556" y="-6880"/>
                  <a:pt x="4826797" y="69133"/>
                  <a:pt x="5057027" y="0"/>
                </a:cubicBezTo>
                <a:cubicBezTo>
                  <a:pt x="5287257" y="-69133"/>
                  <a:pt x="5225841" y="29810"/>
                  <a:pt x="5319268" y="0"/>
                </a:cubicBezTo>
                <a:cubicBezTo>
                  <a:pt x="5412695" y="-29810"/>
                  <a:pt x="5685444" y="13875"/>
                  <a:pt x="5889357" y="0"/>
                </a:cubicBezTo>
                <a:cubicBezTo>
                  <a:pt x="6093270" y="-13875"/>
                  <a:pt x="6320072" y="353"/>
                  <a:pt x="6459445" y="0"/>
                </a:cubicBezTo>
                <a:cubicBezTo>
                  <a:pt x="6598818" y="-353"/>
                  <a:pt x="6802781" y="28934"/>
                  <a:pt x="6926918" y="0"/>
                </a:cubicBezTo>
                <a:cubicBezTo>
                  <a:pt x="7051055" y="-28934"/>
                  <a:pt x="7432066" y="16878"/>
                  <a:pt x="7702238" y="0"/>
                </a:cubicBezTo>
                <a:cubicBezTo>
                  <a:pt x="7972410" y="-16878"/>
                  <a:pt x="8146757" y="61851"/>
                  <a:pt x="8477558" y="0"/>
                </a:cubicBezTo>
                <a:cubicBezTo>
                  <a:pt x="8808359" y="-61851"/>
                  <a:pt x="8693646" y="42459"/>
                  <a:pt x="8842415" y="0"/>
                </a:cubicBezTo>
                <a:cubicBezTo>
                  <a:pt x="8991184" y="-42459"/>
                  <a:pt x="9161053" y="31159"/>
                  <a:pt x="9412503" y="0"/>
                </a:cubicBezTo>
                <a:cubicBezTo>
                  <a:pt x="9663953" y="-31159"/>
                  <a:pt x="10375633" y="46882"/>
                  <a:pt x="10655296" y="0"/>
                </a:cubicBezTo>
                <a:cubicBezTo>
                  <a:pt x="10870077" y="-7989"/>
                  <a:pt x="11086349" y="168679"/>
                  <a:pt x="11049000" y="393704"/>
                </a:cubicBezTo>
                <a:cubicBezTo>
                  <a:pt x="11058993" y="595701"/>
                  <a:pt x="11007640" y="680963"/>
                  <a:pt x="11049000" y="871383"/>
                </a:cubicBezTo>
                <a:cubicBezTo>
                  <a:pt x="11090360" y="1061803"/>
                  <a:pt x="11003321" y="1211355"/>
                  <a:pt x="11049000" y="1427801"/>
                </a:cubicBezTo>
                <a:cubicBezTo>
                  <a:pt x="11094679" y="1644247"/>
                  <a:pt x="10991609" y="1759704"/>
                  <a:pt x="11049000" y="1968471"/>
                </a:cubicBezTo>
                <a:cubicBezTo>
                  <a:pt x="11059588" y="2206872"/>
                  <a:pt x="10864860" y="2366327"/>
                  <a:pt x="10655296" y="2362175"/>
                </a:cubicBezTo>
                <a:cubicBezTo>
                  <a:pt x="10333282" y="2436198"/>
                  <a:pt x="10193095" y="2293425"/>
                  <a:pt x="9982592" y="2362175"/>
                </a:cubicBezTo>
                <a:cubicBezTo>
                  <a:pt x="9772089" y="2430925"/>
                  <a:pt x="9835572" y="2354972"/>
                  <a:pt x="9720351" y="2362175"/>
                </a:cubicBezTo>
                <a:cubicBezTo>
                  <a:pt x="9605130" y="2369378"/>
                  <a:pt x="9359355" y="2329976"/>
                  <a:pt x="9150263" y="2362175"/>
                </a:cubicBezTo>
                <a:cubicBezTo>
                  <a:pt x="8941171" y="2394374"/>
                  <a:pt x="8877778" y="2351472"/>
                  <a:pt x="8785406" y="2362175"/>
                </a:cubicBezTo>
                <a:cubicBezTo>
                  <a:pt x="8693034" y="2372878"/>
                  <a:pt x="8433338" y="2295044"/>
                  <a:pt x="8112702" y="2362175"/>
                </a:cubicBezTo>
                <a:cubicBezTo>
                  <a:pt x="7792066" y="2429306"/>
                  <a:pt x="7863094" y="2347849"/>
                  <a:pt x="7747845" y="2362175"/>
                </a:cubicBezTo>
                <a:cubicBezTo>
                  <a:pt x="7632596" y="2376501"/>
                  <a:pt x="7337889" y="2333863"/>
                  <a:pt x="7075141" y="2362175"/>
                </a:cubicBezTo>
                <a:cubicBezTo>
                  <a:pt x="6812393" y="2390487"/>
                  <a:pt x="6881565" y="2341293"/>
                  <a:pt x="6812900" y="2362175"/>
                </a:cubicBezTo>
                <a:cubicBezTo>
                  <a:pt x="6744235" y="2383057"/>
                  <a:pt x="6331487" y="2323393"/>
                  <a:pt x="6140196" y="2362175"/>
                </a:cubicBezTo>
                <a:cubicBezTo>
                  <a:pt x="5948905" y="2400957"/>
                  <a:pt x="5853805" y="2333030"/>
                  <a:pt x="5775339" y="2362175"/>
                </a:cubicBezTo>
                <a:cubicBezTo>
                  <a:pt x="5696873" y="2391320"/>
                  <a:pt x="5640281" y="2340826"/>
                  <a:pt x="5513098" y="2362175"/>
                </a:cubicBezTo>
                <a:cubicBezTo>
                  <a:pt x="5385915" y="2383524"/>
                  <a:pt x="5273635" y="2351028"/>
                  <a:pt x="5148242" y="2362175"/>
                </a:cubicBezTo>
                <a:cubicBezTo>
                  <a:pt x="5022849" y="2373322"/>
                  <a:pt x="4719651" y="2356561"/>
                  <a:pt x="4475537" y="2362175"/>
                </a:cubicBezTo>
                <a:cubicBezTo>
                  <a:pt x="4231423" y="2367789"/>
                  <a:pt x="4241203" y="2360848"/>
                  <a:pt x="4110681" y="2362175"/>
                </a:cubicBezTo>
                <a:cubicBezTo>
                  <a:pt x="3980159" y="2363502"/>
                  <a:pt x="3943082" y="2347490"/>
                  <a:pt x="3848440" y="2362175"/>
                </a:cubicBezTo>
                <a:cubicBezTo>
                  <a:pt x="3753798" y="2376860"/>
                  <a:pt x="3631757" y="2354543"/>
                  <a:pt x="3483583" y="2362175"/>
                </a:cubicBezTo>
                <a:cubicBezTo>
                  <a:pt x="3335409" y="2369807"/>
                  <a:pt x="3167163" y="2322788"/>
                  <a:pt x="3016111" y="2362175"/>
                </a:cubicBezTo>
                <a:cubicBezTo>
                  <a:pt x="2865059" y="2401562"/>
                  <a:pt x="2564924" y="2352522"/>
                  <a:pt x="2446022" y="2362175"/>
                </a:cubicBezTo>
                <a:cubicBezTo>
                  <a:pt x="2327120" y="2371828"/>
                  <a:pt x="2215298" y="2350475"/>
                  <a:pt x="2081166" y="2362175"/>
                </a:cubicBezTo>
                <a:cubicBezTo>
                  <a:pt x="1947034" y="2373875"/>
                  <a:pt x="1670937" y="2275446"/>
                  <a:pt x="1305846" y="2362175"/>
                </a:cubicBezTo>
                <a:cubicBezTo>
                  <a:pt x="940755" y="2448904"/>
                  <a:pt x="667103" y="2327169"/>
                  <a:pt x="393704" y="2362175"/>
                </a:cubicBezTo>
                <a:cubicBezTo>
                  <a:pt x="185992" y="2396317"/>
                  <a:pt x="41364" y="2203323"/>
                  <a:pt x="0" y="1968471"/>
                </a:cubicBezTo>
                <a:cubicBezTo>
                  <a:pt x="-6896" y="1751028"/>
                  <a:pt x="31080" y="1612392"/>
                  <a:pt x="0" y="1443549"/>
                </a:cubicBezTo>
                <a:cubicBezTo>
                  <a:pt x="-31080" y="1274706"/>
                  <a:pt x="38287" y="1043192"/>
                  <a:pt x="0" y="902879"/>
                </a:cubicBezTo>
                <a:cubicBezTo>
                  <a:pt x="-38287" y="762566"/>
                  <a:pt x="31828" y="596542"/>
                  <a:pt x="0" y="393704"/>
                </a:cubicBezTo>
                <a:close/>
              </a:path>
            </a:pathLst>
          </a:custGeom>
          <a:solidFill>
            <a:schemeClr val="bg1"/>
          </a:solidFill>
          <a:ln w="190500" cmpd="sng">
            <a:solidFill>
              <a:srgbClr val="9DE4E8"/>
            </a:solidFill>
            <a:prstDash val="sys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16">
            <a:extLst>
              <a:ext uri="{FF2B5EF4-FFF2-40B4-BE49-F238E27FC236}">
                <a16:creationId xmlns:a16="http://schemas.microsoft.com/office/drawing/2014/main" id="{A5416244-8F88-51BC-8607-4051F40F7519}"/>
              </a:ext>
            </a:extLst>
          </p:cNvPr>
          <p:cNvSpPr txBox="1"/>
          <p:nvPr/>
        </p:nvSpPr>
        <p:spPr>
          <a:xfrm>
            <a:off x="1187716" y="2648963"/>
            <a:ext cx="10105406" cy="2111412"/>
          </a:xfrm>
          <a:prstGeom prst="rect">
            <a:avLst/>
          </a:prstGeom>
          <a:noFill/>
        </p:spPr>
        <p:txBody>
          <a:bodyPr wrap="square" lIns="0" tIns="0" rIns="0" bIns="0" rtlCol="0">
            <a:spAutoFit/>
          </a:bodyPr>
          <a:lstStyle/>
          <a:p>
            <a:pPr algn="just">
              <a:lnSpc>
                <a:spcPct val="150000"/>
              </a:lnSpc>
            </a:pPr>
            <a:r>
              <a:rPr lang="vi-VN" sz="3200" dirty="0">
                <a:solidFill>
                  <a:schemeClr val="tx1">
                    <a:lumMod val="65000"/>
                    <a:lumOff val="35000"/>
                  </a:schemeClr>
                </a:solidFill>
                <a:latin typeface="UTM Avo" panose="02040603050506020204" pitchFamily="18" charset="0"/>
              </a:rPr>
              <a:t>             Vì cậu bé dốc công chăm sóc mà thóc vẫn chẳng nảy mầm.</a:t>
            </a:r>
          </a:p>
          <a:p>
            <a:pPr algn="just">
              <a:lnSpc>
                <a:spcPct val="150000"/>
              </a:lnSpc>
            </a:pPr>
            <a:endParaRPr lang="vi-VN" sz="3200" dirty="0">
              <a:solidFill>
                <a:schemeClr val="tx1">
                  <a:lumMod val="65000"/>
                  <a:lumOff val="35000"/>
                </a:schemeClr>
              </a:solidFill>
              <a:latin typeface="UTM Avo" panose="02040603050506020204" pitchFamily="18" charset="0"/>
            </a:endParaRPr>
          </a:p>
        </p:txBody>
      </p:sp>
      <p:pic>
        <p:nvPicPr>
          <p:cNvPr id="15" name="Picture 2">
            <a:extLst>
              <a:ext uri="{FF2B5EF4-FFF2-40B4-BE49-F238E27FC236}">
                <a16:creationId xmlns:a16="http://schemas.microsoft.com/office/drawing/2014/main" id="{AADDEB9C-266E-6619-4CAD-143BCD85F960}"/>
              </a:ext>
            </a:extLst>
          </p:cNvPr>
          <p:cNvPicPr>
            <a:picLocks noChangeAspect="1"/>
          </p:cNvPicPr>
          <p:nvPr/>
        </p:nvPicPr>
        <p:blipFill>
          <a:blip r:embed="rId8">
            <a:clrChange>
              <a:clrFrom>
                <a:srgbClr val="7EC4CC"/>
              </a:clrFrom>
              <a:clrTo>
                <a:srgbClr val="7EC4CC">
                  <a:alpha val="0"/>
                </a:srgbClr>
              </a:clrTo>
            </a:clrChange>
            <a:extLst>
              <a:ext uri="{28A0092B-C50C-407E-A947-70E740481C1C}">
                <a14:useLocalDpi xmlns:a14="http://schemas.microsoft.com/office/drawing/2010/main" val="0"/>
              </a:ext>
            </a:extLst>
          </a:blip>
          <a:stretch>
            <a:fillRect/>
          </a:stretch>
        </p:blipFill>
        <p:spPr>
          <a:xfrm>
            <a:off x="898878" y="2288628"/>
            <a:ext cx="1735882" cy="1301910"/>
          </a:xfrm>
          <a:prstGeom prst="rect">
            <a:avLst/>
          </a:prstGeom>
        </p:spPr>
      </p:pic>
      <p:pic>
        <p:nvPicPr>
          <p:cNvPr id="1026" name="Picture 2" descr="2kg Lúa hạt (hạt thóc) cho các loại chim cảnh, gà cảnh | Lazada.vn">
            <a:extLst>
              <a:ext uri="{FF2B5EF4-FFF2-40B4-BE49-F238E27FC236}">
                <a16:creationId xmlns:a16="http://schemas.microsoft.com/office/drawing/2014/main" id="{15C991F3-4B85-3BD0-0A21-31FD39E3564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537599" y="3332008"/>
            <a:ext cx="5709414" cy="37941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óc Hình ảnh PNG | Vector Và Các Tập Tin PSD | Tải Về Miễn Phí Trên Pngtree">
            <a:extLst>
              <a:ext uri="{FF2B5EF4-FFF2-40B4-BE49-F238E27FC236}">
                <a16:creationId xmlns:a16="http://schemas.microsoft.com/office/drawing/2014/main" id="{B716BE33-EDA1-5544-08FC-036A4A03581B}"/>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417" b="91250" l="10000" r="90000">
                        <a14:foregroundMark x1="26083" y1="9417" x2="26083" y2="9417"/>
                        <a14:foregroundMark x1="47333" y1="91250" x2="47333" y2="91250"/>
                      </a14:backgroundRemoval>
                    </a14:imgEffect>
                  </a14:imgLayer>
                </a14:imgProps>
              </a:ext>
              <a:ext uri="{28A0092B-C50C-407E-A947-70E740481C1C}">
                <a14:useLocalDpi xmlns:a14="http://schemas.microsoft.com/office/drawing/2010/main" val="0"/>
              </a:ext>
            </a:extLst>
          </a:blip>
          <a:srcRect/>
          <a:stretch>
            <a:fillRect/>
          </a:stretch>
        </p:blipFill>
        <p:spPr bwMode="auto">
          <a:xfrm>
            <a:off x="563614" y="3950873"/>
            <a:ext cx="2679949" cy="2679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3691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par>
                                <p:cTn id="16" presetID="10" presetClass="entr" presetSubtype="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fade">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C37B1-EBCE-8487-4636-A9B02160DBFF}"/>
            </a:ext>
          </a:extLst>
        </p:cNvPr>
        <p:cNvGrpSpPr/>
        <p:nvPr/>
      </p:nvGrpSpPr>
      <p:grpSpPr>
        <a:xfrm>
          <a:off x="0" y="0"/>
          <a:ext cx="0" cy="0"/>
          <a:chOff x="0" y="0"/>
          <a:chExt cx="0" cy="0"/>
        </a:xfrm>
      </p:grpSpPr>
      <p:pic>
        <p:nvPicPr>
          <p:cNvPr id="3" name="Hình ảnh 2">
            <a:extLst>
              <a:ext uri="{FF2B5EF4-FFF2-40B4-BE49-F238E27FC236}">
                <a16:creationId xmlns:a16="http://schemas.microsoft.com/office/drawing/2014/main" id="{F4214451-7304-8A19-06C5-2F00F8CD4E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447800"/>
            <a:ext cx="13500632" cy="3962400"/>
          </a:xfrm>
          <a:prstGeom prst="rect">
            <a:avLst/>
          </a:prstGeom>
        </p:spPr>
      </p:pic>
      <p:pic>
        <p:nvPicPr>
          <p:cNvPr id="2" name="Picture 4">
            <a:extLst>
              <a:ext uri="{FF2B5EF4-FFF2-40B4-BE49-F238E27FC236}">
                <a16:creationId xmlns:a16="http://schemas.microsoft.com/office/drawing/2014/main" id="{C46E413F-6728-DB27-2119-804BB09B65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 y="0"/>
            <a:ext cx="12189460" cy="6858000"/>
          </a:xfrm>
          <a:prstGeom prst="rect">
            <a:avLst/>
          </a:prstGeom>
        </p:spPr>
      </p:pic>
      <p:grpSp>
        <p:nvGrpSpPr>
          <p:cNvPr id="7" name="Group 1">
            <a:extLst>
              <a:ext uri="{FF2B5EF4-FFF2-40B4-BE49-F238E27FC236}">
                <a16:creationId xmlns:a16="http://schemas.microsoft.com/office/drawing/2014/main" id="{FC611BE9-0E9E-324B-11CC-93BB8151D96D}"/>
              </a:ext>
            </a:extLst>
          </p:cNvPr>
          <p:cNvGrpSpPr/>
          <p:nvPr/>
        </p:nvGrpSpPr>
        <p:grpSpPr>
          <a:xfrm>
            <a:off x="-203196" y="457200"/>
            <a:ext cx="3327396" cy="929640"/>
            <a:chOff x="-228600" y="457200"/>
            <a:chExt cx="3327396" cy="929640"/>
          </a:xfrm>
        </p:grpSpPr>
        <p:pic>
          <p:nvPicPr>
            <p:cNvPr id="8" name="Graphic 6">
              <a:extLst>
                <a:ext uri="{FF2B5EF4-FFF2-40B4-BE49-F238E27FC236}">
                  <a16:creationId xmlns:a16="http://schemas.microsoft.com/office/drawing/2014/main" id="{F42FE31F-30DF-1551-9F18-EFDE3E7F19F1}"/>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3077"/>
            <a:stretch/>
          </p:blipFill>
          <p:spPr>
            <a:xfrm>
              <a:off x="-228600" y="457200"/>
              <a:ext cx="3327396" cy="929640"/>
            </a:xfrm>
            <a:prstGeom prst="rect">
              <a:avLst/>
            </a:prstGeom>
            <a:effectLst>
              <a:outerShdw blurRad="50800" dist="38100" dir="2700000" algn="tl" rotWithShape="0">
                <a:prstClr val="black">
                  <a:alpha val="40000"/>
                </a:prstClr>
              </a:outerShdw>
            </a:effectLst>
          </p:spPr>
        </p:pic>
        <p:sp>
          <p:nvSpPr>
            <p:cNvPr id="9" name="TextBox 7">
              <a:extLst>
                <a:ext uri="{FF2B5EF4-FFF2-40B4-BE49-F238E27FC236}">
                  <a16:creationId xmlns:a16="http://schemas.microsoft.com/office/drawing/2014/main" id="{761EB92C-B4F0-7E35-3725-2E0E29403AFC}"/>
                </a:ext>
              </a:extLst>
            </p:cNvPr>
            <p:cNvSpPr txBox="1"/>
            <p:nvPr/>
          </p:nvSpPr>
          <p:spPr>
            <a:xfrm>
              <a:off x="422623" y="675798"/>
              <a:ext cx="1716817" cy="492443"/>
            </a:xfrm>
            <a:prstGeom prst="rect">
              <a:avLst/>
            </a:prstGeom>
            <a:noFill/>
          </p:spPr>
          <p:txBody>
            <a:bodyPr wrap="none" lIns="0" tIns="0" rIns="0" bIns="0" rtlCol="0">
              <a:spAutoFit/>
            </a:bodyPr>
            <a:lstStyle/>
            <a:p>
              <a:pPr algn="ctr"/>
              <a:r>
                <a:rPr lang="en-US" sz="3200" dirty="0">
                  <a:solidFill>
                    <a:schemeClr val="bg1"/>
                  </a:solidFill>
                  <a:latin typeface="iCiel Cadena" panose="02000503000000020004" pitchFamily="50" charset="0"/>
                </a:rPr>
                <a:t>ĐỌC HIỂU</a:t>
              </a:r>
            </a:p>
          </p:txBody>
        </p:sp>
      </p:grpSp>
      <p:grpSp>
        <p:nvGrpSpPr>
          <p:cNvPr id="10" name="Group 3">
            <a:extLst>
              <a:ext uri="{FF2B5EF4-FFF2-40B4-BE49-F238E27FC236}">
                <a16:creationId xmlns:a16="http://schemas.microsoft.com/office/drawing/2014/main" id="{1DCD2A1C-5040-BE7E-AFDB-3CAFA490B0DC}"/>
              </a:ext>
            </a:extLst>
          </p:cNvPr>
          <p:cNvGrpSpPr/>
          <p:nvPr/>
        </p:nvGrpSpPr>
        <p:grpSpPr>
          <a:xfrm>
            <a:off x="3657600" y="304800"/>
            <a:ext cx="8153400" cy="1444978"/>
            <a:chOff x="3657600" y="304800"/>
            <a:chExt cx="7337778" cy="1444978"/>
          </a:xfrm>
        </p:grpSpPr>
        <p:pic>
          <p:nvPicPr>
            <p:cNvPr id="11" name="Picture 11">
              <a:extLst>
                <a:ext uri="{FF2B5EF4-FFF2-40B4-BE49-F238E27FC236}">
                  <a16:creationId xmlns:a16="http://schemas.microsoft.com/office/drawing/2014/main" id="{83D76894-F897-64FF-4EBF-26AF8400ABE9}"/>
                </a:ext>
              </a:extLst>
            </p:cNvPr>
            <p:cNvPicPr>
              <a:picLocks noChangeAspect="1"/>
            </p:cNvPicPr>
            <p:nvPr/>
          </p:nvPicPr>
          <p:blipFill>
            <a:blip r:embed="rId6"/>
            <a:stretch>
              <a:fillRect/>
            </a:stretch>
          </p:blipFill>
          <p:spPr>
            <a:xfrm>
              <a:off x="3657600" y="304800"/>
              <a:ext cx="7337778" cy="1444978"/>
            </a:xfrm>
            <a:prstGeom prst="rect">
              <a:avLst/>
            </a:prstGeom>
          </p:spPr>
        </p:pic>
        <p:sp>
          <p:nvSpPr>
            <p:cNvPr id="12" name="TextBox 10">
              <a:extLst>
                <a:ext uri="{FF2B5EF4-FFF2-40B4-BE49-F238E27FC236}">
                  <a16:creationId xmlns:a16="http://schemas.microsoft.com/office/drawing/2014/main" id="{4F289723-F606-C899-C87D-A418DD320E89}"/>
                </a:ext>
              </a:extLst>
            </p:cNvPr>
            <p:cNvSpPr txBox="1"/>
            <p:nvPr/>
          </p:nvSpPr>
          <p:spPr>
            <a:xfrm>
              <a:off x="4255950" y="457200"/>
              <a:ext cx="6453689" cy="1189300"/>
            </a:xfrm>
            <a:prstGeom prst="rect">
              <a:avLst/>
            </a:prstGeom>
            <a:noFill/>
          </p:spPr>
          <p:txBody>
            <a:bodyPr wrap="square" lIns="0" tIns="0" rIns="0" bIns="0" rtlCol="0">
              <a:spAutoFit/>
            </a:bodyPr>
            <a:lstStyle/>
            <a:p>
              <a:pPr algn="ctr">
                <a:lnSpc>
                  <a:spcPct val="113000"/>
                </a:lnSpc>
              </a:pPr>
              <a:r>
                <a:rPr lang="vi-VN" sz="3600" dirty="0">
                  <a:solidFill>
                    <a:schemeClr val="tx1">
                      <a:lumMod val="75000"/>
                      <a:lumOff val="25000"/>
                    </a:schemeClr>
                  </a:solidFill>
                  <a:latin typeface="iCiel Cadena" panose="02000503000000020004" pitchFamily="50" charset="0"/>
                </a:rPr>
                <a:t>Câu 3: Vì sao mọi người đều sững sờ khi nghe Chôm nói?</a:t>
              </a:r>
            </a:p>
          </p:txBody>
        </p:sp>
      </p:grpSp>
      <p:sp>
        <p:nvSpPr>
          <p:cNvPr id="14" name="Hình chữ nhật: Góc Tròn 13">
            <a:extLst>
              <a:ext uri="{FF2B5EF4-FFF2-40B4-BE49-F238E27FC236}">
                <a16:creationId xmlns:a16="http://schemas.microsoft.com/office/drawing/2014/main" id="{86899712-560F-CCC7-E6B6-57A574F17CC4}"/>
              </a:ext>
            </a:extLst>
          </p:cNvPr>
          <p:cNvSpPr/>
          <p:nvPr/>
        </p:nvSpPr>
        <p:spPr>
          <a:xfrm>
            <a:off x="685800" y="2286025"/>
            <a:ext cx="11049000" cy="2362175"/>
          </a:xfrm>
          <a:custGeom>
            <a:avLst/>
            <a:gdLst>
              <a:gd name="connsiteX0" fmla="*/ 0 w 11049000"/>
              <a:gd name="connsiteY0" fmla="*/ 393704 h 2362175"/>
              <a:gd name="connsiteX1" fmla="*/ 393704 w 11049000"/>
              <a:gd name="connsiteY1" fmla="*/ 0 h 2362175"/>
              <a:gd name="connsiteX2" fmla="*/ 1066408 w 11049000"/>
              <a:gd name="connsiteY2" fmla="*/ 0 h 2362175"/>
              <a:gd name="connsiteX3" fmla="*/ 1636497 w 11049000"/>
              <a:gd name="connsiteY3" fmla="*/ 0 h 2362175"/>
              <a:gd name="connsiteX4" fmla="*/ 2411817 w 11049000"/>
              <a:gd name="connsiteY4" fmla="*/ 0 h 2362175"/>
              <a:gd name="connsiteX5" fmla="*/ 2879290 w 11049000"/>
              <a:gd name="connsiteY5" fmla="*/ 0 h 2362175"/>
              <a:gd name="connsiteX6" fmla="*/ 3244146 w 11049000"/>
              <a:gd name="connsiteY6" fmla="*/ 0 h 2362175"/>
              <a:gd name="connsiteX7" fmla="*/ 3814235 w 11049000"/>
              <a:gd name="connsiteY7" fmla="*/ 0 h 2362175"/>
              <a:gd name="connsiteX8" fmla="*/ 4486939 w 11049000"/>
              <a:gd name="connsiteY8" fmla="*/ 0 h 2362175"/>
              <a:gd name="connsiteX9" fmla="*/ 5262259 w 11049000"/>
              <a:gd name="connsiteY9" fmla="*/ 0 h 2362175"/>
              <a:gd name="connsiteX10" fmla="*/ 5934964 w 11049000"/>
              <a:gd name="connsiteY10" fmla="*/ 0 h 2362175"/>
              <a:gd name="connsiteX11" fmla="*/ 6710284 w 11049000"/>
              <a:gd name="connsiteY11" fmla="*/ 0 h 2362175"/>
              <a:gd name="connsiteX12" fmla="*/ 7382988 w 11049000"/>
              <a:gd name="connsiteY12" fmla="*/ 0 h 2362175"/>
              <a:gd name="connsiteX13" fmla="*/ 7747845 w 11049000"/>
              <a:gd name="connsiteY13" fmla="*/ 0 h 2362175"/>
              <a:gd name="connsiteX14" fmla="*/ 8420549 w 11049000"/>
              <a:gd name="connsiteY14" fmla="*/ 0 h 2362175"/>
              <a:gd name="connsiteX15" fmla="*/ 8888022 w 11049000"/>
              <a:gd name="connsiteY15" fmla="*/ 0 h 2362175"/>
              <a:gd name="connsiteX16" fmla="*/ 9252878 w 11049000"/>
              <a:gd name="connsiteY16" fmla="*/ 0 h 2362175"/>
              <a:gd name="connsiteX17" fmla="*/ 9515119 w 11049000"/>
              <a:gd name="connsiteY17" fmla="*/ 0 h 2362175"/>
              <a:gd name="connsiteX18" fmla="*/ 9879976 w 11049000"/>
              <a:gd name="connsiteY18" fmla="*/ 0 h 2362175"/>
              <a:gd name="connsiteX19" fmla="*/ 10655296 w 11049000"/>
              <a:gd name="connsiteY19" fmla="*/ 0 h 2362175"/>
              <a:gd name="connsiteX20" fmla="*/ 11049000 w 11049000"/>
              <a:gd name="connsiteY20" fmla="*/ 393704 h 2362175"/>
              <a:gd name="connsiteX21" fmla="*/ 11049000 w 11049000"/>
              <a:gd name="connsiteY21" fmla="*/ 950122 h 2362175"/>
              <a:gd name="connsiteX22" fmla="*/ 11049000 w 11049000"/>
              <a:gd name="connsiteY22" fmla="*/ 1506539 h 2362175"/>
              <a:gd name="connsiteX23" fmla="*/ 11049000 w 11049000"/>
              <a:gd name="connsiteY23" fmla="*/ 1968471 h 2362175"/>
              <a:gd name="connsiteX24" fmla="*/ 10655296 w 11049000"/>
              <a:gd name="connsiteY24" fmla="*/ 2362175 h 2362175"/>
              <a:gd name="connsiteX25" fmla="*/ 10085208 w 11049000"/>
              <a:gd name="connsiteY25" fmla="*/ 2362175 h 2362175"/>
              <a:gd name="connsiteX26" fmla="*/ 9309887 w 11049000"/>
              <a:gd name="connsiteY26" fmla="*/ 2362175 h 2362175"/>
              <a:gd name="connsiteX27" fmla="*/ 9047647 w 11049000"/>
              <a:gd name="connsiteY27" fmla="*/ 2362175 h 2362175"/>
              <a:gd name="connsiteX28" fmla="*/ 8272326 w 11049000"/>
              <a:gd name="connsiteY28" fmla="*/ 2362175 h 2362175"/>
              <a:gd name="connsiteX29" fmla="*/ 7497006 w 11049000"/>
              <a:gd name="connsiteY29" fmla="*/ 2362175 h 2362175"/>
              <a:gd name="connsiteX30" fmla="*/ 7234765 w 11049000"/>
              <a:gd name="connsiteY30" fmla="*/ 2362175 h 2362175"/>
              <a:gd name="connsiteX31" fmla="*/ 6664677 w 11049000"/>
              <a:gd name="connsiteY31" fmla="*/ 2362175 h 2362175"/>
              <a:gd name="connsiteX32" fmla="*/ 6197204 w 11049000"/>
              <a:gd name="connsiteY32" fmla="*/ 2362175 h 2362175"/>
              <a:gd name="connsiteX33" fmla="*/ 5729732 w 11049000"/>
              <a:gd name="connsiteY33" fmla="*/ 2362175 h 2362175"/>
              <a:gd name="connsiteX34" fmla="*/ 5262259 w 11049000"/>
              <a:gd name="connsiteY34" fmla="*/ 2362175 h 2362175"/>
              <a:gd name="connsiteX35" fmla="*/ 5000019 w 11049000"/>
              <a:gd name="connsiteY35" fmla="*/ 2362175 h 2362175"/>
              <a:gd name="connsiteX36" fmla="*/ 4224698 w 11049000"/>
              <a:gd name="connsiteY36" fmla="*/ 2362175 h 2362175"/>
              <a:gd name="connsiteX37" fmla="*/ 3449378 w 11049000"/>
              <a:gd name="connsiteY37" fmla="*/ 2362175 h 2362175"/>
              <a:gd name="connsiteX38" fmla="*/ 3187137 w 11049000"/>
              <a:gd name="connsiteY38" fmla="*/ 2362175 h 2362175"/>
              <a:gd name="connsiteX39" fmla="*/ 2822281 w 11049000"/>
              <a:gd name="connsiteY39" fmla="*/ 2362175 h 2362175"/>
              <a:gd name="connsiteX40" fmla="*/ 2252192 w 11049000"/>
              <a:gd name="connsiteY40" fmla="*/ 2362175 h 2362175"/>
              <a:gd name="connsiteX41" fmla="*/ 1579488 w 11049000"/>
              <a:gd name="connsiteY41" fmla="*/ 2362175 h 2362175"/>
              <a:gd name="connsiteX42" fmla="*/ 1112015 w 11049000"/>
              <a:gd name="connsiteY42" fmla="*/ 2362175 h 2362175"/>
              <a:gd name="connsiteX43" fmla="*/ 393704 w 11049000"/>
              <a:gd name="connsiteY43" fmla="*/ 2362175 h 2362175"/>
              <a:gd name="connsiteX44" fmla="*/ 0 w 11049000"/>
              <a:gd name="connsiteY44" fmla="*/ 1968471 h 2362175"/>
              <a:gd name="connsiteX45" fmla="*/ 0 w 11049000"/>
              <a:gd name="connsiteY45" fmla="*/ 1412053 h 2362175"/>
              <a:gd name="connsiteX46" fmla="*/ 0 w 11049000"/>
              <a:gd name="connsiteY46" fmla="*/ 902879 h 2362175"/>
              <a:gd name="connsiteX47" fmla="*/ 0 w 11049000"/>
              <a:gd name="connsiteY47" fmla="*/ 393704 h 2362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049000" h="2362175" fill="none" extrusionOk="0">
                <a:moveTo>
                  <a:pt x="0" y="393704"/>
                </a:moveTo>
                <a:cubicBezTo>
                  <a:pt x="3705" y="138812"/>
                  <a:pt x="188760" y="-36931"/>
                  <a:pt x="393704" y="0"/>
                </a:cubicBezTo>
                <a:cubicBezTo>
                  <a:pt x="681034" y="-34144"/>
                  <a:pt x="853349" y="45328"/>
                  <a:pt x="1066408" y="0"/>
                </a:cubicBezTo>
                <a:cubicBezTo>
                  <a:pt x="1279467" y="-45328"/>
                  <a:pt x="1455164" y="42814"/>
                  <a:pt x="1636497" y="0"/>
                </a:cubicBezTo>
                <a:cubicBezTo>
                  <a:pt x="1817830" y="-42814"/>
                  <a:pt x="2188473" y="7941"/>
                  <a:pt x="2411817" y="0"/>
                </a:cubicBezTo>
                <a:cubicBezTo>
                  <a:pt x="2635161" y="-7941"/>
                  <a:pt x="2756550" y="48212"/>
                  <a:pt x="2879290" y="0"/>
                </a:cubicBezTo>
                <a:cubicBezTo>
                  <a:pt x="3002030" y="-48212"/>
                  <a:pt x="3147089" y="24914"/>
                  <a:pt x="3244146" y="0"/>
                </a:cubicBezTo>
                <a:cubicBezTo>
                  <a:pt x="3341203" y="-24914"/>
                  <a:pt x="3668882" y="49139"/>
                  <a:pt x="3814235" y="0"/>
                </a:cubicBezTo>
                <a:cubicBezTo>
                  <a:pt x="3959588" y="-49139"/>
                  <a:pt x="4165587" y="71923"/>
                  <a:pt x="4486939" y="0"/>
                </a:cubicBezTo>
                <a:cubicBezTo>
                  <a:pt x="4808291" y="-71923"/>
                  <a:pt x="5068576" y="56876"/>
                  <a:pt x="5262259" y="0"/>
                </a:cubicBezTo>
                <a:cubicBezTo>
                  <a:pt x="5455942" y="-56876"/>
                  <a:pt x="5729106" y="79180"/>
                  <a:pt x="5934964" y="0"/>
                </a:cubicBezTo>
                <a:cubicBezTo>
                  <a:pt x="6140822" y="-79180"/>
                  <a:pt x="6404040" y="24142"/>
                  <a:pt x="6710284" y="0"/>
                </a:cubicBezTo>
                <a:cubicBezTo>
                  <a:pt x="7016528" y="-24142"/>
                  <a:pt x="7189364" y="17196"/>
                  <a:pt x="7382988" y="0"/>
                </a:cubicBezTo>
                <a:cubicBezTo>
                  <a:pt x="7576612" y="-17196"/>
                  <a:pt x="7671709" y="25460"/>
                  <a:pt x="7747845" y="0"/>
                </a:cubicBezTo>
                <a:cubicBezTo>
                  <a:pt x="7823981" y="-25460"/>
                  <a:pt x="8192272" y="18572"/>
                  <a:pt x="8420549" y="0"/>
                </a:cubicBezTo>
                <a:cubicBezTo>
                  <a:pt x="8648826" y="-18572"/>
                  <a:pt x="8732559" y="22043"/>
                  <a:pt x="8888022" y="0"/>
                </a:cubicBezTo>
                <a:cubicBezTo>
                  <a:pt x="9043485" y="-22043"/>
                  <a:pt x="9095327" y="42354"/>
                  <a:pt x="9252878" y="0"/>
                </a:cubicBezTo>
                <a:cubicBezTo>
                  <a:pt x="9410429" y="-42354"/>
                  <a:pt x="9416310" y="5323"/>
                  <a:pt x="9515119" y="0"/>
                </a:cubicBezTo>
                <a:cubicBezTo>
                  <a:pt x="9613928" y="-5323"/>
                  <a:pt x="9773282" y="22145"/>
                  <a:pt x="9879976" y="0"/>
                </a:cubicBezTo>
                <a:cubicBezTo>
                  <a:pt x="9986670" y="-22145"/>
                  <a:pt x="10443120" y="89478"/>
                  <a:pt x="10655296" y="0"/>
                </a:cubicBezTo>
                <a:cubicBezTo>
                  <a:pt x="10923549" y="-34999"/>
                  <a:pt x="11055086" y="171119"/>
                  <a:pt x="11049000" y="393704"/>
                </a:cubicBezTo>
                <a:cubicBezTo>
                  <a:pt x="11065777" y="565591"/>
                  <a:pt x="10997981" y="687930"/>
                  <a:pt x="11049000" y="950122"/>
                </a:cubicBezTo>
                <a:cubicBezTo>
                  <a:pt x="11100019" y="1212314"/>
                  <a:pt x="11029651" y="1321333"/>
                  <a:pt x="11049000" y="1506539"/>
                </a:cubicBezTo>
                <a:cubicBezTo>
                  <a:pt x="11068349" y="1691745"/>
                  <a:pt x="11000096" y="1787373"/>
                  <a:pt x="11049000" y="1968471"/>
                </a:cubicBezTo>
                <a:cubicBezTo>
                  <a:pt x="11089391" y="2171215"/>
                  <a:pt x="10896421" y="2414447"/>
                  <a:pt x="10655296" y="2362175"/>
                </a:cubicBezTo>
                <a:cubicBezTo>
                  <a:pt x="10388470" y="2374216"/>
                  <a:pt x="10300632" y="2349618"/>
                  <a:pt x="10085208" y="2362175"/>
                </a:cubicBezTo>
                <a:cubicBezTo>
                  <a:pt x="9869784" y="2374732"/>
                  <a:pt x="9583892" y="2316577"/>
                  <a:pt x="9309887" y="2362175"/>
                </a:cubicBezTo>
                <a:cubicBezTo>
                  <a:pt x="9035882" y="2407773"/>
                  <a:pt x="9136882" y="2340565"/>
                  <a:pt x="9047647" y="2362175"/>
                </a:cubicBezTo>
                <a:cubicBezTo>
                  <a:pt x="8958412" y="2383785"/>
                  <a:pt x="8437349" y="2332377"/>
                  <a:pt x="8272326" y="2362175"/>
                </a:cubicBezTo>
                <a:cubicBezTo>
                  <a:pt x="8107303" y="2391973"/>
                  <a:pt x="7774428" y="2331565"/>
                  <a:pt x="7497006" y="2362175"/>
                </a:cubicBezTo>
                <a:cubicBezTo>
                  <a:pt x="7219584" y="2392785"/>
                  <a:pt x="7359580" y="2341298"/>
                  <a:pt x="7234765" y="2362175"/>
                </a:cubicBezTo>
                <a:cubicBezTo>
                  <a:pt x="7109950" y="2383052"/>
                  <a:pt x="6938933" y="2302857"/>
                  <a:pt x="6664677" y="2362175"/>
                </a:cubicBezTo>
                <a:cubicBezTo>
                  <a:pt x="6390421" y="2421493"/>
                  <a:pt x="6354316" y="2350415"/>
                  <a:pt x="6197204" y="2362175"/>
                </a:cubicBezTo>
                <a:cubicBezTo>
                  <a:pt x="6040092" y="2373935"/>
                  <a:pt x="5839514" y="2345459"/>
                  <a:pt x="5729732" y="2362175"/>
                </a:cubicBezTo>
                <a:cubicBezTo>
                  <a:pt x="5619950" y="2378891"/>
                  <a:pt x="5415898" y="2360592"/>
                  <a:pt x="5262259" y="2362175"/>
                </a:cubicBezTo>
                <a:cubicBezTo>
                  <a:pt x="5108620" y="2363758"/>
                  <a:pt x="5066442" y="2340072"/>
                  <a:pt x="5000019" y="2362175"/>
                </a:cubicBezTo>
                <a:cubicBezTo>
                  <a:pt x="4933596" y="2384278"/>
                  <a:pt x="4440451" y="2335635"/>
                  <a:pt x="4224698" y="2362175"/>
                </a:cubicBezTo>
                <a:cubicBezTo>
                  <a:pt x="4008945" y="2388715"/>
                  <a:pt x="3605675" y="2313712"/>
                  <a:pt x="3449378" y="2362175"/>
                </a:cubicBezTo>
                <a:cubicBezTo>
                  <a:pt x="3293081" y="2410638"/>
                  <a:pt x="3270991" y="2347539"/>
                  <a:pt x="3187137" y="2362175"/>
                </a:cubicBezTo>
                <a:cubicBezTo>
                  <a:pt x="3103283" y="2376811"/>
                  <a:pt x="2929331" y="2358764"/>
                  <a:pt x="2822281" y="2362175"/>
                </a:cubicBezTo>
                <a:cubicBezTo>
                  <a:pt x="2715231" y="2365586"/>
                  <a:pt x="2501114" y="2297942"/>
                  <a:pt x="2252192" y="2362175"/>
                </a:cubicBezTo>
                <a:cubicBezTo>
                  <a:pt x="2003270" y="2426408"/>
                  <a:pt x="1804459" y="2300592"/>
                  <a:pt x="1579488" y="2362175"/>
                </a:cubicBezTo>
                <a:cubicBezTo>
                  <a:pt x="1354517" y="2423758"/>
                  <a:pt x="1221078" y="2322246"/>
                  <a:pt x="1112015" y="2362175"/>
                </a:cubicBezTo>
                <a:cubicBezTo>
                  <a:pt x="1002952" y="2402104"/>
                  <a:pt x="705096" y="2311369"/>
                  <a:pt x="393704" y="2362175"/>
                </a:cubicBezTo>
                <a:cubicBezTo>
                  <a:pt x="216785" y="2339028"/>
                  <a:pt x="-9776" y="2181326"/>
                  <a:pt x="0" y="1968471"/>
                </a:cubicBezTo>
                <a:cubicBezTo>
                  <a:pt x="-39960" y="1817846"/>
                  <a:pt x="15197" y="1601217"/>
                  <a:pt x="0" y="1412053"/>
                </a:cubicBezTo>
                <a:cubicBezTo>
                  <a:pt x="-15197" y="1222889"/>
                  <a:pt x="33476" y="1080504"/>
                  <a:pt x="0" y="902879"/>
                </a:cubicBezTo>
                <a:cubicBezTo>
                  <a:pt x="-33476" y="725254"/>
                  <a:pt x="13961" y="550444"/>
                  <a:pt x="0" y="393704"/>
                </a:cubicBezTo>
                <a:close/>
              </a:path>
              <a:path w="11049000" h="2362175" stroke="0" extrusionOk="0">
                <a:moveTo>
                  <a:pt x="0" y="393704"/>
                </a:moveTo>
                <a:cubicBezTo>
                  <a:pt x="-10216" y="169965"/>
                  <a:pt x="155431" y="7820"/>
                  <a:pt x="393704" y="0"/>
                </a:cubicBezTo>
                <a:cubicBezTo>
                  <a:pt x="752353" y="-29571"/>
                  <a:pt x="1012092" y="9149"/>
                  <a:pt x="1169024" y="0"/>
                </a:cubicBezTo>
                <a:cubicBezTo>
                  <a:pt x="1325956" y="-9149"/>
                  <a:pt x="1503301" y="25737"/>
                  <a:pt x="1636497" y="0"/>
                </a:cubicBezTo>
                <a:cubicBezTo>
                  <a:pt x="1769693" y="-25737"/>
                  <a:pt x="1891331" y="15027"/>
                  <a:pt x="2001353" y="0"/>
                </a:cubicBezTo>
                <a:cubicBezTo>
                  <a:pt x="2111375" y="-15027"/>
                  <a:pt x="2352949" y="57501"/>
                  <a:pt x="2674058" y="0"/>
                </a:cubicBezTo>
                <a:cubicBezTo>
                  <a:pt x="2995168" y="-57501"/>
                  <a:pt x="3038953" y="24683"/>
                  <a:pt x="3141530" y="0"/>
                </a:cubicBezTo>
                <a:cubicBezTo>
                  <a:pt x="3244107" y="-24683"/>
                  <a:pt x="3549425" y="35746"/>
                  <a:pt x="3916851" y="0"/>
                </a:cubicBezTo>
                <a:cubicBezTo>
                  <a:pt x="4284277" y="-35746"/>
                  <a:pt x="4161858" y="6880"/>
                  <a:pt x="4281707" y="0"/>
                </a:cubicBezTo>
                <a:cubicBezTo>
                  <a:pt x="4401556" y="-6880"/>
                  <a:pt x="4826797" y="69133"/>
                  <a:pt x="5057027" y="0"/>
                </a:cubicBezTo>
                <a:cubicBezTo>
                  <a:pt x="5287257" y="-69133"/>
                  <a:pt x="5225841" y="29810"/>
                  <a:pt x="5319268" y="0"/>
                </a:cubicBezTo>
                <a:cubicBezTo>
                  <a:pt x="5412695" y="-29810"/>
                  <a:pt x="5685444" y="13875"/>
                  <a:pt x="5889357" y="0"/>
                </a:cubicBezTo>
                <a:cubicBezTo>
                  <a:pt x="6093270" y="-13875"/>
                  <a:pt x="6320072" y="353"/>
                  <a:pt x="6459445" y="0"/>
                </a:cubicBezTo>
                <a:cubicBezTo>
                  <a:pt x="6598818" y="-353"/>
                  <a:pt x="6802781" y="28934"/>
                  <a:pt x="6926918" y="0"/>
                </a:cubicBezTo>
                <a:cubicBezTo>
                  <a:pt x="7051055" y="-28934"/>
                  <a:pt x="7432066" y="16878"/>
                  <a:pt x="7702238" y="0"/>
                </a:cubicBezTo>
                <a:cubicBezTo>
                  <a:pt x="7972410" y="-16878"/>
                  <a:pt x="8146757" y="61851"/>
                  <a:pt x="8477558" y="0"/>
                </a:cubicBezTo>
                <a:cubicBezTo>
                  <a:pt x="8808359" y="-61851"/>
                  <a:pt x="8693646" y="42459"/>
                  <a:pt x="8842415" y="0"/>
                </a:cubicBezTo>
                <a:cubicBezTo>
                  <a:pt x="8991184" y="-42459"/>
                  <a:pt x="9161053" y="31159"/>
                  <a:pt x="9412503" y="0"/>
                </a:cubicBezTo>
                <a:cubicBezTo>
                  <a:pt x="9663953" y="-31159"/>
                  <a:pt x="10375633" y="46882"/>
                  <a:pt x="10655296" y="0"/>
                </a:cubicBezTo>
                <a:cubicBezTo>
                  <a:pt x="10870077" y="-7989"/>
                  <a:pt x="11086349" y="168679"/>
                  <a:pt x="11049000" y="393704"/>
                </a:cubicBezTo>
                <a:cubicBezTo>
                  <a:pt x="11058993" y="595701"/>
                  <a:pt x="11007640" y="680963"/>
                  <a:pt x="11049000" y="871383"/>
                </a:cubicBezTo>
                <a:cubicBezTo>
                  <a:pt x="11090360" y="1061803"/>
                  <a:pt x="11003321" y="1211355"/>
                  <a:pt x="11049000" y="1427801"/>
                </a:cubicBezTo>
                <a:cubicBezTo>
                  <a:pt x="11094679" y="1644247"/>
                  <a:pt x="10991609" y="1759704"/>
                  <a:pt x="11049000" y="1968471"/>
                </a:cubicBezTo>
                <a:cubicBezTo>
                  <a:pt x="11059588" y="2206872"/>
                  <a:pt x="10864860" y="2366327"/>
                  <a:pt x="10655296" y="2362175"/>
                </a:cubicBezTo>
                <a:cubicBezTo>
                  <a:pt x="10333282" y="2436198"/>
                  <a:pt x="10193095" y="2293425"/>
                  <a:pt x="9982592" y="2362175"/>
                </a:cubicBezTo>
                <a:cubicBezTo>
                  <a:pt x="9772089" y="2430925"/>
                  <a:pt x="9835572" y="2354972"/>
                  <a:pt x="9720351" y="2362175"/>
                </a:cubicBezTo>
                <a:cubicBezTo>
                  <a:pt x="9605130" y="2369378"/>
                  <a:pt x="9359355" y="2329976"/>
                  <a:pt x="9150263" y="2362175"/>
                </a:cubicBezTo>
                <a:cubicBezTo>
                  <a:pt x="8941171" y="2394374"/>
                  <a:pt x="8877778" y="2351472"/>
                  <a:pt x="8785406" y="2362175"/>
                </a:cubicBezTo>
                <a:cubicBezTo>
                  <a:pt x="8693034" y="2372878"/>
                  <a:pt x="8433338" y="2295044"/>
                  <a:pt x="8112702" y="2362175"/>
                </a:cubicBezTo>
                <a:cubicBezTo>
                  <a:pt x="7792066" y="2429306"/>
                  <a:pt x="7863094" y="2347849"/>
                  <a:pt x="7747845" y="2362175"/>
                </a:cubicBezTo>
                <a:cubicBezTo>
                  <a:pt x="7632596" y="2376501"/>
                  <a:pt x="7337889" y="2333863"/>
                  <a:pt x="7075141" y="2362175"/>
                </a:cubicBezTo>
                <a:cubicBezTo>
                  <a:pt x="6812393" y="2390487"/>
                  <a:pt x="6881565" y="2341293"/>
                  <a:pt x="6812900" y="2362175"/>
                </a:cubicBezTo>
                <a:cubicBezTo>
                  <a:pt x="6744235" y="2383057"/>
                  <a:pt x="6331487" y="2323393"/>
                  <a:pt x="6140196" y="2362175"/>
                </a:cubicBezTo>
                <a:cubicBezTo>
                  <a:pt x="5948905" y="2400957"/>
                  <a:pt x="5853805" y="2333030"/>
                  <a:pt x="5775339" y="2362175"/>
                </a:cubicBezTo>
                <a:cubicBezTo>
                  <a:pt x="5696873" y="2391320"/>
                  <a:pt x="5640281" y="2340826"/>
                  <a:pt x="5513098" y="2362175"/>
                </a:cubicBezTo>
                <a:cubicBezTo>
                  <a:pt x="5385915" y="2383524"/>
                  <a:pt x="5273635" y="2351028"/>
                  <a:pt x="5148242" y="2362175"/>
                </a:cubicBezTo>
                <a:cubicBezTo>
                  <a:pt x="5022849" y="2373322"/>
                  <a:pt x="4719651" y="2356561"/>
                  <a:pt x="4475537" y="2362175"/>
                </a:cubicBezTo>
                <a:cubicBezTo>
                  <a:pt x="4231423" y="2367789"/>
                  <a:pt x="4241203" y="2360848"/>
                  <a:pt x="4110681" y="2362175"/>
                </a:cubicBezTo>
                <a:cubicBezTo>
                  <a:pt x="3980159" y="2363502"/>
                  <a:pt x="3943082" y="2347490"/>
                  <a:pt x="3848440" y="2362175"/>
                </a:cubicBezTo>
                <a:cubicBezTo>
                  <a:pt x="3753798" y="2376860"/>
                  <a:pt x="3631757" y="2354543"/>
                  <a:pt x="3483583" y="2362175"/>
                </a:cubicBezTo>
                <a:cubicBezTo>
                  <a:pt x="3335409" y="2369807"/>
                  <a:pt x="3167163" y="2322788"/>
                  <a:pt x="3016111" y="2362175"/>
                </a:cubicBezTo>
                <a:cubicBezTo>
                  <a:pt x="2865059" y="2401562"/>
                  <a:pt x="2564924" y="2352522"/>
                  <a:pt x="2446022" y="2362175"/>
                </a:cubicBezTo>
                <a:cubicBezTo>
                  <a:pt x="2327120" y="2371828"/>
                  <a:pt x="2215298" y="2350475"/>
                  <a:pt x="2081166" y="2362175"/>
                </a:cubicBezTo>
                <a:cubicBezTo>
                  <a:pt x="1947034" y="2373875"/>
                  <a:pt x="1670937" y="2275446"/>
                  <a:pt x="1305846" y="2362175"/>
                </a:cubicBezTo>
                <a:cubicBezTo>
                  <a:pt x="940755" y="2448904"/>
                  <a:pt x="667103" y="2327169"/>
                  <a:pt x="393704" y="2362175"/>
                </a:cubicBezTo>
                <a:cubicBezTo>
                  <a:pt x="185992" y="2396317"/>
                  <a:pt x="41364" y="2203323"/>
                  <a:pt x="0" y="1968471"/>
                </a:cubicBezTo>
                <a:cubicBezTo>
                  <a:pt x="-6896" y="1751028"/>
                  <a:pt x="31080" y="1612392"/>
                  <a:pt x="0" y="1443549"/>
                </a:cubicBezTo>
                <a:cubicBezTo>
                  <a:pt x="-31080" y="1274706"/>
                  <a:pt x="38287" y="1043192"/>
                  <a:pt x="0" y="902879"/>
                </a:cubicBezTo>
                <a:cubicBezTo>
                  <a:pt x="-38287" y="762566"/>
                  <a:pt x="31828" y="596542"/>
                  <a:pt x="0" y="393704"/>
                </a:cubicBezTo>
                <a:close/>
              </a:path>
            </a:pathLst>
          </a:custGeom>
          <a:solidFill>
            <a:schemeClr val="bg1"/>
          </a:solidFill>
          <a:ln w="190500" cmpd="sng">
            <a:solidFill>
              <a:srgbClr val="9DE4E8"/>
            </a:solidFill>
            <a:prstDash val="sys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16">
            <a:extLst>
              <a:ext uri="{FF2B5EF4-FFF2-40B4-BE49-F238E27FC236}">
                <a16:creationId xmlns:a16="http://schemas.microsoft.com/office/drawing/2014/main" id="{43E74A1C-330C-7EAA-C287-0A110B58DF86}"/>
              </a:ext>
            </a:extLst>
          </p:cNvPr>
          <p:cNvSpPr txBox="1"/>
          <p:nvPr/>
        </p:nvSpPr>
        <p:spPr>
          <a:xfrm>
            <a:off x="1219200" y="2428209"/>
            <a:ext cx="9982200" cy="2493824"/>
          </a:xfrm>
          <a:prstGeom prst="rect">
            <a:avLst/>
          </a:prstGeom>
          <a:noFill/>
        </p:spPr>
        <p:txBody>
          <a:bodyPr wrap="square" lIns="0" tIns="0" rIns="0" bIns="0" rtlCol="0">
            <a:spAutoFit/>
          </a:bodyPr>
          <a:lstStyle/>
          <a:p>
            <a:pPr algn="just">
              <a:lnSpc>
                <a:spcPct val="150000"/>
              </a:lnSpc>
            </a:pPr>
            <a:r>
              <a:rPr lang="vi-VN" sz="2800" dirty="0">
                <a:solidFill>
                  <a:schemeClr val="tx1">
                    <a:lumMod val="65000"/>
                    <a:lumOff val="35000"/>
                  </a:schemeClr>
                </a:solidFill>
                <a:latin typeface="UTM Avo" panose="02040603050506020204" pitchFamily="18" charset="0"/>
              </a:rPr>
              <a:t>             Vì mọi người không dám nói ra sự thật; khi thấy Chôm nói thật, mọi người lo lắng, sợ Chôm bị nhà vua trừng phạt.</a:t>
            </a:r>
          </a:p>
          <a:p>
            <a:pPr algn="just">
              <a:lnSpc>
                <a:spcPct val="150000"/>
              </a:lnSpc>
            </a:pPr>
            <a:endParaRPr lang="vi-VN" sz="2800" i="1" dirty="0">
              <a:solidFill>
                <a:schemeClr val="tx1">
                  <a:lumMod val="65000"/>
                  <a:lumOff val="35000"/>
                </a:schemeClr>
              </a:solidFill>
              <a:latin typeface="UTM Avo" panose="02040603050506020204" pitchFamily="18" charset="0"/>
            </a:endParaRPr>
          </a:p>
        </p:txBody>
      </p:sp>
      <p:pic>
        <p:nvPicPr>
          <p:cNvPr id="15" name="Picture 2">
            <a:extLst>
              <a:ext uri="{FF2B5EF4-FFF2-40B4-BE49-F238E27FC236}">
                <a16:creationId xmlns:a16="http://schemas.microsoft.com/office/drawing/2014/main" id="{A7B2B06A-F608-C0FD-A006-C8F7CA39AD4A}"/>
              </a:ext>
            </a:extLst>
          </p:cNvPr>
          <p:cNvPicPr>
            <a:picLocks noChangeAspect="1"/>
          </p:cNvPicPr>
          <p:nvPr/>
        </p:nvPicPr>
        <p:blipFill>
          <a:blip r:embed="rId7">
            <a:clrChange>
              <a:clrFrom>
                <a:srgbClr val="7EC4CC"/>
              </a:clrFrom>
              <a:clrTo>
                <a:srgbClr val="7EC4CC">
                  <a:alpha val="0"/>
                </a:srgbClr>
              </a:clrTo>
            </a:clrChange>
            <a:extLst>
              <a:ext uri="{28A0092B-C50C-407E-A947-70E740481C1C}">
                <a14:useLocalDpi xmlns:a14="http://schemas.microsoft.com/office/drawing/2010/main" val="0"/>
              </a:ext>
            </a:extLst>
          </a:blip>
          <a:stretch>
            <a:fillRect/>
          </a:stretch>
        </p:blipFill>
        <p:spPr>
          <a:xfrm>
            <a:off x="779216" y="2139790"/>
            <a:ext cx="1735882" cy="1301910"/>
          </a:xfrm>
          <a:prstGeom prst="rect">
            <a:avLst/>
          </a:prstGeom>
        </p:spPr>
      </p:pic>
    </p:spTree>
    <p:extLst>
      <p:ext uri="{BB962C8B-B14F-4D97-AF65-F5344CB8AC3E}">
        <p14:creationId xmlns:p14="http://schemas.microsoft.com/office/powerpoint/2010/main" val="1649239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8F10A-6728-FB43-25F4-E1143183CAFA}"/>
            </a:ext>
          </a:extLst>
        </p:cNvPr>
        <p:cNvGrpSpPr/>
        <p:nvPr/>
      </p:nvGrpSpPr>
      <p:grpSpPr>
        <a:xfrm>
          <a:off x="0" y="0"/>
          <a:ext cx="0" cy="0"/>
          <a:chOff x="0" y="0"/>
          <a:chExt cx="0" cy="0"/>
        </a:xfrm>
      </p:grpSpPr>
      <p:pic>
        <p:nvPicPr>
          <p:cNvPr id="3" name="Hình ảnh 2">
            <a:extLst>
              <a:ext uri="{FF2B5EF4-FFF2-40B4-BE49-F238E27FC236}">
                <a16:creationId xmlns:a16="http://schemas.microsoft.com/office/drawing/2014/main" id="{151E10CF-9436-6697-3253-994402B357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447800"/>
            <a:ext cx="13500632" cy="3962400"/>
          </a:xfrm>
          <a:prstGeom prst="rect">
            <a:avLst/>
          </a:prstGeom>
        </p:spPr>
      </p:pic>
      <p:pic>
        <p:nvPicPr>
          <p:cNvPr id="2" name="Picture 4">
            <a:extLst>
              <a:ext uri="{FF2B5EF4-FFF2-40B4-BE49-F238E27FC236}">
                <a16:creationId xmlns:a16="http://schemas.microsoft.com/office/drawing/2014/main" id="{103BB0B8-552C-4E41-D276-DA94E5CBDD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 y="0"/>
            <a:ext cx="12189460" cy="6858000"/>
          </a:xfrm>
          <a:prstGeom prst="rect">
            <a:avLst/>
          </a:prstGeom>
        </p:spPr>
      </p:pic>
      <p:grpSp>
        <p:nvGrpSpPr>
          <p:cNvPr id="4" name="Group 5">
            <a:extLst>
              <a:ext uri="{FF2B5EF4-FFF2-40B4-BE49-F238E27FC236}">
                <a16:creationId xmlns:a16="http://schemas.microsoft.com/office/drawing/2014/main" id="{73C4D0FB-69B3-9D88-9E53-631F2977A2E0}"/>
              </a:ext>
            </a:extLst>
          </p:cNvPr>
          <p:cNvGrpSpPr/>
          <p:nvPr/>
        </p:nvGrpSpPr>
        <p:grpSpPr>
          <a:xfrm>
            <a:off x="685800" y="2171575"/>
            <a:ext cx="10820400" cy="4915025"/>
            <a:chOff x="685800" y="1942976"/>
            <a:chExt cx="10820400" cy="4915025"/>
          </a:xfrm>
        </p:grpSpPr>
        <p:sp>
          <p:nvSpPr>
            <p:cNvPr id="5" name="Rectangle: Top Corners Rounded 18">
              <a:extLst>
                <a:ext uri="{FF2B5EF4-FFF2-40B4-BE49-F238E27FC236}">
                  <a16:creationId xmlns:a16="http://schemas.microsoft.com/office/drawing/2014/main" id="{A24EE9D8-89DF-228C-49A6-966F4A956898}"/>
                </a:ext>
              </a:extLst>
            </p:cNvPr>
            <p:cNvSpPr/>
            <p:nvPr/>
          </p:nvSpPr>
          <p:spPr>
            <a:xfrm>
              <a:off x="685800" y="1942976"/>
              <a:ext cx="10820400" cy="4915024"/>
            </a:xfrm>
            <a:prstGeom prst="round2SameRect">
              <a:avLst/>
            </a:prstGeom>
            <a:solidFill>
              <a:srgbClr val="9DE4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Top Corners Rounded 17">
              <a:extLst>
                <a:ext uri="{FF2B5EF4-FFF2-40B4-BE49-F238E27FC236}">
                  <a16:creationId xmlns:a16="http://schemas.microsoft.com/office/drawing/2014/main" id="{BB541604-FEA5-F005-6952-266F9C026F7A}"/>
                </a:ext>
              </a:extLst>
            </p:cNvPr>
            <p:cNvSpPr/>
            <p:nvPr/>
          </p:nvSpPr>
          <p:spPr>
            <a:xfrm>
              <a:off x="898878" y="2102555"/>
              <a:ext cx="10439400" cy="4755446"/>
            </a:xfrm>
            <a:prstGeom prst="round2Same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1">
            <a:extLst>
              <a:ext uri="{FF2B5EF4-FFF2-40B4-BE49-F238E27FC236}">
                <a16:creationId xmlns:a16="http://schemas.microsoft.com/office/drawing/2014/main" id="{6217F66C-4473-AB3E-9B29-07CE90E2F44E}"/>
              </a:ext>
            </a:extLst>
          </p:cNvPr>
          <p:cNvGrpSpPr/>
          <p:nvPr/>
        </p:nvGrpSpPr>
        <p:grpSpPr>
          <a:xfrm>
            <a:off x="-203196" y="457200"/>
            <a:ext cx="3327396" cy="929640"/>
            <a:chOff x="-228600" y="457200"/>
            <a:chExt cx="3327396" cy="929640"/>
          </a:xfrm>
        </p:grpSpPr>
        <p:pic>
          <p:nvPicPr>
            <p:cNvPr id="8" name="Graphic 6">
              <a:extLst>
                <a:ext uri="{FF2B5EF4-FFF2-40B4-BE49-F238E27FC236}">
                  <a16:creationId xmlns:a16="http://schemas.microsoft.com/office/drawing/2014/main" id="{7195C7B7-735C-39D6-E9CB-BC9E2370D24B}"/>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3077"/>
            <a:stretch/>
          </p:blipFill>
          <p:spPr>
            <a:xfrm>
              <a:off x="-228600" y="457200"/>
              <a:ext cx="3327396" cy="929640"/>
            </a:xfrm>
            <a:prstGeom prst="rect">
              <a:avLst/>
            </a:prstGeom>
            <a:effectLst>
              <a:outerShdw blurRad="50800" dist="38100" dir="2700000" algn="tl" rotWithShape="0">
                <a:prstClr val="black">
                  <a:alpha val="40000"/>
                </a:prstClr>
              </a:outerShdw>
            </a:effectLst>
          </p:spPr>
        </p:pic>
        <p:sp>
          <p:nvSpPr>
            <p:cNvPr id="9" name="TextBox 7">
              <a:extLst>
                <a:ext uri="{FF2B5EF4-FFF2-40B4-BE49-F238E27FC236}">
                  <a16:creationId xmlns:a16="http://schemas.microsoft.com/office/drawing/2014/main" id="{81AB8DE0-3B24-7A58-613F-C67A5822DF51}"/>
                </a:ext>
              </a:extLst>
            </p:cNvPr>
            <p:cNvSpPr txBox="1"/>
            <p:nvPr/>
          </p:nvSpPr>
          <p:spPr>
            <a:xfrm>
              <a:off x="422623" y="675798"/>
              <a:ext cx="1716817" cy="492443"/>
            </a:xfrm>
            <a:prstGeom prst="rect">
              <a:avLst/>
            </a:prstGeom>
            <a:noFill/>
          </p:spPr>
          <p:txBody>
            <a:bodyPr wrap="none" lIns="0" tIns="0" rIns="0" bIns="0" rtlCol="0">
              <a:spAutoFit/>
            </a:bodyPr>
            <a:lstStyle/>
            <a:p>
              <a:pPr algn="ctr"/>
              <a:r>
                <a:rPr lang="en-US" sz="3200" dirty="0">
                  <a:solidFill>
                    <a:schemeClr val="bg1"/>
                  </a:solidFill>
                  <a:latin typeface="iCiel Cadena" panose="02000503000000020004" pitchFamily="50" charset="0"/>
                </a:rPr>
                <a:t>ĐỌC HIỂU</a:t>
              </a:r>
            </a:p>
          </p:txBody>
        </p:sp>
      </p:grpSp>
      <p:grpSp>
        <p:nvGrpSpPr>
          <p:cNvPr id="10" name="Group 3">
            <a:extLst>
              <a:ext uri="{FF2B5EF4-FFF2-40B4-BE49-F238E27FC236}">
                <a16:creationId xmlns:a16="http://schemas.microsoft.com/office/drawing/2014/main" id="{EA3FE3C1-3597-F347-F6FD-11C079A71B70}"/>
              </a:ext>
            </a:extLst>
          </p:cNvPr>
          <p:cNvGrpSpPr/>
          <p:nvPr/>
        </p:nvGrpSpPr>
        <p:grpSpPr>
          <a:xfrm>
            <a:off x="3657600" y="304800"/>
            <a:ext cx="8153400" cy="1444978"/>
            <a:chOff x="3657600" y="304800"/>
            <a:chExt cx="7337778" cy="1444978"/>
          </a:xfrm>
        </p:grpSpPr>
        <p:pic>
          <p:nvPicPr>
            <p:cNvPr id="11" name="Picture 11">
              <a:extLst>
                <a:ext uri="{FF2B5EF4-FFF2-40B4-BE49-F238E27FC236}">
                  <a16:creationId xmlns:a16="http://schemas.microsoft.com/office/drawing/2014/main" id="{FCC63C9D-ACAD-9442-97BA-652B2E9E9DF1}"/>
                </a:ext>
              </a:extLst>
            </p:cNvPr>
            <p:cNvPicPr>
              <a:picLocks noChangeAspect="1"/>
            </p:cNvPicPr>
            <p:nvPr/>
          </p:nvPicPr>
          <p:blipFill>
            <a:blip r:embed="rId6"/>
            <a:stretch>
              <a:fillRect/>
            </a:stretch>
          </p:blipFill>
          <p:spPr>
            <a:xfrm>
              <a:off x="3657600" y="304800"/>
              <a:ext cx="7337778" cy="1444978"/>
            </a:xfrm>
            <a:prstGeom prst="rect">
              <a:avLst/>
            </a:prstGeom>
          </p:spPr>
        </p:pic>
        <p:sp>
          <p:nvSpPr>
            <p:cNvPr id="12" name="TextBox 10">
              <a:extLst>
                <a:ext uri="{FF2B5EF4-FFF2-40B4-BE49-F238E27FC236}">
                  <a16:creationId xmlns:a16="http://schemas.microsoft.com/office/drawing/2014/main" id="{C9891576-8E9E-FBBB-1E33-26441F092E58}"/>
                </a:ext>
              </a:extLst>
            </p:cNvPr>
            <p:cNvSpPr txBox="1"/>
            <p:nvPr/>
          </p:nvSpPr>
          <p:spPr>
            <a:xfrm>
              <a:off x="4255950" y="457200"/>
              <a:ext cx="6453689" cy="1189300"/>
            </a:xfrm>
            <a:prstGeom prst="rect">
              <a:avLst/>
            </a:prstGeom>
            <a:noFill/>
          </p:spPr>
          <p:txBody>
            <a:bodyPr wrap="square" lIns="0" tIns="0" rIns="0" bIns="0" rtlCol="0">
              <a:spAutoFit/>
            </a:bodyPr>
            <a:lstStyle/>
            <a:p>
              <a:pPr algn="ctr">
                <a:lnSpc>
                  <a:spcPct val="113000"/>
                </a:lnSpc>
              </a:pPr>
              <a:r>
                <a:rPr lang="vi-VN" sz="3600" dirty="0">
                  <a:solidFill>
                    <a:schemeClr val="tx1">
                      <a:lumMod val="75000"/>
                      <a:lumOff val="25000"/>
                    </a:schemeClr>
                  </a:solidFill>
                  <a:latin typeface="iCiel Cadena" panose="02000503000000020004" pitchFamily="50" charset="0"/>
                </a:rPr>
                <a:t>Câu 4: Nhà vua xử sự thế nào khi nghe Chôm nói?</a:t>
              </a:r>
            </a:p>
          </p:txBody>
        </p:sp>
      </p:grpSp>
      <p:sp>
        <p:nvSpPr>
          <p:cNvPr id="13" name="TextBox 16">
            <a:extLst>
              <a:ext uri="{FF2B5EF4-FFF2-40B4-BE49-F238E27FC236}">
                <a16:creationId xmlns:a16="http://schemas.microsoft.com/office/drawing/2014/main" id="{3B6E6E49-99D7-B5E4-9CA4-1385CF1ACCF3}"/>
              </a:ext>
            </a:extLst>
          </p:cNvPr>
          <p:cNvSpPr txBox="1"/>
          <p:nvPr/>
        </p:nvSpPr>
        <p:spPr>
          <a:xfrm>
            <a:off x="1209920" y="2628615"/>
            <a:ext cx="9829800" cy="4327403"/>
          </a:xfrm>
          <a:prstGeom prst="rect">
            <a:avLst/>
          </a:prstGeom>
          <a:noFill/>
        </p:spPr>
        <p:txBody>
          <a:bodyPr wrap="square" lIns="0" tIns="0" rIns="0" bIns="0" rtlCol="0">
            <a:spAutoFit/>
          </a:bodyPr>
          <a:lstStyle/>
          <a:p>
            <a:pPr algn="just">
              <a:lnSpc>
                <a:spcPct val="150000"/>
              </a:lnSpc>
            </a:pPr>
            <a:r>
              <a:rPr lang="vi-VN" sz="3200" dirty="0">
                <a:solidFill>
                  <a:schemeClr val="tx1">
                    <a:lumMod val="65000"/>
                    <a:lumOff val="35000"/>
                  </a:schemeClr>
                </a:solidFill>
                <a:latin typeface="UTM Avo" panose="02040603050506020204" pitchFamily="18" charset="0"/>
              </a:rPr>
              <a:t>             Nhà vua đỡ Chôm dậy, nói cho mọi người biết sự thật là ông đã cho luộc kĩ thóc rồi nên thóc không thể nảy mầm được. Vua khen ngợi Chôm là người trung thực, dũng cảm; quyết định truyền ngôi cho Chôm.</a:t>
            </a:r>
          </a:p>
          <a:p>
            <a:pPr algn="just">
              <a:lnSpc>
                <a:spcPct val="150000"/>
              </a:lnSpc>
            </a:pPr>
            <a:endParaRPr lang="vi-VN" sz="3200" i="1" dirty="0">
              <a:solidFill>
                <a:schemeClr val="tx1">
                  <a:lumMod val="65000"/>
                  <a:lumOff val="35000"/>
                </a:schemeClr>
              </a:solidFill>
              <a:latin typeface="UTM Avo" panose="02040603050506020204" pitchFamily="18" charset="0"/>
            </a:endParaRPr>
          </a:p>
        </p:txBody>
      </p:sp>
      <p:pic>
        <p:nvPicPr>
          <p:cNvPr id="15" name="Picture 2">
            <a:extLst>
              <a:ext uri="{FF2B5EF4-FFF2-40B4-BE49-F238E27FC236}">
                <a16:creationId xmlns:a16="http://schemas.microsoft.com/office/drawing/2014/main" id="{4877CEBD-8CD9-A25C-58B1-7624E35D6633}"/>
              </a:ext>
            </a:extLst>
          </p:cNvPr>
          <p:cNvPicPr>
            <a:picLocks noChangeAspect="1"/>
          </p:cNvPicPr>
          <p:nvPr/>
        </p:nvPicPr>
        <p:blipFill>
          <a:blip r:embed="rId7">
            <a:clrChange>
              <a:clrFrom>
                <a:srgbClr val="7EC4CC"/>
              </a:clrFrom>
              <a:clrTo>
                <a:srgbClr val="7EC4CC">
                  <a:alpha val="0"/>
                </a:srgbClr>
              </a:clrTo>
            </a:clrChange>
            <a:extLst>
              <a:ext uri="{28A0092B-C50C-407E-A947-70E740481C1C}">
                <a14:useLocalDpi xmlns:a14="http://schemas.microsoft.com/office/drawing/2010/main" val="0"/>
              </a:ext>
            </a:extLst>
          </a:blip>
          <a:stretch>
            <a:fillRect/>
          </a:stretch>
        </p:blipFill>
        <p:spPr>
          <a:xfrm>
            <a:off x="898878" y="2171574"/>
            <a:ext cx="1735882" cy="1301910"/>
          </a:xfrm>
          <a:prstGeom prst="rect">
            <a:avLst/>
          </a:prstGeom>
        </p:spPr>
      </p:pic>
    </p:spTree>
    <p:extLst>
      <p:ext uri="{BB962C8B-B14F-4D97-AF65-F5344CB8AC3E}">
        <p14:creationId xmlns:p14="http://schemas.microsoft.com/office/powerpoint/2010/main" val="3225945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2BC33-7F3D-7564-1FDC-BEFF551E0D31}"/>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FCAE0302-6870-32D4-251F-51F231821E1E}"/>
              </a:ext>
            </a:extLst>
          </p:cNvPr>
          <p:cNvPicPr>
            <a:picLocks noChangeAspect="1"/>
          </p:cNvPicPr>
          <p:nvPr/>
        </p:nvPicPr>
        <p:blipFill rotWithShape="1">
          <a:blip r:embed="rId2"/>
          <a:srcRect t="1112"/>
          <a:stretch/>
        </p:blipFill>
        <p:spPr>
          <a:xfrm>
            <a:off x="23788" y="-1"/>
            <a:ext cx="12176450" cy="6858000"/>
          </a:xfrm>
          <a:prstGeom prst="rect">
            <a:avLst/>
          </a:prstGeom>
        </p:spPr>
      </p:pic>
      <p:pic>
        <p:nvPicPr>
          <p:cNvPr id="4" name="Graphic 3">
            <a:extLst>
              <a:ext uri="{FF2B5EF4-FFF2-40B4-BE49-F238E27FC236}">
                <a16:creationId xmlns:a16="http://schemas.microsoft.com/office/drawing/2014/main" id="{51120F79-4BA8-DFF4-8128-7D58E86613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3077"/>
          <a:stretch/>
        </p:blipFill>
        <p:spPr>
          <a:xfrm>
            <a:off x="0" y="457200"/>
            <a:ext cx="3098796" cy="929640"/>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1AA3EB69-A86A-96F2-92C4-27E48C0145E6}"/>
              </a:ext>
            </a:extLst>
          </p:cNvPr>
          <p:cNvSpPr txBox="1"/>
          <p:nvPr/>
        </p:nvSpPr>
        <p:spPr>
          <a:xfrm>
            <a:off x="457200" y="675798"/>
            <a:ext cx="1832233" cy="492443"/>
          </a:xfrm>
          <a:prstGeom prst="rect">
            <a:avLst/>
          </a:prstGeom>
          <a:noFill/>
        </p:spPr>
        <p:txBody>
          <a:bodyPr wrap="none" lIns="0" tIns="0" rIns="0" bIns="0" rtlCol="0">
            <a:spAutoFit/>
          </a:bodyPr>
          <a:lstStyle/>
          <a:p>
            <a:pPr algn="ctr"/>
            <a:r>
              <a:rPr lang="en-US" sz="3200">
                <a:solidFill>
                  <a:schemeClr val="bg1"/>
                </a:solidFill>
                <a:latin typeface="iCiel Cadena" panose="02000503000000020004" pitchFamily="50" charset="0"/>
              </a:rPr>
              <a:t>NHẬN XÉT</a:t>
            </a:r>
          </a:p>
        </p:txBody>
      </p:sp>
      <p:sp>
        <p:nvSpPr>
          <p:cNvPr id="7" name="TextBox 6">
            <a:extLst>
              <a:ext uri="{FF2B5EF4-FFF2-40B4-BE49-F238E27FC236}">
                <a16:creationId xmlns:a16="http://schemas.microsoft.com/office/drawing/2014/main" id="{5D50E1A1-675A-B9F8-023C-35D2B59C4D3F}"/>
              </a:ext>
            </a:extLst>
          </p:cNvPr>
          <p:cNvSpPr txBox="1"/>
          <p:nvPr/>
        </p:nvSpPr>
        <p:spPr>
          <a:xfrm>
            <a:off x="3827186" y="681036"/>
            <a:ext cx="65" cy="492443"/>
          </a:xfrm>
          <a:prstGeom prst="rect">
            <a:avLst/>
          </a:prstGeom>
          <a:noFill/>
        </p:spPr>
        <p:txBody>
          <a:bodyPr wrap="none" lIns="0" tIns="0" rIns="0" bIns="0" rtlCol="0">
            <a:spAutoFit/>
          </a:bodyPr>
          <a:lstStyle/>
          <a:p>
            <a:pPr algn="l"/>
            <a:endParaRPr lang="en-US" sz="3200">
              <a:solidFill>
                <a:schemeClr val="bg1"/>
              </a:solidFill>
              <a:latin typeface="+mj-lt"/>
            </a:endParaRPr>
          </a:p>
        </p:txBody>
      </p:sp>
      <p:grpSp>
        <p:nvGrpSpPr>
          <p:cNvPr id="21" name="Group 20">
            <a:extLst>
              <a:ext uri="{FF2B5EF4-FFF2-40B4-BE49-F238E27FC236}">
                <a16:creationId xmlns:a16="http://schemas.microsoft.com/office/drawing/2014/main" id="{7EFE88B4-28F8-C083-87F7-0E14C1CDA2F8}"/>
              </a:ext>
            </a:extLst>
          </p:cNvPr>
          <p:cNvGrpSpPr/>
          <p:nvPr/>
        </p:nvGrpSpPr>
        <p:grpSpPr>
          <a:xfrm>
            <a:off x="2846550" y="2213378"/>
            <a:ext cx="3249450" cy="768163"/>
            <a:chOff x="8153404" y="2269064"/>
            <a:chExt cx="3249450" cy="768163"/>
          </a:xfrm>
        </p:grpSpPr>
        <p:pic>
          <p:nvPicPr>
            <p:cNvPr id="12" name="Picture 11">
              <a:extLst>
                <a:ext uri="{FF2B5EF4-FFF2-40B4-BE49-F238E27FC236}">
                  <a16:creationId xmlns:a16="http://schemas.microsoft.com/office/drawing/2014/main" id="{2DB8D14C-446F-466C-26F9-4285ED18A048}"/>
                </a:ext>
              </a:extLst>
            </p:cNvPr>
            <p:cNvPicPr>
              <a:picLocks noChangeAspect="1"/>
            </p:cNvPicPr>
            <p:nvPr/>
          </p:nvPicPr>
          <p:blipFill>
            <a:blip r:embed="rId5"/>
            <a:stretch>
              <a:fillRect/>
            </a:stretch>
          </p:blipFill>
          <p:spPr>
            <a:xfrm>
              <a:off x="8153404" y="2269064"/>
              <a:ext cx="3249450" cy="768163"/>
            </a:xfrm>
            <a:prstGeom prst="rect">
              <a:avLst/>
            </a:prstGeom>
          </p:spPr>
        </p:pic>
        <p:sp>
          <p:nvSpPr>
            <p:cNvPr id="13" name="TextBox 12">
              <a:extLst>
                <a:ext uri="{FF2B5EF4-FFF2-40B4-BE49-F238E27FC236}">
                  <a16:creationId xmlns:a16="http://schemas.microsoft.com/office/drawing/2014/main" id="{FBA12581-7509-7668-C2ED-0C3B68E72426}"/>
                </a:ext>
              </a:extLst>
            </p:cNvPr>
            <p:cNvSpPr txBox="1"/>
            <p:nvPr/>
          </p:nvSpPr>
          <p:spPr>
            <a:xfrm>
              <a:off x="8886061" y="2416701"/>
              <a:ext cx="1784143" cy="492443"/>
            </a:xfrm>
            <a:prstGeom prst="rect">
              <a:avLst/>
            </a:prstGeom>
            <a:noFill/>
          </p:spPr>
          <p:txBody>
            <a:bodyPr wrap="none" lIns="0" tIns="0" rIns="0" bIns="0" rtlCol="0">
              <a:spAutoFit/>
            </a:bodyPr>
            <a:lstStyle/>
            <a:p>
              <a:pPr algn="ctr"/>
              <a:r>
                <a:rPr lang="en-US" sz="3200" dirty="0">
                  <a:solidFill>
                    <a:schemeClr val="tx1">
                      <a:lumMod val="65000"/>
                      <a:lumOff val="35000"/>
                    </a:schemeClr>
                  </a:solidFill>
                  <a:latin typeface="iCiel Cadena" panose="02000503000000020004" pitchFamily="50" charset="0"/>
                </a:rPr>
                <a:t>Ý CHÍNH 2</a:t>
              </a:r>
            </a:p>
          </p:txBody>
        </p:sp>
      </p:grpSp>
      <p:sp>
        <p:nvSpPr>
          <p:cNvPr id="22" name="Hộp Văn bản 21">
            <a:extLst>
              <a:ext uri="{FF2B5EF4-FFF2-40B4-BE49-F238E27FC236}">
                <a16:creationId xmlns:a16="http://schemas.microsoft.com/office/drawing/2014/main" id="{86F84E92-CECB-8252-4489-051109D1843E}"/>
              </a:ext>
            </a:extLst>
          </p:cNvPr>
          <p:cNvSpPr txBox="1"/>
          <p:nvPr/>
        </p:nvSpPr>
        <p:spPr>
          <a:xfrm>
            <a:off x="838200" y="3207321"/>
            <a:ext cx="6858000" cy="1077218"/>
          </a:xfrm>
          <a:prstGeom prst="rect">
            <a:avLst/>
          </a:prstGeom>
          <a:noFill/>
        </p:spPr>
        <p:txBody>
          <a:bodyPr wrap="square">
            <a:spAutoFit/>
          </a:bodyPr>
          <a:lstStyle/>
          <a:p>
            <a:pPr algn="ctr"/>
            <a:r>
              <a:rPr lang="vi-VN" sz="3200" i="1" dirty="0">
                <a:effectLst/>
                <a:latin typeface="Open Sans" panose="020B0606030504020204" pitchFamily="34" charset="0"/>
                <a:ea typeface="Open Sans" panose="020B0606030504020204" pitchFamily="34" charset="0"/>
                <a:cs typeface="Open Sans" panose="020B0606030504020204" pitchFamily="34" charset="0"/>
              </a:rPr>
              <a:t>Cậu bé Chôm là người trung thực dám nói lên sự thật</a:t>
            </a:r>
            <a:endParaRPr lang="vi-VN" sz="3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Hình ảnh 1">
            <a:extLst>
              <a:ext uri="{FF2B5EF4-FFF2-40B4-BE49-F238E27FC236}">
                <a16:creationId xmlns:a16="http://schemas.microsoft.com/office/drawing/2014/main" id="{9BDC8258-7AEB-C5A0-60EB-E0FB01EE168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6429" y1="44857" x2="56429" y2="45714"/>
                        <a14:foregroundMark x1="56429" y1="45714" x2="55143" y2="49714"/>
                        <a14:foregroundMark x1="44857" y1="45429" x2="41429" y2="48571"/>
                        <a14:foregroundMark x1="68429" y1="39714" x2="72857" y2="45571"/>
                        <a14:foregroundMark x1="27429" y1="41571" x2="31714" y2="41286"/>
                      </a14:backgroundRemoval>
                    </a14:imgEffect>
                  </a14:imgLayer>
                </a14:imgProps>
              </a:ext>
            </a:extLst>
          </a:blip>
          <a:stretch>
            <a:fillRect/>
          </a:stretch>
        </p:blipFill>
        <p:spPr>
          <a:xfrm>
            <a:off x="6028246" y="713898"/>
            <a:ext cx="6989066" cy="6989066"/>
          </a:xfrm>
          <a:prstGeom prst="rect">
            <a:avLst/>
          </a:prstGeom>
        </p:spPr>
      </p:pic>
    </p:spTree>
    <p:extLst>
      <p:ext uri="{BB962C8B-B14F-4D97-AF65-F5344CB8AC3E}">
        <p14:creationId xmlns:p14="http://schemas.microsoft.com/office/powerpoint/2010/main" val="2389317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0000">
                                          <p:cBhvr additive="base">
                                            <p:cTn id="7" dur="1000" fill="hold"/>
                                            <p:tgtEl>
                                              <p:spTgt spid="21"/>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21"/>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ppt_x"/>
                                              </p:val>
                                            </p:tav>
                                            <p:tav tm="100000">
                                              <p:val>
                                                <p:strVal val="#ppt_x"/>
                                              </p:val>
                                            </p:tav>
                                          </p:tavLst>
                                        </p:anim>
                                        <p:anim calcmode="lin" valueType="num">
                                          <p:cBhvr additive="base">
                                            <p:cTn id="8" dur="1000" fill="hold"/>
                                            <p:tgtEl>
                                              <p:spTgt spid="21"/>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1">
            <a:extLst>
              <a:ext uri="{FF2B5EF4-FFF2-40B4-BE49-F238E27FC236}">
                <a16:creationId xmlns:a16="http://schemas.microsoft.com/office/drawing/2014/main" id="{FCD897BB-A7E1-718D-A61A-E5C8DC59C35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41231" y="2895600"/>
            <a:ext cx="3588743" cy="3333045"/>
          </a:xfrm>
          <a:prstGeom prst="rect">
            <a:avLst/>
          </a:prstGeom>
        </p:spPr>
      </p:pic>
      <p:sp>
        <p:nvSpPr>
          <p:cNvPr id="10" name="TextBox 9">
            <a:extLst>
              <a:ext uri="{FF2B5EF4-FFF2-40B4-BE49-F238E27FC236}">
                <a16:creationId xmlns:a16="http://schemas.microsoft.com/office/drawing/2014/main" id="{3DEBD204-B6DF-683D-269A-F8783D196EF7}"/>
              </a:ext>
            </a:extLst>
          </p:cNvPr>
          <p:cNvSpPr txBox="1"/>
          <p:nvPr/>
        </p:nvSpPr>
        <p:spPr>
          <a:xfrm>
            <a:off x="5715001" y="1607328"/>
            <a:ext cx="6019800" cy="1637186"/>
          </a:xfrm>
          <a:prstGeom prst="wedgeRoundRectCallout">
            <a:avLst>
              <a:gd name="adj1" fmla="val -68684"/>
              <a:gd name="adj2" fmla="val 59588"/>
              <a:gd name="adj3" fmla="val 16667"/>
            </a:avLst>
          </a:prstGeom>
          <a:solidFill>
            <a:srgbClr val="9DE4E8"/>
          </a:solidFill>
        </p:spPr>
        <p:txBody>
          <a:bodyPr wrap="square">
            <a:spAutoFit/>
          </a:bodyPr>
          <a:lstStyle/>
          <a:p>
            <a:pPr marR="0" lvl="0" algn="ctr" defTabSz="609539" rtl="0" eaLnBrk="1" fontAlgn="auto" latinLnBrk="0" hangingPunct="1">
              <a:lnSpc>
                <a:spcPct val="125000"/>
              </a:lnSpc>
              <a:spcBef>
                <a:spcPts val="160"/>
              </a:spcBef>
              <a:spcAft>
                <a:spcPts val="160"/>
              </a:spcAft>
              <a:buClrTx/>
              <a:buSzTx/>
              <a:tabLst/>
              <a:defRPr/>
            </a:pPr>
            <a:r>
              <a:rPr kumimoji="0" lang="vi-VN" sz="2400" b="1"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Em có tán thành ý kiến </a:t>
            </a:r>
          </a:p>
          <a:p>
            <a:pPr marR="0" lvl="0" algn="just" defTabSz="609539" rtl="0" eaLnBrk="1" fontAlgn="auto" latinLnBrk="0" hangingPunct="1">
              <a:lnSpc>
                <a:spcPct val="125000"/>
              </a:lnSpc>
              <a:spcBef>
                <a:spcPts val="160"/>
              </a:spcBef>
              <a:spcAft>
                <a:spcPts val="160"/>
              </a:spcAft>
              <a:buClrTx/>
              <a:buSzTx/>
              <a:tabLst/>
              <a:defRPr/>
            </a:pPr>
            <a:r>
              <a:rPr kumimoji="0" lang="vi-VN" sz="2400" b="1" i="0" u="none" strike="noStrike" kern="1200" cap="none" spc="0" normalizeH="0" baseline="0" noProof="0" dirty="0">
                <a:ln>
                  <a:noFill/>
                </a:ln>
                <a:solidFill>
                  <a:prstClr val="black"/>
                </a:solidFill>
                <a:effectLst/>
                <a:uLnTx/>
                <a:uFillTx/>
                <a:latin typeface="UTM Avo" panose="02040603050506020204" pitchFamily="18" charset="0"/>
                <a:ea typeface="Calibri" panose="020F0502020204030204" pitchFamily="34" charset="0"/>
                <a:cs typeface="Times New Roman" panose="02020603050405020304" pitchFamily="18" charset="0"/>
              </a:rPr>
              <a:t>“Trung thực là đức tính quý nhất của con người.” không? Vì sao?</a:t>
            </a:r>
          </a:p>
        </p:txBody>
      </p:sp>
    </p:spTree>
    <p:extLst>
      <p:ext uri="{BB962C8B-B14F-4D97-AF65-F5344CB8AC3E}">
        <p14:creationId xmlns:p14="http://schemas.microsoft.com/office/powerpoint/2010/main" val="2741740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20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349F7D-355A-4980-A27B-772E6C3A5C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 y="0"/>
            <a:ext cx="12189460" cy="6858000"/>
          </a:xfrm>
          <a:prstGeom prst="rect">
            <a:avLst/>
          </a:prstGeom>
        </p:spPr>
      </p:pic>
      <p:pic>
        <p:nvPicPr>
          <p:cNvPr id="8" name="Picture 7">
            <a:extLst>
              <a:ext uri="{FF2B5EF4-FFF2-40B4-BE49-F238E27FC236}">
                <a16:creationId xmlns:a16="http://schemas.microsoft.com/office/drawing/2014/main" id="{2A7A1FBF-05A7-4CA8-973E-E963624AF4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281362" y="1295400"/>
            <a:ext cx="2057400" cy="5303433"/>
          </a:xfrm>
          <a:prstGeom prst="rect">
            <a:avLst/>
          </a:prstGeom>
        </p:spPr>
      </p:pic>
      <p:grpSp>
        <p:nvGrpSpPr>
          <p:cNvPr id="6" name="Group 5">
            <a:extLst>
              <a:ext uri="{FF2B5EF4-FFF2-40B4-BE49-F238E27FC236}">
                <a16:creationId xmlns:a16="http://schemas.microsoft.com/office/drawing/2014/main" id="{32B6F584-B992-4FDF-8F3B-E74D130A9599}"/>
              </a:ext>
            </a:extLst>
          </p:cNvPr>
          <p:cNvGrpSpPr/>
          <p:nvPr/>
        </p:nvGrpSpPr>
        <p:grpSpPr>
          <a:xfrm>
            <a:off x="1373316" y="1844040"/>
            <a:ext cx="7417868" cy="3276601"/>
            <a:chOff x="1373316" y="1844040"/>
            <a:chExt cx="7417868" cy="3276601"/>
          </a:xfrm>
        </p:grpSpPr>
        <p:pic>
          <p:nvPicPr>
            <p:cNvPr id="7" name="Graphic 6">
              <a:extLst>
                <a:ext uri="{FF2B5EF4-FFF2-40B4-BE49-F238E27FC236}">
                  <a16:creationId xmlns:a16="http://schemas.microsoft.com/office/drawing/2014/main" id="{20FB79CE-9845-4B0A-82A2-548C992693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73316" y="1844040"/>
              <a:ext cx="7417868" cy="3276601"/>
            </a:xfrm>
            <a:prstGeom prst="rect">
              <a:avLst/>
            </a:prstGeom>
          </p:spPr>
        </p:pic>
        <p:sp>
          <p:nvSpPr>
            <p:cNvPr id="9" name="TextBox 8">
              <a:extLst>
                <a:ext uri="{FF2B5EF4-FFF2-40B4-BE49-F238E27FC236}">
                  <a16:creationId xmlns:a16="http://schemas.microsoft.com/office/drawing/2014/main" id="{3B28401E-DFBD-47B9-AB4D-020154E613C5}"/>
                </a:ext>
              </a:extLst>
            </p:cNvPr>
            <p:cNvSpPr txBox="1"/>
            <p:nvPr/>
          </p:nvSpPr>
          <p:spPr>
            <a:xfrm>
              <a:off x="2286000" y="2702658"/>
              <a:ext cx="5955926" cy="1056443"/>
            </a:xfrm>
            <a:prstGeom prst="rect">
              <a:avLst/>
            </a:prstGeom>
            <a:noFill/>
          </p:spPr>
          <p:txBody>
            <a:bodyPr wrap="square" lIns="0" tIns="0" rIns="0" bIns="0" rtlCol="0">
              <a:spAutoFit/>
            </a:bodyPr>
            <a:lstStyle/>
            <a:p>
              <a:pPr algn="ctr">
                <a:lnSpc>
                  <a:spcPct val="130000"/>
                </a:lnSpc>
              </a:pPr>
              <a:r>
                <a:rPr lang="en-US" sz="6000" dirty="0">
                  <a:solidFill>
                    <a:schemeClr val="tx1">
                      <a:lumMod val="75000"/>
                      <a:lumOff val="25000"/>
                    </a:schemeClr>
                  </a:solidFill>
                  <a:latin typeface="iCiel Cadena" panose="02000503000000020004" pitchFamily="50" charset="0"/>
                </a:rPr>
                <a:t>3. </a:t>
              </a:r>
              <a:r>
                <a:rPr lang="en-US" sz="6000" dirty="0" err="1">
                  <a:solidFill>
                    <a:schemeClr val="tx1">
                      <a:lumMod val="75000"/>
                      <a:lumOff val="25000"/>
                    </a:schemeClr>
                  </a:solidFill>
                  <a:latin typeface="iCiel Cadena" panose="02000503000000020004" pitchFamily="50" charset="0"/>
                </a:rPr>
                <a:t>Đọc</a:t>
              </a:r>
              <a:r>
                <a:rPr lang="en-US" sz="6000" dirty="0">
                  <a:solidFill>
                    <a:schemeClr val="tx1">
                      <a:lumMod val="75000"/>
                      <a:lumOff val="25000"/>
                    </a:schemeClr>
                  </a:solidFill>
                  <a:latin typeface="iCiel Cadena" panose="02000503000000020004" pitchFamily="50" charset="0"/>
                </a:rPr>
                <a:t> </a:t>
              </a:r>
              <a:r>
                <a:rPr lang="en-US" sz="6000" dirty="0" err="1">
                  <a:solidFill>
                    <a:schemeClr val="tx1">
                      <a:lumMod val="75000"/>
                      <a:lumOff val="25000"/>
                    </a:schemeClr>
                  </a:solidFill>
                  <a:latin typeface="iCiel Cadena" panose="02000503000000020004" pitchFamily="50" charset="0"/>
                </a:rPr>
                <a:t>nâng</a:t>
              </a:r>
              <a:r>
                <a:rPr lang="en-US" sz="6000" dirty="0">
                  <a:solidFill>
                    <a:schemeClr val="tx1">
                      <a:lumMod val="75000"/>
                      <a:lumOff val="25000"/>
                    </a:schemeClr>
                  </a:solidFill>
                  <a:latin typeface="iCiel Cadena" panose="02000503000000020004" pitchFamily="50" charset="0"/>
                </a:rPr>
                <a:t> </a:t>
              </a:r>
              <a:r>
                <a:rPr lang="en-US" sz="6000" dirty="0" err="1">
                  <a:solidFill>
                    <a:schemeClr val="tx1">
                      <a:lumMod val="75000"/>
                      <a:lumOff val="25000"/>
                    </a:schemeClr>
                  </a:solidFill>
                  <a:latin typeface="iCiel Cadena" panose="02000503000000020004" pitchFamily="50" charset="0"/>
                </a:rPr>
                <a:t>cao</a:t>
              </a:r>
              <a:endParaRPr lang="en-US" sz="6000" dirty="0">
                <a:solidFill>
                  <a:schemeClr val="tx1">
                    <a:lumMod val="75000"/>
                    <a:lumOff val="25000"/>
                  </a:schemeClr>
                </a:solidFill>
                <a:latin typeface="iCiel Cadena" panose="02000503000000020004" pitchFamily="50" charset="0"/>
              </a:endParaRPr>
            </a:p>
          </p:txBody>
        </p:sp>
      </p:grpSp>
    </p:spTree>
    <p:extLst>
      <p:ext uri="{BB962C8B-B14F-4D97-AF65-F5344CB8AC3E}">
        <p14:creationId xmlns:p14="http://schemas.microsoft.com/office/powerpoint/2010/main" val="3078976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F14090-15A9-4456-8175-C7CCD10ECE0C}"/>
              </a:ext>
            </a:extLst>
          </p:cNvPr>
          <p:cNvPicPr>
            <a:picLocks noChangeAspect="1"/>
          </p:cNvPicPr>
          <p:nvPr/>
        </p:nvPicPr>
        <p:blipFill rotWithShape="1">
          <a:blip r:embed="rId6">
            <a:extLst>
              <a:ext uri="{28A0092B-C50C-407E-A947-70E740481C1C}">
                <a14:useLocalDpi xmlns:a14="http://schemas.microsoft.com/office/drawing/2010/main" val="0"/>
              </a:ext>
            </a:extLst>
          </a:blip>
          <a:srcRect t="1751"/>
          <a:stretch/>
        </p:blipFill>
        <p:spPr>
          <a:xfrm>
            <a:off x="0" y="0"/>
            <a:ext cx="12211050" cy="6858000"/>
          </a:xfrm>
          <a:prstGeom prst="rect">
            <a:avLst/>
          </a:prstGeom>
        </p:spPr>
      </p:pic>
      <p:pic>
        <p:nvPicPr>
          <p:cNvPr id="20" name="Picture 19">
            <a:extLst>
              <a:ext uri="{FF2B5EF4-FFF2-40B4-BE49-F238E27FC236}">
                <a16:creationId xmlns:a16="http://schemas.microsoft.com/office/drawing/2014/main" id="{949DAC6A-E448-4B7A-9C55-2AB116CFDAF4}"/>
              </a:ext>
            </a:extLst>
          </p:cNvPr>
          <p:cNvPicPr>
            <a:picLocks noChangeAspect="1"/>
          </p:cNvPicPr>
          <p:nvPr/>
        </p:nvPicPr>
        <p:blipFill>
          <a:blip r:embed="rId7"/>
          <a:stretch>
            <a:fillRect/>
          </a:stretch>
        </p:blipFill>
        <p:spPr>
          <a:xfrm>
            <a:off x="5127239" y="542109"/>
            <a:ext cx="1956572" cy="716724"/>
          </a:xfrm>
          <a:prstGeom prst="rect">
            <a:avLst/>
          </a:prstGeom>
        </p:spPr>
      </p:pic>
      <p:pic>
        <p:nvPicPr>
          <p:cNvPr id="22" name="Picture 21">
            <a:extLst>
              <a:ext uri="{FF2B5EF4-FFF2-40B4-BE49-F238E27FC236}">
                <a16:creationId xmlns:a16="http://schemas.microsoft.com/office/drawing/2014/main" id="{80F3D2DD-7984-4261-AD11-E61771F61490}"/>
              </a:ext>
            </a:extLst>
          </p:cNvPr>
          <p:cNvPicPr>
            <a:picLocks noChangeAspect="1"/>
          </p:cNvPicPr>
          <p:nvPr/>
        </p:nvPicPr>
        <p:blipFill>
          <a:blip r:embed="rId7"/>
          <a:stretch>
            <a:fillRect/>
          </a:stretch>
        </p:blipFill>
        <p:spPr>
          <a:xfrm flipH="1">
            <a:off x="2142393" y="2697910"/>
            <a:ext cx="2504399" cy="917402"/>
          </a:xfrm>
          <a:prstGeom prst="rect">
            <a:avLst/>
          </a:prstGeom>
        </p:spPr>
      </p:pic>
      <p:sp>
        <p:nvSpPr>
          <p:cNvPr id="18" name="TextBox 17">
            <a:extLst>
              <a:ext uri="{FF2B5EF4-FFF2-40B4-BE49-F238E27FC236}">
                <a16:creationId xmlns:a16="http://schemas.microsoft.com/office/drawing/2014/main" id="{C6147CD3-2649-4E88-8CE1-81D576F84A32}"/>
              </a:ext>
            </a:extLst>
          </p:cNvPr>
          <p:cNvSpPr txBox="1"/>
          <p:nvPr/>
        </p:nvSpPr>
        <p:spPr>
          <a:xfrm>
            <a:off x="4646792" y="583256"/>
            <a:ext cx="2917465" cy="830997"/>
          </a:xfrm>
          <a:prstGeom prst="rect">
            <a:avLst/>
          </a:prstGeom>
          <a:noFill/>
        </p:spPr>
        <p:txBody>
          <a:bodyPr wrap="none" lIns="0" tIns="0" rIns="0" bIns="0" rtlCol="0">
            <a:spAutoFit/>
          </a:bodyPr>
          <a:lstStyle/>
          <a:p>
            <a:pPr algn="ctr"/>
            <a:r>
              <a:rPr lang="en-US" sz="5400" b="1">
                <a:ln w="31750">
                  <a:solidFill>
                    <a:schemeClr val="bg1"/>
                  </a:solidFill>
                </a:ln>
                <a:solidFill>
                  <a:schemeClr val="bg2">
                    <a:lumMod val="75000"/>
                  </a:schemeClr>
                </a:solidFill>
                <a:effectLst>
                  <a:outerShdw blurRad="50800" dist="38100" dir="2700000" algn="tl" rotWithShape="0">
                    <a:prstClr val="black">
                      <a:alpha val="40000"/>
                    </a:prstClr>
                  </a:outerShdw>
                </a:effectLst>
                <a:latin typeface="iCiel Cadena" panose="02000503000000020004" pitchFamily="50" charset="0"/>
              </a:rPr>
              <a:t>TRÒ CHƠI</a:t>
            </a:r>
          </a:p>
        </p:txBody>
      </p:sp>
      <p:pic>
        <p:nvPicPr>
          <p:cNvPr id="19" name="Picture 18">
            <a:extLst>
              <a:ext uri="{FF2B5EF4-FFF2-40B4-BE49-F238E27FC236}">
                <a16:creationId xmlns:a16="http://schemas.microsoft.com/office/drawing/2014/main" id="{E5F91547-85E9-41A0-9391-B8B1188B5B63}"/>
              </a:ext>
            </a:extLst>
          </p:cNvPr>
          <p:cNvPicPr>
            <a:picLocks noChangeAspect="1"/>
          </p:cNvPicPr>
          <p:nvPr/>
        </p:nvPicPr>
        <p:blipFill>
          <a:blip r:embed="rId7"/>
          <a:stretch>
            <a:fillRect/>
          </a:stretch>
        </p:blipFill>
        <p:spPr>
          <a:xfrm>
            <a:off x="9982200" y="533400"/>
            <a:ext cx="2895851" cy="1060796"/>
          </a:xfrm>
          <a:prstGeom prst="rect">
            <a:avLst/>
          </a:prstGeom>
        </p:spPr>
      </p:pic>
      <p:pic>
        <p:nvPicPr>
          <p:cNvPr id="21" name="Picture 20">
            <a:extLst>
              <a:ext uri="{FF2B5EF4-FFF2-40B4-BE49-F238E27FC236}">
                <a16:creationId xmlns:a16="http://schemas.microsoft.com/office/drawing/2014/main" id="{653F800B-073E-42F5-BFFA-477203C96764}"/>
              </a:ext>
            </a:extLst>
          </p:cNvPr>
          <p:cNvPicPr>
            <a:picLocks noChangeAspect="1"/>
          </p:cNvPicPr>
          <p:nvPr/>
        </p:nvPicPr>
        <p:blipFill>
          <a:blip r:embed="rId7"/>
          <a:stretch>
            <a:fillRect/>
          </a:stretch>
        </p:blipFill>
        <p:spPr>
          <a:xfrm flipH="1">
            <a:off x="-819539" y="149398"/>
            <a:ext cx="3944128" cy="1444798"/>
          </a:xfrm>
          <a:prstGeom prst="rect">
            <a:avLst/>
          </a:prstGeom>
        </p:spPr>
      </p:pic>
      <p:pic>
        <p:nvPicPr>
          <p:cNvPr id="23" name="Picture 22">
            <a:extLst>
              <a:ext uri="{FF2B5EF4-FFF2-40B4-BE49-F238E27FC236}">
                <a16:creationId xmlns:a16="http://schemas.microsoft.com/office/drawing/2014/main" id="{FB990A4E-1001-4E5F-813F-CD6CFC00C726}"/>
              </a:ext>
            </a:extLst>
          </p:cNvPr>
          <p:cNvPicPr>
            <a:picLocks noChangeAspect="1"/>
          </p:cNvPicPr>
          <p:nvPr/>
        </p:nvPicPr>
        <p:blipFill>
          <a:blip r:embed="rId7"/>
          <a:stretch>
            <a:fillRect/>
          </a:stretch>
        </p:blipFill>
        <p:spPr>
          <a:xfrm>
            <a:off x="9248536" y="2591001"/>
            <a:ext cx="1429252" cy="523558"/>
          </a:xfrm>
          <a:prstGeom prst="rect">
            <a:avLst/>
          </a:prstGeom>
        </p:spPr>
      </p:pic>
      <p:pic>
        <p:nvPicPr>
          <p:cNvPr id="11" name="Picture 10">
            <a:extLst>
              <a:ext uri="{FF2B5EF4-FFF2-40B4-BE49-F238E27FC236}">
                <a16:creationId xmlns:a16="http://schemas.microsoft.com/office/drawing/2014/main" id="{1408987E-8482-412C-8746-6EFF36F2C99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642557" y="1524000"/>
            <a:ext cx="3450921" cy="1865555"/>
          </a:xfrm>
          <a:prstGeom prst="rect">
            <a:avLst/>
          </a:prstGeom>
        </p:spPr>
      </p:pic>
      <p:pic>
        <p:nvPicPr>
          <p:cNvPr id="13" name="Picture 12">
            <a:extLst>
              <a:ext uri="{FF2B5EF4-FFF2-40B4-BE49-F238E27FC236}">
                <a16:creationId xmlns:a16="http://schemas.microsoft.com/office/drawing/2014/main" id="{6EC0C90C-828F-4918-AC40-01B94FDF83B2}"/>
              </a:ext>
            </a:extLst>
          </p:cNvPr>
          <p:cNvPicPr>
            <a:picLocks noChangeAspect="1"/>
          </p:cNvPicPr>
          <p:nvPr/>
        </p:nvPicPr>
        <p:blipFill>
          <a:blip r:embed="rId9"/>
          <a:stretch>
            <a:fillRect/>
          </a:stretch>
        </p:blipFill>
        <p:spPr>
          <a:xfrm>
            <a:off x="6296824" y="1524000"/>
            <a:ext cx="3255059" cy="1776430"/>
          </a:xfrm>
          <a:prstGeom prst="rect">
            <a:avLst/>
          </a:prstGeom>
        </p:spPr>
      </p:pic>
      <p:pic>
        <p:nvPicPr>
          <p:cNvPr id="16" name="Picture 15">
            <a:extLst>
              <a:ext uri="{FF2B5EF4-FFF2-40B4-BE49-F238E27FC236}">
                <a16:creationId xmlns:a16="http://schemas.microsoft.com/office/drawing/2014/main" id="{2FBD9397-1275-4277-92E8-BB3DEB4DCC92}"/>
              </a:ext>
            </a:extLst>
          </p:cNvPr>
          <p:cNvPicPr>
            <a:picLocks noChangeAspect="1"/>
          </p:cNvPicPr>
          <p:nvPr/>
        </p:nvPicPr>
        <p:blipFill>
          <a:blip r:embed="rId10"/>
          <a:stretch>
            <a:fillRect/>
          </a:stretch>
        </p:blipFill>
        <p:spPr>
          <a:xfrm>
            <a:off x="2018868" y="3465408"/>
            <a:ext cx="8154264" cy="1944792"/>
          </a:xfrm>
          <a:prstGeom prst="rect">
            <a:avLst/>
          </a:prstGeom>
        </p:spPr>
      </p:pic>
      <p:pic>
        <p:nvPicPr>
          <p:cNvPr id="3" name="NhacNen_New_mixdown">
            <a:hlinkClick r:id="" action="ppaction://media"/>
            <a:extLst>
              <a:ext uri="{FF2B5EF4-FFF2-40B4-BE49-F238E27FC236}">
                <a16:creationId xmlns:a16="http://schemas.microsoft.com/office/drawing/2014/main" id="{28167027-7A85-4724-A51F-9BCFD69997B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589619" y="0"/>
            <a:ext cx="828517" cy="828517"/>
          </a:xfrm>
          <a:prstGeom prst="rect">
            <a:avLst/>
          </a:prstGeom>
        </p:spPr>
      </p:pic>
      <p:pic>
        <p:nvPicPr>
          <p:cNvPr id="15" name="Picture 14">
            <a:hlinkClick r:id="" action="ppaction://hlinkshowjump?jump=nextslide"/>
            <a:extLst>
              <a:ext uri="{FF2B5EF4-FFF2-40B4-BE49-F238E27FC236}">
                <a16:creationId xmlns:a16="http://schemas.microsoft.com/office/drawing/2014/main" id="{EFCB68F2-2E43-46C4-8354-BD881388035B}"/>
              </a:ext>
            </a:extLst>
          </p:cNvPr>
          <p:cNvPicPr>
            <a:picLocks noChangeAspect="1"/>
          </p:cNvPicPr>
          <p:nvPr/>
        </p:nvPicPr>
        <p:blipFill>
          <a:blip r:embed="rId12"/>
          <a:stretch>
            <a:fillRect/>
          </a:stretch>
        </p:blipFill>
        <p:spPr>
          <a:xfrm>
            <a:off x="5038778" y="5541632"/>
            <a:ext cx="2109399" cy="774259"/>
          </a:xfrm>
          <a:prstGeom prst="rect">
            <a:avLst/>
          </a:prstGeom>
        </p:spPr>
      </p:pic>
      <p:sp>
        <p:nvSpPr>
          <p:cNvPr id="17" name="TextBox 16">
            <a:extLst>
              <a:ext uri="{FF2B5EF4-FFF2-40B4-BE49-F238E27FC236}">
                <a16:creationId xmlns:a16="http://schemas.microsoft.com/office/drawing/2014/main" id="{25FC2DC4-E9A6-4E74-877B-2C3C0FD598BF}"/>
              </a:ext>
            </a:extLst>
          </p:cNvPr>
          <p:cNvSpPr txBox="1"/>
          <p:nvPr/>
        </p:nvSpPr>
        <p:spPr>
          <a:xfrm>
            <a:off x="-1637227" y="1009640"/>
            <a:ext cx="969817" cy="276999"/>
          </a:xfrm>
          <a:prstGeom prst="rect">
            <a:avLst/>
          </a:prstGeom>
          <a:noFill/>
        </p:spPr>
        <p:txBody>
          <a:bodyPr wrap="none" lIns="0" tIns="0" rIns="0" bIns="0" rtlCol="0">
            <a:spAutoFit/>
          </a:bodyPr>
          <a:lstStyle/>
          <a:p>
            <a:pPr algn="ctr"/>
            <a:r>
              <a:rPr lang="en-US">
                <a:solidFill>
                  <a:schemeClr val="tx1">
                    <a:lumMod val="50000"/>
                    <a:lumOff val="50000"/>
                  </a:schemeClr>
                </a:solidFill>
              </a:rPr>
              <a:t>Nhạc nền</a:t>
            </a:r>
          </a:p>
        </p:txBody>
      </p:sp>
    </p:spTree>
    <p:custDataLst>
      <p:tags r:id="rId1"/>
    </p:custDataLst>
    <p:extLst>
      <p:ext uri="{BB962C8B-B14F-4D97-AF65-F5344CB8AC3E}">
        <p14:creationId xmlns:p14="http://schemas.microsoft.com/office/powerpoint/2010/main" val="317101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14:presetBounceEnd="64000">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14:bounceEnd="64000">
                                          <p:cBhvr additive="base">
                                            <p:cTn id="11" dur="100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12" dur="10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0000">
                                      <p:stCondLst>
                                        <p:cond delay="400"/>
                                      </p:stCondLst>
                                      <p:childTnLst>
                                        <p:set>
                                          <p:cBhvr>
                                            <p:cTn id="14" dur="1" fill="hold">
                                              <p:stCondLst>
                                                <p:cond delay="0"/>
                                              </p:stCondLst>
                                            </p:cTn>
                                            <p:tgtEl>
                                              <p:spTgt spid="11"/>
                                            </p:tgtEl>
                                            <p:attrNameLst>
                                              <p:attrName>style.visibility</p:attrName>
                                            </p:attrNameLst>
                                          </p:cBhvr>
                                          <p:to>
                                            <p:strVal val="visible"/>
                                          </p:to>
                                        </p:set>
                                        <p:anim calcmode="lin" valueType="num" p14:bounceEnd="60000">
                                          <p:cBhvr additive="base">
                                            <p:cTn id="15" dur="1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0000">
                                      <p:stCondLst>
                                        <p:cond delay="1000"/>
                                      </p:stCondLst>
                                      <p:childTnLst>
                                        <p:set>
                                          <p:cBhvr>
                                            <p:cTn id="18" dur="1" fill="hold">
                                              <p:stCondLst>
                                                <p:cond delay="0"/>
                                              </p:stCondLst>
                                            </p:cTn>
                                            <p:tgtEl>
                                              <p:spTgt spid="13"/>
                                            </p:tgtEl>
                                            <p:attrNameLst>
                                              <p:attrName>style.visibility</p:attrName>
                                            </p:attrNameLst>
                                          </p:cBhvr>
                                          <p:to>
                                            <p:strVal val="visible"/>
                                          </p:to>
                                        </p:set>
                                        <p:anim calcmode="lin" valueType="num" p14:bounceEnd="60000">
                                          <p:cBhvr additive="base">
                                            <p:cTn id="19" dur="1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0000">
                                      <p:stCondLst>
                                        <p:cond delay="1700"/>
                                      </p:stCondLst>
                                      <p:childTnLst>
                                        <p:set>
                                          <p:cBhvr>
                                            <p:cTn id="22" dur="1" fill="hold">
                                              <p:stCondLst>
                                                <p:cond delay="0"/>
                                              </p:stCondLst>
                                            </p:cTn>
                                            <p:tgtEl>
                                              <p:spTgt spid="16"/>
                                            </p:tgtEl>
                                            <p:attrNameLst>
                                              <p:attrName>style.visibility</p:attrName>
                                            </p:attrNameLst>
                                          </p:cBhvr>
                                          <p:to>
                                            <p:strVal val="visible"/>
                                          </p:to>
                                        </p:set>
                                        <p:anim calcmode="lin" valueType="num" p14:bounceEnd="60000">
                                          <p:cBhvr additive="base">
                                            <p:cTn id="23" dur="15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280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4" dur="5000" fill="hold"/>
                                            <p:tgtEl>
                                              <p:spTgt spid="19"/>
                                            </p:tgtEl>
                                            <p:attrNameLst>
                                              <p:attrName>ppt_x</p:attrName>
                                              <p:attrName>ppt_y</p:attrName>
                                            </p:attrNameLst>
                                          </p:cBhvr>
                                          <p:rCtr x="-1875" y="-1644"/>
                                        </p:animMotion>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9" dur="5000" fill="hold"/>
                                            <p:tgtEl>
                                              <p:spTgt spid="21"/>
                                            </p:tgtEl>
                                            <p:attrNameLst>
                                              <p:attrName>ppt_x</p:attrName>
                                              <p:attrName>ppt_y</p:attrName>
                                            </p:attrNameLst>
                                          </p:cBhvr>
                                          <p:rCtr x="-4688" y="23"/>
                                        </p:animMotion>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4" dur="5000" fill="hold"/>
                                            <p:tgtEl>
                                              <p:spTgt spid="22"/>
                                            </p:tgtEl>
                                            <p:attrNameLst>
                                              <p:attrName>ppt_x</p:attrName>
                                              <p:attrName>ppt_y</p:attrName>
                                            </p:attrNameLst>
                                          </p:cBhvr>
                                          <p:rCtr x="-4688" y="23"/>
                                        </p:animMotion>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9" dur="5000" fill="hold"/>
                                            <p:tgtEl>
                                              <p:spTgt spid="23"/>
                                            </p:tgtEl>
                                            <p:attrNameLst>
                                              <p:attrName>ppt_x</p:attrName>
                                              <p:attrName>ppt_y</p:attrName>
                                            </p:attrNameLst>
                                          </p:cBhvr>
                                          <p:rCtr x="5078" y="-1019"/>
                                        </p:animMotion>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4"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numSld="6" showWhenStopped="0">
                    <p:cTn id="55"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4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ppt_x"/>
                                              </p:val>
                                            </p:tav>
                                            <p:tav tm="100000">
                                              <p:val>
                                                <p:strVal val="#ppt_x"/>
                                              </p:val>
                                            </p:tav>
                                          </p:tavLst>
                                        </p:anim>
                                        <p:anim calcmode="lin" valueType="num">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500" fill="hold"/>
                                            <p:tgtEl>
                                              <p:spTgt spid="13"/>
                                            </p:tgtEl>
                                            <p:attrNameLst>
                                              <p:attrName>ppt_x</p:attrName>
                                            </p:attrNameLst>
                                          </p:cBhvr>
                                          <p:tavLst>
                                            <p:tav tm="0">
                                              <p:val>
                                                <p:strVal val="#ppt_x"/>
                                              </p:val>
                                            </p:tav>
                                            <p:tav tm="100000">
                                              <p:val>
                                                <p:strVal val="#ppt_x"/>
                                              </p:val>
                                            </p:tav>
                                          </p:tavLst>
                                        </p:anim>
                                        <p:anim calcmode="lin" valueType="num">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7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500" fill="hold"/>
                                            <p:tgtEl>
                                              <p:spTgt spid="16"/>
                                            </p:tgtEl>
                                            <p:attrNameLst>
                                              <p:attrName>ppt_x</p:attrName>
                                            </p:attrNameLst>
                                          </p:cBhvr>
                                          <p:tavLst>
                                            <p:tav tm="0">
                                              <p:val>
                                                <p:strVal val="#ppt_x"/>
                                              </p:val>
                                            </p:tav>
                                            <p:tav tm="100000">
                                              <p:val>
                                                <p:strVal val="#ppt_x"/>
                                              </p:val>
                                            </p:tav>
                                          </p:tavLst>
                                        </p:anim>
                                        <p:anim calcmode="lin" valueType="num">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280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4" dur="5000" fill="hold"/>
                                            <p:tgtEl>
                                              <p:spTgt spid="19"/>
                                            </p:tgtEl>
                                            <p:attrNameLst>
                                              <p:attrName>ppt_x</p:attrName>
                                              <p:attrName>ppt_y</p:attrName>
                                            </p:attrNameLst>
                                          </p:cBhvr>
                                          <p:rCtr x="-1875" y="-1644"/>
                                        </p:animMotion>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9" dur="5000" fill="hold"/>
                                            <p:tgtEl>
                                              <p:spTgt spid="21"/>
                                            </p:tgtEl>
                                            <p:attrNameLst>
                                              <p:attrName>ppt_x</p:attrName>
                                              <p:attrName>ppt_y</p:attrName>
                                            </p:attrNameLst>
                                          </p:cBhvr>
                                          <p:rCtr x="-4688" y="23"/>
                                        </p:animMotion>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4" dur="5000" fill="hold"/>
                                            <p:tgtEl>
                                              <p:spTgt spid="22"/>
                                            </p:tgtEl>
                                            <p:attrNameLst>
                                              <p:attrName>ppt_x</p:attrName>
                                              <p:attrName>ppt_y</p:attrName>
                                            </p:attrNameLst>
                                          </p:cBhvr>
                                          <p:rCtr x="-4688" y="23"/>
                                        </p:animMotion>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9" dur="5000" fill="hold"/>
                                            <p:tgtEl>
                                              <p:spTgt spid="23"/>
                                            </p:tgtEl>
                                            <p:attrNameLst>
                                              <p:attrName>ppt_x</p:attrName>
                                              <p:attrName>ppt_y</p:attrName>
                                            </p:attrNameLst>
                                          </p:cBhvr>
                                          <p:rCtr x="5078" y="-1019"/>
                                        </p:animMotion>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4"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numSld="6" showWhenStopped="0">
                    <p:cTn id="55"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Fallback>
  </mc:AlternateContent>
  <p:extLst>
    <p:ext uri="{E180D4A7-C9FB-4DFB-919C-405C955672EB}">
      <p14:showEvtLst xmlns:p14="http://schemas.microsoft.com/office/powerpoint/2010/main">
        <p14:playEvt time="10" objId="3"/>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A30B536-BB37-4AE2-0FBF-406116AA6B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90" y="0"/>
            <a:ext cx="12189460" cy="6858000"/>
          </a:xfrm>
          <a:prstGeom prst="rect">
            <a:avLst/>
          </a:prstGeom>
        </p:spPr>
      </p:pic>
      <p:grpSp>
        <p:nvGrpSpPr>
          <p:cNvPr id="3" name="Group 5">
            <a:extLst>
              <a:ext uri="{FF2B5EF4-FFF2-40B4-BE49-F238E27FC236}">
                <a16:creationId xmlns:a16="http://schemas.microsoft.com/office/drawing/2014/main" id="{182BD7AC-4F1A-3228-AF66-D165CE8E2649}"/>
              </a:ext>
            </a:extLst>
          </p:cNvPr>
          <p:cNvGrpSpPr/>
          <p:nvPr/>
        </p:nvGrpSpPr>
        <p:grpSpPr>
          <a:xfrm>
            <a:off x="329127" y="1423502"/>
            <a:ext cx="11658600" cy="5434498"/>
            <a:chOff x="685800" y="1942976"/>
            <a:chExt cx="10820400" cy="4915025"/>
          </a:xfrm>
        </p:grpSpPr>
        <p:sp>
          <p:nvSpPr>
            <p:cNvPr id="4" name="Rectangle: Top Corners Rounded 18">
              <a:extLst>
                <a:ext uri="{FF2B5EF4-FFF2-40B4-BE49-F238E27FC236}">
                  <a16:creationId xmlns:a16="http://schemas.microsoft.com/office/drawing/2014/main" id="{D9A7BC4B-004F-2D31-A901-E31A83CD9DB9}"/>
                </a:ext>
              </a:extLst>
            </p:cNvPr>
            <p:cNvSpPr/>
            <p:nvPr/>
          </p:nvSpPr>
          <p:spPr>
            <a:xfrm>
              <a:off x="685800" y="1942976"/>
              <a:ext cx="10820400" cy="4915024"/>
            </a:xfrm>
            <a:prstGeom prst="round2SameRect">
              <a:avLst/>
            </a:prstGeom>
            <a:solidFill>
              <a:srgbClr val="9DE4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Top Corners Rounded 17">
              <a:extLst>
                <a:ext uri="{FF2B5EF4-FFF2-40B4-BE49-F238E27FC236}">
                  <a16:creationId xmlns:a16="http://schemas.microsoft.com/office/drawing/2014/main" id="{0FC94DBD-E207-906A-E45C-3FB899109588}"/>
                </a:ext>
              </a:extLst>
            </p:cNvPr>
            <p:cNvSpPr/>
            <p:nvPr/>
          </p:nvSpPr>
          <p:spPr>
            <a:xfrm>
              <a:off x="898878" y="2102555"/>
              <a:ext cx="10439400" cy="4755446"/>
            </a:xfrm>
            <a:prstGeom prst="round2Same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16">
            <a:extLst>
              <a:ext uri="{FF2B5EF4-FFF2-40B4-BE49-F238E27FC236}">
                <a16:creationId xmlns:a16="http://schemas.microsoft.com/office/drawing/2014/main" id="{4BA8EBE3-BC5B-0B18-146D-AE27FD3B82EF}"/>
              </a:ext>
            </a:extLst>
          </p:cNvPr>
          <p:cNvSpPr txBox="1"/>
          <p:nvPr/>
        </p:nvSpPr>
        <p:spPr>
          <a:xfrm>
            <a:off x="785691" y="1981200"/>
            <a:ext cx="10847597" cy="4432817"/>
          </a:xfrm>
          <a:prstGeom prst="rect">
            <a:avLst/>
          </a:prstGeom>
          <a:noFill/>
        </p:spPr>
        <p:txBody>
          <a:bodyPr wrap="square" lIns="0" tIns="0" rIns="0" bIns="0" rtlCol="0">
            <a:spAutoFit/>
          </a:bodyPr>
          <a:lstStyle/>
          <a:p>
            <a:pPr algn="just">
              <a:lnSpc>
                <a:spcPct val="150000"/>
              </a:lnSpc>
            </a:pPr>
            <a:r>
              <a:rPr lang="vi-VN" sz="2800" dirty="0">
                <a:solidFill>
                  <a:schemeClr val="tx1">
                    <a:lumMod val="65000"/>
                    <a:lumOff val="35000"/>
                  </a:schemeClr>
                </a:solidFill>
                <a:latin typeface="UTM Avo" panose="02040603050506020204" pitchFamily="18" charset="0"/>
              </a:rPr>
              <a:t>        Có chú bé mồ côi tên là Chôm nhận thóc về,/ </a:t>
            </a:r>
            <a:r>
              <a:rPr lang="vi-VN" sz="2800" b="1" dirty="0">
                <a:solidFill>
                  <a:schemeClr val="tx1">
                    <a:lumMod val="65000"/>
                    <a:lumOff val="35000"/>
                  </a:schemeClr>
                </a:solidFill>
                <a:latin typeface="UTM Avo" panose="02040603050506020204" pitchFamily="18" charset="0"/>
              </a:rPr>
              <a:t>dốc công </a:t>
            </a:r>
            <a:r>
              <a:rPr lang="vi-VN" sz="2800" dirty="0">
                <a:solidFill>
                  <a:schemeClr val="tx1">
                    <a:lumMod val="65000"/>
                    <a:lumOff val="35000"/>
                  </a:schemeClr>
                </a:solidFill>
                <a:latin typeface="UTM Avo" panose="02040603050506020204" pitchFamily="18" charset="0"/>
              </a:rPr>
              <a:t>chăm sóc/ mà thóc vẫn </a:t>
            </a:r>
            <a:r>
              <a:rPr lang="vi-VN" sz="2800" b="1" dirty="0">
                <a:solidFill>
                  <a:schemeClr val="tx1">
                    <a:lumMod val="65000"/>
                    <a:lumOff val="35000"/>
                  </a:schemeClr>
                </a:solidFill>
                <a:latin typeface="UTM Avo" panose="02040603050506020204" pitchFamily="18" charset="0"/>
              </a:rPr>
              <a:t>chẳng nảy mầm</a:t>
            </a:r>
            <a:r>
              <a:rPr lang="vi-VN" sz="2800" dirty="0">
                <a:solidFill>
                  <a:schemeClr val="tx1">
                    <a:lumMod val="65000"/>
                    <a:lumOff val="35000"/>
                  </a:schemeClr>
                </a:solidFill>
                <a:latin typeface="UTM Avo" panose="02040603050506020204" pitchFamily="18" charset="0"/>
              </a:rPr>
              <a:t>.//         </a:t>
            </a:r>
          </a:p>
          <a:p>
            <a:pPr algn="just">
              <a:lnSpc>
                <a:spcPct val="150000"/>
              </a:lnSpc>
            </a:pPr>
            <a:r>
              <a:rPr lang="vi-VN" sz="2800" dirty="0">
                <a:solidFill>
                  <a:schemeClr val="tx1">
                    <a:lumMod val="65000"/>
                    <a:lumOff val="35000"/>
                  </a:schemeClr>
                </a:solidFill>
                <a:latin typeface="UTM Avo" panose="02040603050506020204" pitchFamily="18" charset="0"/>
              </a:rPr>
              <a:t>       Đến vụ thu hoạch,/ mọi người </a:t>
            </a:r>
            <a:r>
              <a:rPr lang="vi-VN" sz="2800" b="1" dirty="0">
                <a:solidFill>
                  <a:schemeClr val="tx1">
                    <a:lumMod val="65000"/>
                    <a:lumOff val="35000"/>
                  </a:schemeClr>
                </a:solidFill>
                <a:latin typeface="UTM Avo" panose="02040603050506020204" pitchFamily="18" charset="0"/>
              </a:rPr>
              <a:t>nô nức </a:t>
            </a:r>
            <a:r>
              <a:rPr lang="vi-VN" sz="2800" dirty="0">
                <a:solidFill>
                  <a:schemeClr val="tx1">
                    <a:lumMod val="65000"/>
                    <a:lumOff val="35000"/>
                  </a:schemeClr>
                </a:solidFill>
                <a:latin typeface="UTM Avo" panose="02040603050506020204" pitchFamily="18" charset="0"/>
              </a:rPr>
              <a:t>chở thóc về kinh thành/ nộp cho nhà vua//. Chôm lo lắng đến trước nhà vua,/ quỳ tâu://</a:t>
            </a:r>
          </a:p>
          <a:p>
            <a:pPr algn="just">
              <a:lnSpc>
                <a:spcPct val="150000"/>
              </a:lnSpc>
            </a:pPr>
            <a:r>
              <a:rPr lang="vi-VN" sz="2800" dirty="0">
                <a:solidFill>
                  <a:schemeClr val="tx1">
                    <a:lumMod val="65000"/>
                    <a:lumOff val="35000"/>
                  </a:schemeClr>
                </a:solidFill>
                <a:latin typeface="UTM Avo" panose="02040603050506020204" pitchFamily="18" charset="0"/>
              </a:rPr>
              <a:t>       - Tâu Bệ hạ!// Con </a:t>
            </a:r>
            <a:r>
              <a:rPr lang="vi-VN" sz="2800" b="1" dirty="0">
                <a:solidFill>
                  <a:schemeClr val="tx1">
                    <a:lumMod val="65000"/>
                    <a:lumOff val="35000"/>
                  </a:schemeClr>
                </a:solidFill>
                <a:latin typeface="UTM Avo" panose="02040603050506020204" pitchFamily="18" charset="0"/>
              </a:rPr>
              <a:t>không làm sao </a:t>
            </a:r>
            <a:r>
              <a:rPr lang="vi-VN" sz="2800" dirty="0">
                <a:solidFill>
                  <a:schemeClr val="tx1">
                    <a:lumMod val="65000"/>
                    <a:lumOff val="35000"/>
                  </a:schemeClr>
                </a:solidFill>
                <a:latin typeface="UTM Avo" panose="02040603050506020204" pitchFamily="18" charset="0"/>
              </a:rPr>
              <a:t>cho thóc nảy mầm được.// </a:t>
            </a:r>
            <a:endParaRPr lang="vi-VN" sz="2800" i="1" dirty="0">
              <a:solidFill>
                <a:schemeClr val="tx1">
                  <a:lumMod val="65000"/>
                  <a:lumOff val="35000"/>
                </a:schemeClr>
              </a:solidFill>
              <a:latin typeface="UTM Avo" panose="02040603050506020204" pitchFamily="18" charset="0"/>
            </a:endParaRPr>
          </a:p>
        </p:txBody>
      </p:sp>
      <p:grpSp>
        <p:nvGrpSpPr>
          <p:cNvPr id="7" name="Group 1">
            <a:extLst>
              <a:ext uri="{FF2B5EF4-FFF2-40B4-BE49-F238E27FC236}">
                <a16:creationId xmlns:a16="http://schemas.microsoft.com/office/drawing/2014/main" id="{63F1A332-BE8A-D190-BE0E-C34718E7965B}"/>
              </a:ext>
            </a:extLst>
          </p:cNvPr>
          <p:cNvGrpSpPr/>
          <p:nvPr/>
        </p:nvGrpSpPr>
        <p:grpSpPr>
          <a:xfrm>
            <a:off x="-152400" y="227743"/>
            <a:ext cx="3327396" cy="929640"/>
            <a:chOff x="-228600" y="457200"/>
            <a:chExt cx="3327396" cy="929640"/>
          </a:xfrm>
        </p:grpSpPr>
        <p:pic>
          <p:nvPicPr>
            <p:cNvPr id="8" name="Graphic 6">
              <a:extLst>
                <a:ext uri="{FF2B5EF4-FFF2-40B4-BE49-F238E27FC236}">
                  <a16:creationId xmlns:a16="http://schemas.microsoft.com/office/drawing/2014/main" id="{07C89423-C0AE-44A0-3CA3-953CF14BCCE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3077"/>
            <a:stretch/>
          </p:blipFill>
          <p:spPr>
            <a:xfrm>
              <a:off x="-228600" y="457200"/>
              <a:ext cx="3327396" cy="929640"/>
            </a:xfrm>
            <a:prstGeom prst="rect">
              <a:avLst/>
            </a:prstGeom>
            <a:effectLst>
              <a:outerShdw blurRad="50800" dist="38100" dir="2700000" algn="tl" rotWithShape="0">
                <a:prstClr val="black">
                  <a:alpha val="40000"/>
                </a:prstClr>
              </a:outerShdw>
            </a:effectLst>
          </p:spPr>
        </p:pic>
        <p:sp>
          <p:nvSpPr>
            <p:cNvPr id="9" name="TextBox 7">
              <a:extLst>
                <a:ext uri="{FF2B5EF4-FFF2-40B4-BE49-F238E27FC236}">
                  <a16:creationId xmlns:a16="http://schemas.microsoft.com/office/drawing/2014/main" id="{4DC38D87-B1F5-F645-A7F7-C0667A997F2B}"/>
                </a:ext>
              </a:extLst>
            </p:cNvPr>
            <p:cNvSpPr txBox="1"/>
            <p:nvPr/>
          </p:nvSpPr>
          <p:spPr>
            <a:xfrm>
              <a:off x="100419" y="675798"/>
              <a:ext cx="2361224" cy="492443"/>
            </a:xfrm>
            <a:prstGeom prst="rect">
              <a:avLst/>
            </a:prstGeom>
            <a:noFill/>
          </p:spPr>
          <p:txBody>
            <a:bodyPr wrap="none" lIns="0" tIns="0" rIns="0" bIns="0" rtlCol="0">
              <a:spAutoFit/>
            </a:bodyPr>
            <a:lstStyle/>
            <a:p>
              <a:pPr algn="ctr"/>
              <a:r>
                <a:rPr lang="en-US" sz="3200" dirty="0" err="1">
                  <a:solidFill>
                    <a:schemeClr val="bg1"/>
                  </a:solidFill>
                  <a:latin typeface="iCiel Cadena" panose="02000503000000020004" pitchFamily="50" charset="0"/>
                </a:rPr>
                <a:t>Đọc</a:t>
              </a:r>
              <a:r>
                <a:rPr lang="en-US" sz="3200" dirty="0">
                  <a:solidFill>
                    <a:schemeClr val="bg1"/>
                  </a:solidFill>
                  <a:latin typeface="iCiel Cadena" panose="02000503000000020004" pitchFamily="50" charset="0"/>
                </a:rPr>
                <a:t> </a:t>
              </a:r>
              <a:r>
                <a:rPr lang="en-US" sz="3200" dirty="0" err="1">
                  <a:solidFill>
                    <a:schemeClr val="bg1"/>
                  </a:solidFill>
                  <a:latin typeface="iCiel Cadena" panose="02000503000000020004" pitchFamily="50" charset="0"/>
                </a:rPr>
                <a:t>nâng</a:t>
              </a:r>
              <a:r>
                <a:rPr lang="en-US" sz="3200" dirty="0">
                  <a:solidFill>
                    <a:schemeClr val="bg1"/>
                  </a:solidFill>
                  <a:latin typeface="iCiel Cadena" panose="02000503000000020004" pitchFamily="50" charset="0"/>
                </a:rPr>
                <a:t> </a:t>
              </a:r>
              <a:r>
                <a:rPr lang="en-US" sz="3200" dirty="0" err="1">
                  <a:solidFill>
                    <a:schemeClr val="bg1"/>
                  </a:solidFill>
                  <a:latin typeface="iCiel Cadena" panose="02000503000000020004" pitchFamily="50" charset="0"/>
                </a:rPr>
                <a:t>cao</a:t>
              </a:r>
              <a:endParaRPr lang="en-US" sz="3200" dirty="0">
                <a:solidFill>
                  <a:schemeClr val="bg1"/>
                </a:solidFill>
                <a:latin typeface="iCiel Cadena" panose="02000503000000020004" pitchFamily="50" charset="0"/>
              </a:endParaRPr>
            </a:p>
          </p:txBody>
        </p:sp>
      </p:grpSp>
    </p:spTree>
    <p:extLst>
      <p:ext uri="{BB962C8B-B14F-4D97-AF65-F5344CB8AC3E}">
        <p14:creationId xmlns:p14="http://schemas.microsoft.com/office/powerpoint/2010/main" val="3926579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7CBCC0-6859-44D2-939B-3FD7701747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 y="0"/>
            <a:ext cx="12189460" cy="6858000"/>
          </a:xfrm>
          <a:prstGeom prst="rect">
            <a:avLst/>
          </a:prstGeom>
        </p:spPr>
      </p:pic>
      <p:grpSp>
        <p:nvGrpSpPr>
          <p:cNvPr id="2" name="Group 1">
            <a:extLst>
              <a:ext uri="{FF2B5EF4-FFF2-40B4-BE49-F238E27FC236}">
                <a16:creationId xmlns:a16="http://schemas.microsoft.com/office/drawing/2014/main" id="{0CF1FFB2-2EDE-45F2-8B8C-A9AE221E5B70}"/>
              </a:ext>
            </a:extLst>
          </p:cNvPr>
          <p:cNvGrpSpPr/>
          <p:nvPr/>
        </p:nvGrpSpPr>
        <p:grpSpPr>
          <a:xfrm>
            <a:off x="3519995" y="395226"/>
            <a:ext cx="5152010" cy="1254652"/>
            <a:chOff x="3182748" y="251757"/>
            <a:chExt cx="8323452" cy="1424643"/>
          </a:xfrm>
        </p:grpSpPr>
        <p:pic>
          <p:nvPicPr>
            <p:cNvPr id="4" name="Picture 3">
              <a:extLst>
                <a:ext uri="{FF2B5EF4-FFF2-40B4-BE49-F238E27FC236}">
                  <a16:creationId xmlns:a16="http://schemas.microsoft.com/office/drawing/2014/main" id="{210E7DFC-CCE3-4A0C-BC4C-B015BCBF7629}"/>
                </a:ext>
              </a:extLst>
            </p:cNvPr>
            <p:cNvPicPr>
              <a:picLocks noChangeAspect="1"/>
            </p:cNvPicPr>
            <p:nvPr/>
          </p:nvPicPr>
          <p:blipFill>
            <a:blip r:embed="rId3"/>
            <a:stretch>
              <a:fillRect/>
            </a:stretch>
          </p:blipFill>
          <p:spPr>
            <a:xfrm>
              <a:off x="3182748" y="251757"/>
              <a:ext cx="8323452" cy="1424643"/>
            </a:xfrm>
            <a:prstGeom prst="rect">
              <a:avLst/>
            </a:prstGeom>
          </p:spPr>
        </p:pic>
        <p:sp>
          <p:nvSpPr>
            <p:cNvPr id="6" name="TextBox 5">
              <a:extLst>
                <a:ext uri="{FF2B5EF4-FFF2-40B4-BE49-F238E27FC236}">
                  <a16:creationId xmlns:a16="http://schemas.microsoft.com/office/drawing/2014/main" id="{1EF84901-911C-47B2-BFCB-1CB8BC2EDEFD}"/>
                </a:ext>
              </a:extLst>
            </p:cNvPr>
            <p:cNvSpPr txBox="1"/>
            <p:nvPr/>
          </p:nvSpPr>
          <p:spPr>
            <a:xfrm>
              <a:off x="5975230" y="640276"/>
              <a:ext cx="3053721" cy="563488"/>
            </a:xfrm>
            <a:prstGeom prst="rect">
              <a:avLst/>
            </a:prstGeom>
            <a:noFill/>
          </p:spPr>
          <p:txBody>
            <a:bodyPr wrap="none" lIns="0" tIns="0" rIns="0" bIns="0" rtlCol="0">
              <a:spAutoFit/>
            </a:bodyPr>
            <a:lstStyle/>
            <a:p>
              <a:pPr algn="ctr">
                <a:lnSpc>
                  <a:spcPct val="130000"/>
                </a:lnSpc>
              </a:pPr>
              <a:r>
                <a:rPr lang="en-US" sz="3200" dirty="0" err="1">
                  <a:solidFill>
                    <a:schemeClr val="tx1">
                      <a:lumMod val="65000"/>
                      <a:lumOff val="35000"/>
                    </a:schemeClr>
                  </a:solidFill>
                  <a:latin typeface="iCiel Cadena" panose="02000503000000020004" pitchFamily="50" charset="0"/>
                </a:rPr>
                <a:t>Tiêu</a:t>
              </a:r>
              <a:r>
                <a:rPr lang="en-US" sz="3200" dirty="0">
                  <a:solidFill>
                    <a:schemeClr val="tx1">
                      <a:lumMod val="65000"/>
                      <a:lumOff val="35000"/>
                    </a:schemeClr>
                  </a:solidFill>
                  <a:latin typeface="iCiel Cadena" panose="02000503000000020004" pitchFamily="50" charset="0"/>
                </a:rPr>
                <a:t> </a:t>
              </a:r>
              <a:r>
                <a:rPr lang="en-US" sz="3200" dirty="0" err="1">
                  <a:solidFill>
                    <a:schemeClr val="tx1">
                      <a:lumMod val="65000"/>
                      <a:lumOff val="35000"/>
                    </a:schemeClr>
                  </a:solidFill>
                  <a:latin typeface="iCiel Cadena" panose="02000503000000020004" pitchFamily="50" charset="0"/>
                </a:rPr>
                <a:t>chí</a:t>
              </a:r>
              <a:r>
                <a:rPr lang="en-US" sz="3200" dirty="0">
                  <a:solidFill>
                    <a:schemeClr val="tx1">
                      <a:lumMod val="65000"/>
                      <a:lumOff val="35000"/>
                    </a:schemeClr>
                  </a:solidFill>
                  <a:latin typeface="iCiel Cadena" panose="02000503000000020004" pitchFamily="50" charset="0"/>
                </a:rPr>
                <a:t> </a:t>
              </a:r>
              <a:r>
                <a:rPr lang="en-US" sz="3200" dirty="0" err="1">
                  <a:solidFill>
                    <a:schemeClr val="tx1">
                      <a:lumMod val="65000"/>
                      <a:lumOff val="35000"/>
                    </a:schemeClr>
                  </a:solidFill>
                  <a:latin typeface="iCiel Cadena" panose="02000503000000020004" pitchFamily="50" charset="0"/>
                </a:rPr>
                <a:t>đánh</a:t>
              </a:r>
              <a:r>
                <a:rPr lang="en-US" sz="3200" dirty="0">
                  <a:solidFill>
                    <a:schemeClr val="tx1">
                      <a:lumMod val="65000"/>
                      <a:lumOff val="35000"/>
                    </a:schemeClr>
                  </a:solidFill>
                  <a:latin typeface="iCiel Cadena" panose="02000503000000020004" pitchFamily="50" charset="0"/>
                </a:rPr>
                <a:t> </a:t>
              </a:r>
              <a:r>
                <a:rPr lang="en-US" sz="3200" dirty="0" err="1">
                  <a:solidFill>
                    <a:schemeClr val="tx1">
                      <a:lumMod val="65000"/>
                      <a:lumOff val="35000"/>
                    </a:schemeClr>
                  </a:solidFill>
                  <a:latin typeface="iCiel Cadena" panose="02000503000000020004" pitchFamily="50" charset="0"/>
                </a:rPr>
                <a:t>giá</a:t>
              </a:r>
              <a:endParaRPr lang="en-US" sz="3200" dirty="0">
                <a:solidFill>
                  <a:schemeClr val="tx1">
                    <a:lumMod val="65000"/>
                    <a:lumOff val="35000"/>
                  </a:schemeClr>
                </a:solidFill>
                <a:latin typeface="iCiel Cadena" panose="02000503000000020004" pitchFamily="50" charset="0"/>
              </a:endParaRPr>
            </a:p>
          </p:txBody>
        </p:sp>
      </p:grpSp>
      <p:sp>
        <p:nvSpPr>
          <p:cNvPr id="7" name="TextBox 6">
            <a:extLst>
              <a:ext uri="{FF2B5EF4-FFF2-40B4-BE49-F238E27FC236}">
                <a16:creationId xmlns:a16="http://schemas.microsoft.com/office/drawing/2014/main" id="{69F9F6B1-AB81-4D29-B582-2C281CC309EF}"/>
              </a:ext>
            </a:extLst>
          </p:cNvPr>
          <p:cNvSpPr txBox="1"/>
          <p:nvPr/>
        </p:nvSpPr>
        <p:spPr>
          <a:xfrm>
            <a:off x="924124" y="1002945"/>
            <a:ext cx="898386" cy="492443"/>
          </a:xfrm>
          <a:prstGeom prst="rect">
            <a:avLst/>
          </a:prstGeom>
          <a:noFill/>
        </p:spPr>
        <p:txBody>
          <a:bodyPr wrap="none" lIns="0" tIns="0" rIns="0" bIns="0" rtlCol="0">
            <a:spAutoFit/>
          </a:bodyPr>
          <a:lstStyle/>
          <a:p>
            <a:pPr algn="ctr"/>
            <a:r>
              <a:rPr lang="en-US" sz="3200">
                <a:solidFill>
                  <a:schemeClr val="bg1"/>
                </a:solidFill>
                <a:latin typeface="iCiel Cadena" panose="02000503000000020004" pitchFamily="50" charset="0"/>
              </a:rPr>
              <a:t>BÀI 1</a:t>
            </a:r>
          </a:p>
        </p:txBody>
      </p:sp>
      <p:sp>
        <p:nvSpPr>
          <p:cNvPr id="10" name="Rectangle: Rounded Corners 9">
            <a:extLst>
              <a:ext uri="{FF2B5EF4-FFF2-40B4-BE49-F238E27FC236}">
                <a16:creationId xmlns:a16="http://schemas.microsoft.com/office/drawing/2014/main" id="{EE0EB63D-6794-4C53-A9C1-AC8876539DDF}"/>
              </a:ext>
            </a:extLst>
          </p:cNvPr>
          <p:cNvSpPr/>
          <p:nvPr/>
        </p:nvSpPr>
        <p:spPr>
          <a:xfrm>
            <a:off x="2362201" y="2250221"/>
            <a:ext cx="8780519" cy="98254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8000"/>
              </a:lnSpc>
            </a:pPr>
            <a:r>
              <a:rPr lang="en-US" sz="2800" dirty="0">
                <a:latin typeface="UTMavobold" panose="02040603050506020204" pitchFamily="18" charset="0"/>
              </a:rPr>
              <a:t>1. </a:t>
            </a:r>
            <a:r>
              <a:rPr lang="en-US" sz="2800" dirty="0" err="1">
                <a:latin typeface="UTMavobold" panose="02040603050506020204" pitchFamily="18" charset="0"/>
              </a:rPr>
              <a:t>Đọc</a:t>
            </a:r>
            <a:r>
              <a:rPr lang="en-US" sz="2800" dirty="0">
                <a:latin typeface="UTMavobold" panose="02040603050506020204" pitchFamily="18" charset="0"/>
              </a:rPr>
              <a:t> </a:t>
            </a:r>
            <a:r>
              <a:rPr lang="en-US" sz="2800" dirty="0" err="1">
                <a:latin typeface="UTMavobold" panose="02040603050506020204" pitchFamily="18" charset="0"/>
              </a:rPr>
              <a:t>đúng</a:t>
            </a:r>
            <a:r>
              <a:rPr lang="en-US" sz="2800" dirty="0">
                <a:latin typeface="UTMavobold" panose="02040603050506020204" pitchFamily="18" charset="0"/>
              </a:rPr>
              <a:t>, to, </a:t>
            </a:r>
            <a:r>
              <a:rPr lang="en-US" sz="2800" dirty="0" err="1">
                <a:latin typeface="UTMavobold" panose="02040603050506020204" pitchFamily="18" charset="0"/>
              </a:rPr>
              <a:t>rõ</a:t>
            </a:r>
            <a:r>
              <a:rPr lang="en-US" sz="2800" dirty="0">
                <a:latin typeface="UTMavobold" panose="02040603050506020204" pitchFamily="18" charset="0"/>
              </a:rPr>
              <a:t> </a:t>
            </a:r>
            <a:r>
              <a:rPr lang="en-US" sz="2800" dirty="0" err="1">
                <a:latin typeface="UTMavobold" panose="02040603050506020204" pitchFamily="18" charset="0"/>
              </a:rPr>
              <a:t>ràng</a:t>
            </a:r>
            <a:r>
              <a:rPr lang="en-US" sz="2800" dirty="0">
                <a:latin typeface="UTMavobold" panose="02040603050506020204" pitchFamily="18" charset="0"/>
              </a:rPr>
              <a:t> </a:t>
            </a:r>
            <a:r>
              <a:rPr lang="en-US" sz="2800" dirty="0" err="1">
                <a:latin typeface="UTMavobold" panose="02040603050506020204" pitchFamily="18" charset="0"/>
              </a:rPr>
              <a:t>với</a:t>
            </a:r>
            <a:r>
              <a:rPr lang="en-US" sz="2800" dirty="0">
                <a:latin typeface="UTMavobold" panose="02040603050506020204" pitchFamily="18" charset="0"/>
              </a:rPr>
              <a:t> </a:t>
            </a:r>
            <a:r>
              <a:rPr lang="en-US" sz="2800" dirty="0" err="1">
                <a:latin typeface="UTMavobold" panose="02040603050506020204" pitchFamily="18" charset="0"/>
              </a:rPr>
              <a:t>tốc</a:t>
            </a:r>
            <a:r>
              <a:rPr lang="en-US" sz="2800" dirty="0">
                <a:latin typeface="UTMavobold" panose="02040603050506020204" pitchFamily="18" charset="0"/>
              </a:rPr>
              <a:t> </a:t>
            </a:r>
            <a:r>
              <a:rPr lang="en-US" sz="2800" dirty="0" err="1">
                <a:latin typeface="UTMavobold" panose="02040603050506020204" pitchFamily="18" charset="0"/>
              </a:rPr>
              <a:t>độ</a:t>
            </a:r>
            <a:r>
              <a:rPr lang="en-US" sz="2800" dirty="0">
                <a:latin typeface="UTMavobold" panose="02040603050506020204" pitchFamily="18" charset="0"/>
              </a:rPr>
              <a:t> </a:t>
            </a:r>
            <a:r>
              <a:rPr lang="en-US" sz="2800" dirty="0" err="1">
                <a:latin typeface="UTMavobold" panose="02040603050506020204" pitchFamily="18" charset="0"/>
              </a:rPr>
              <a:t>phù</a:t>
            </a:r>
            <a:r>
              <a:rPr lang="en-US" sz="2800" dirty="0">
                <a:latin typeface="UTMavobold" panose="02040603050506020204" pitchFamily="18" charset="0"/>
              </a:rPr>
              <a:t> </a:t>
            </a:r>
            <a:r>
              <a:rPr lang="en-US" sz="2800" dirty="0" err="1">
                <a:latin typeface="UTMavobold" panose="02040603050506020204" pitchFamily="18" charset="0"/>
              </a:rPr>
              <a:t>hợp</a:t>
            </a:r>
            <a:endParaRPr lang="en-US" sz="2800" dirty="0">
              <a:latin typeface="UTMavobold" panose="02040603050506020204" pitchFamily="18" charset="0"/>
            </a:endParaRPr>
          </a:p>
        </p:txBody>
      </p:sp>
      <p:sp>
        <p:nvSpPr>
          <p:cNvPr id="34" name="Rectangle: Rounded Corners 33">
            <a:extLst>
              <a:ext uri="{FF2B5EF4-FFF2-40B4-BE49-F238E27FC236}">
                <a16:creationId xmlns:a16="http://schemas.microsoft.com/office/drawing/2014/main" id="{50C0E026-1E44-482D-B45F-BC7013127B3E}"/>
              </a:ext>
            </a:extLst>
          </p:cNvPr>
          <p:cNvSpPr/>
          <p:nvPr/>
        </p:nvSpPr>
        <p:spPr>
          <a:xfrm>
            <a:off x="2362200" y="3571540"/>
            <a:ext cx="6477000" cy="108242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8000"/>
              </a:lnSpc>
            </a:pPr>
            <a:r>
              <a:rPr lang="en-US" sz="2800" dirty="0">
                <a:latin typeface="UTMavobold" panose="02040603050506020204" pitchFamily="18" charset="0"/>
              </a:rPr>
              <a:t>2. </a:t>
            </a:r>
            <a:r>
              <a:rPr lang="en-US" sz="2800" dirty="0" err="1">
                <a:latin typeface="UTMavobold" panose="02040603050506020204" pitchFamily="18" charset="0"/>
              </a:rPr>
              <a:t>Đọc</a:t>
            </a:r>
            <a:r>
              <a:rPr lang="en-US" sz="2800" dirty="0">
                <a:latin typeface="UTMavobold" panose="02040603050506020204" pitchFamily="18" charset="0"/>
              </a:rPr>
              <a:t> </a:t>
            </a:r>
            <a:r>
              <a:rPr lang="en-US" sz="2800" dirty="0" err="1">
                <a:latin typeface="UTMavobold" panose="02040603050506020204" pitchFamily="18" charset="0"/>
              </a:rPr>
              <a:t>ngắt</a:t>
            </a:r>
            <a:r>
              <a:rPr lang="en-US" sz="2800" dirty="0">
                <a:latin typeface="UTMavobold" panose="02040603050506020204" pitchFamily="18" charset="0"/>
              </a:rPr>
              <a:t>, </a:t>
            </a:r>
            <a:r>
              <a:rPr lang="en-US" sz="2800" dirty="0" err="1">
                <a:latin typeface="UTMavobold" panose="02040603050506020204" pitchFamily="18" charset="0"/>
              </a:rPr>
              <a:t>nghỉ</a:t>
            </a:r>
            <a:r>
              <a:rPr lang="en-US" sz="2800" dirty="0">
                <a:latin typeface="UTMavobold" panose="02040603050506020204" pitchFamily="18" charset="0"/>
              </a:rPr>
              <a:t> </a:t>
            </a:r>
            <a:r>
              <a:rPr lang="en-US" sz="2800" dirty="0" err="1">
                <a:latin typeface="UTMavobold" panose="02040603050506020204" pitchFamily="18" charset="0"/>
              </a:rPr>
              <a:t>hơi</a:t>
            </a:r>
            <a:r>
              <a:rPr lang="en-US" sz="2800" dirty="0">
                <a:latin typeface="UTMavobold" panose="02040603050506020204" pitchFamily="18" charset="0"/>
              </a:rPr>
              <a:t> </a:t>
            </a:r>
            <a:r>
              <a:rPr lang="en-US" sz="2800" dirty="0" err="1">
                <a:latin typeface="UTMavobold" panose="02040603050506020204" pitchFamily="18" charset="0"/>
              </a:rPr>
              <a:t>đúng</a:t>
            </a:r>
            <a:r>
              <a:rPr lang="en-US" sz="2800" dirty="0">
                <a:latin typeface="UTMavobold" panose="02040603050506020204" pitchFamily="18" charset="0"/>
              </a:rPr>
              <a:t> </a:t>
            </a:r>
            <a:r>
              <a:rPr lang="en-US" sz="2800" dirty="0" err="1">
                <a:latin typeface="UTMavobold" panose="02040603050506020204" pitchFamily="18" charset="0"/>
              </a:rPr>
              <a:t>chỗ</a:t>
            </a:r>
            <a:r>
              <a:rPr lang="en-US" sz="2800" dirty="0">
                <a:latin typeface="UTMavobold" panose="02040603050506020204" pitchFamily="18" charset="0"/>
              </a:rPr>
              <a:t> </a:t>
            </a:r>
          </a:p>
        </p:txBody>
      </p:sp>
      <p:pic>
        <p:nvPicPr>
          <p:cNvPr id="40" name="Picture 39">
            <a:extLst>
              <a:ext uri="{FF2B5EF4-FFF2-40B4-BE49-F238E27FC236}">
                <a16:creationId xmlns:a16="http://schemas.microsoft.com/office/drawing/2014/main" id="{F1BA3EA4-9F07-4EC3-A5A8-5BA4EDD9CA04}"/>
              </a:ext>
            </a:extLst>
          </p:cNvPr>
          <p:cNvPicPr>
            <a:picLocks noChangeAspect="1"/>
          </p:cNvPicPr>
          <p:nvPr/>
        </p:nvPicPr>
        <p:blipFill>
          <a:blip r:embed="rId4"/>
          <a:stretch>
            <a:fillRect/>
          </a:stretch>
        </p:blipFill>
        <p:spPr>
          <a:xfrm rot="16200000">
            <a:off x="1299212" y="2231664"/>
            <a:ext cx="640452" cy="1119843"/>
          </a:xfrm>
          <a:prstGeom prst="rect">
            <a:avLst/>
          </a:prstGeom>
        </p:spPr>
      </p:pic>
      <p:pic>
        <p:nvPicPr>
          <p:cNvPr id="5" name="Picture 39">
            <a:extLst>
              <a:ext uri="{FF2B5EF4-FFF2-40B4-BE49-F238E27FC236}">
                <a16:creationId xmlns:a16="http://schemas.microsoft.com/office/drawing/2014/main" id="{6C1C378E-F3CB-9BBB-C44C-A64839B27CAA}"/>
              </a:ext>
            </a:extLst>
          </p:cNvPr>
          <p:cNvPicPr>
            <a:picLocks noChangeAspect="1"/>
          </p:cNvPicPr>
          <p:nvPr/>
        </p:nvPicPr>
        <p:blipFill>
          <a:blip r:embed="rId4"/>
          <a:stretch>
            <a:fillRect/>
          </a:stretch>
        </p:blipFill>
        <p:spPr>
          <a:xfrm rot="16200000">
            <a:off x="1299213" y="3649001"/>
            <a:ext cx="640452" cy="1119843"/>
          </a:xfrm>
          <a:prstGeom prst="rect">
            <a:avLst/>
          </a:prstGeom>
        </p:spPr>
      </p:pic>
      <p:pic>
        <p:nvPicPr>
          <p:cNvPr id="8" name="Picture 39">
            <a:extLst>
              <a:ext uri="{FF2B5EF4-FFF2-40B4-BE49-F238E27FC236}">
                <a16:creationId xmlns:a16="http://schemas.microsoft.com/office/drawing/2014/main" id="{CE141381-7F54-1AB1-929A-F38C19ECB528}"/>
              </a:ext>
            </a:extLst>
          </p:cNvPr>
          <p:cNvPicPr>
            <a:picLocks noChangeAspect="1"/>
          </p:cNvPicPr>
          <p:nvPr/>
        </p:nvPicPr>
        <p:blipFill>
          <a:blip r:embed="rId4"/>
          <a:stretch>
            <a:fillRect/>
          </a:stretch>
        </p:blipFill>
        <p:spPr>
          <a:xfrm rot="16200000">
            <a:off x="1317748" y="4915328"/>
            <a:ext cx="640452" cy="1119843"/>
          </a:xfrm>
          <a:prstGeom prst="rect">
            <a:avLst/>
          </a:prstGeom>
        </p:spPr>
      </p:pic>
      <p:sp>
        <p:nvSpPr>
          <p:cNvPr id="11" name="Rectangle: Rounded Corners 33">
            <a:extLst>
              <a:ext uri="{FF2B5EF4-FFF2-40B4-BE49-F238E27FC236}">
                <a16:creationId xmlns:a16="http://schemas.microsoft.com/office/drawing/2014/main" id="{6B6F0318-82B9-840C-140A-63C13B974090}"/>
              </a:ext>
            </a:extLst>
          </p:cNvPr>
          <p:cNvSpPr/>
          <p:nvPr/>
        </p:nvSpPr>
        <p:spPr>
          <a:xfrm>
            <a:off x="2362200" y="4967198"/>
            <a:ext cx="7256520" cy="108242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8000"/>
              </a:lnSpc>
            </a:pPr>
            <a:r>
              <a:rPr lang="en-US" sz="2800" dirty="0">
                <a:latin typeface="UTMavobold" panose="02040603050506020204" pitchFamily="18" charset="0"/>
              </a:rPr>
              <a:t>3*. </a:t>
            </a:r>
            <a:r>
              <a:rPr lang="en-US" sz="2800" dirty="0" err="1">
                <a:latin typeface="UTMavobold" panose="02040603050506020204" pitchFamily="18" charset="0"/>
              </a:rPr>
              <a:t>Thể</a:t>
            </a:r>
            <a:r>
              <a:rPr lang="en-US" sz="2800" dirty="0">
                <a:latin typeface="UTMavobold" panose="02040603050506020204" pitchFamily="18" charset="0"/>
              </a:rPr>
              <a:t> </a:t>
            </a:r>
            <a:r>
              <a:rPr lang="en-US" sz="2800" dirty="0" err="1">
                <a:latin typeface="UTMavobold" panose="02040603050506020204" pitchFamily="18" charset="0"/>
              </a:rPr>
              <a:t>hiện</a:t>
            </a:r>
            <a:r>
              <a:rPr lang="en-US" sz="2800" dirty="0">
                <a:latin typeface="UTMavobold" panose="02040603050506020204" pitchFamily="18" charset="0"/>
              </a:rPr>
              <a:t> </a:t>
            </a:r>
            <a:r>
              <a:rPr lang="en-US" sz="2800" dirty="0" err="1">
                <a:latin typeface="UTMavobold" panose="02040603050506020204" pitchFamily="18" charset="0"/>
              </a:rPr>
              <a:t>được</a:t>
            </a:r>
            <a:r>
              <a:rPr lang="en-US" sz="2800" dirty="0">
                <a:latin typeface="UTMavobold" panose="02040603050506020204" pitchFamily="18" charset="0"/>
              </a:rPr>
              <a:t> </a:t>
            </a:r>
            <a:r>
              <a:rPr lang="en-US" sz="2800" dirty="0" err="1">
                <a:latin typeface="UTMavobold" panose="02040603050506020204" pitchFamily="18" charset="0"/>
              </a:rPr>
              <a:t>giọng</a:t>
            </a:r>
            <a:r>
              <a:rPr lang="en-US" sz="2800" dirty="0">
                <a:latin typeface="UTMavobold" panose="02040603050506020204" pitchFamily="18" charset="0"/>
              </a:rPr>
              <a:t> </a:t>
            </a:r>
            <a:r>
              <a:rPr lang="en-US" sz="2800" dirty="0" err="1">
                <a:latin typeface="UTMavobold" panose="02040603050506020204" pitchFamily="18" charset="0"/>
              </a:rPr>
              <a:t>đọc</a:t>
            </a:r>
            <a:r>
              <a:rPr lang="en-US" sz="2800" dirty="0">
                <a:latin typeface="UTMavobold" panose="02040603050506020204" pitchFamily="18" charset="0"/>
              </a:rPr>
              <a:t> </a:t>
            </a:r>
            <a:r>
              <a:rPr lang="en-US" sz="2800" dirty="0" err="1">
                <a:latin typeface="UTMavobold" panose="02040603050506020204" pitchFamily="18" charset="0"/>
              </a:rPr>
              <a:t>phù</a:t>
            </a:r>
            <a:r>
              <a:rPr lang="en-US" sz="2800" dirty="0">
                <a:latin typeface="UTMavobold" panose="02040603050506020204" pitchFamily="18" charset="0"/>
              </a:rPr>
              <a:t> </a:t>
            </a:r>
            <a:r>
              <a:rPr lang="en-US" sz="2800" dirty="0" err="1">
                <a:latin typeface="UTMavobold" panose="02040603050506020204" pitchFamily="18" charset="0"/>
              </a:rPr>
              <a:t>hợp</a:t>
            </a:r>
            <a:endParaRPr lang="en-US" sz="2800" dirty="0">
              <a:latin typeface="UTMavobold" panose="02040603050506020204" pitchFamily="18" charset="0"/>
            </a:endParaRPr>
          </a:p>
        </p:txBody>
      </p:sp>
    </p:spTree>
    <p:extLst>
      <p:ext uri="{BB962C8B-B14F-4D97-AF65-F5344CB8AC3E}">
        <p14:creationId xmlns:p14="http://schemas.microsoft.com/office/powerpoint/2010/main" val="3053878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64BD8-C25E-57D9-AA64-38CD9D573343}"/>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8EE274FB-B4D6-430D-57AA-379BD5192F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90" y="0"/>
            <a:ext cx="12189460" cy="6858000"/>
          </a:xfrm>
          <a:prstGeom prst="rect">
            <a:avLst/>
          </a:prstGeom>
        </p:spPr>
      </p:pic>
      <p:grpSp>
        <p:nvGrpSpPr>
          <p:cNvPr id="3" name="Group 5">
            <a:extLst>
              <a:ext uri="{FF2B5EF4-FFF2-40B4-BE49-F238E27FC236}">
                <a16:creationId xmlns:a16="http://schemas.microsoft.com/office/drawing/2014/main" id="{29C10197-394B-B730-8965-2076233B3E2D}"/>
              </a:ext>
            </a:extLst>
          </p:cNvPr>
          <p:cNvGrpSpPr/>
          <p:nvPr/>
        </p:nvGrpSpPr>
        <p:grpSpPr>
          <a:xfrm>
            <a:off x="329127" y="1423502"/>
            <a:ext cx="11658600" cy="5434498"/>
            <a:chOff x="685800" y="1942976"/>
            <a:chExt cx="10820400" cy="4915025"/>
          </a:xfrm>
        </p:grpSpPr>
        <p:sp>
          <p:nvSpPr>
            <p:cNvPr id="4" name="Rectangle: Top Corners Rounded 18">
              <a:extLst>
                <a:ext uri="{FF2B5EF4-FFF2-40B4-BE49-F238E27FC236}">
                  <a16:creationId xmlns:a16="http://schemas.microsoft.com/office/drawing/2014/main" id="{D0669D28-6E8E-907C-F288-1C1C42CDFAD9}"/>
                </a:ext>
              </a:extLst>
            </p:cNvPr>
            <p:cNvSpPr/>
            <p:nvPr/>
          </p:nvSpPr>
          <p:spPr>
            <a:xfrm>
              <a:off x="685800" y="1942976"/>
              <a:ext cx="10820400" cy="4915024"/>
            </a:xfrm>
            <a:prstGeom prst="round2SameRect">
              <a:avLst/>
            </a:prstGeom>
            <a:solidFill>
              <a:srgbClr val="9DE4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Top Corners Rounded 17">
              <a:extLst>
                <a:ext uri="{FF2B5EF4-FFF2-40B4-BE49-F238E27FC236}">
                  <a16:creationId xmlns:a16="http://schemas.microsoft.com/office/drawing/2014/main" id="{D2BAE3D4-99F3-B773-E4DB-21F4AF4AC458}"/>
                </a:ext>
              </a:extLst>
            </p:cNvPr>
            <p:cNvSpPr/>
            <p:nvPr/>
          </p:nvSpPr>
          <p:spPr>
            <a:xfrm>
              <a:off x="898878" y="2102555"/>
              <a:ext cx="10439400" cy="4755446"/>
            </a:xfrm>
            <a:prstGeom prst="round2Same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16">
            <a:extLst>
              <a:ext uri="{FF2B5EF4-FFF2-40B4-BE49-F238E27FC236}">
                <a16:creationId xmlns:a16="http://schemas.microsoft.com/office/drawing/2014/main" id="{6E125257-D911-A7AD-4A0E-EBDAF34C1763}"/>
              </a:ext>
            </a:extLst>
          </p:cNvPr>
          <p:cNvSpPr txBox="1"/>
          <p:nvPr/>
        </p:nvSpPr>
        <p:spPr>
          <a:xfrm>
            <a:off x="785691" y="1981200"/>
            <a:ext cx="10847597" cy="4432817"/>
          </a:xfrm>
          <a:prstGeom prst="rect">
            <a:avLst/>
          </a:prstGeom>
          <a:noFill/>
        </p:spPr>
        <p:txBody>
          <a:bodyPr wrap="square" lIns="0" tIns="0" rIns="0" bIns="0" rtlCol="0">
            <a:spAutoFit/>
          </a:bodyPr>
          <a:lstStyle/>
          <a:p>
            <a:pPr algn="just">
              <a:lnSpc>
                <a:spcPct val="150000"/>
              </a:lnSpc>
            </a:pPr>
            <a:r>
              <a:rPr lang="vi-VN" sz="2800" dirty="0">
                <a:solidFill>
                  <a:schemeClr val="tx1">
                    <a:lumMod val="65000"/>
                    <a:lumOff val="35000"/>
                  </a:schemeClr>
                </a:solidFill>
                <a:latin typeface="UTM Avo" panose="02040603050506020204" pitchFamily="18" charset="0"/>
              </a:rPr>
              <a:t>        Có chú bé mồ côi tên là Chôm nhận thóc về,/ </a:t>
            </a:r>
            <a:r>
              <a:rPr lang="vi-VN" sz="2800" b="1" dirty="0">
                <a:solidFill>
                  <a:schemeClr val="tx1">
                    <a:lumMod val="65000"/>
                    <a:lumOff val="35000"/>
                  </a:schemeClr>
                </a:solidFill>
                <a:latin typeface="UTM Avo" panose="02040603050506020204" pitchFamily="18" charset="0"/>
              </a:rPr>
              <a:t>dốc công </a:t>
            </a:r>
            <a:r>
              <a:rPr lang="vi-VN" sz="2800" dirty="0">
                <a:solidFill>
                  <a:schemeClr val="tx1">
                    <a:lumMod val="65000"/>
                    <a:lumOff val="35000"/>
                  </a:schemeClr>
                </a:solidFill>
                <a:latin typeface="UTM Avo" panose="02040603050506020204" pitchFamily="18" charset="0"/>
              </a:rPr>
              <a:t>chăm sóc/ mà thóc vẫn </a:t>
            </a:r>
            <a:r>
              <a:rPr lang="vi-VN" sz="2800" b="1" dirty="0">
                <a:solidFill>
                  <a:schemeClr val="tx1">
                    <a:lumMod val="65000"/>
                    <a:lumOff val="35000"/>
                  </a:schemeClr>
                </a:solidFill>
                <a:latin typeface="UTM Avo" panose="02040603050506020204" pitchFamily="18" charset="0"/>
              </a:rPr>
              <a:t>chẳng nảy mầm</a:t>
            </a:r>
            <a:r>
              <a:rPr lang="vi-VN" sz="2800" dirty="0">
                <a:solidFill>
                  <a:schemeClr val="tx1">
                    <a:lumMod val="65000"/>
                    <a:lumOff val="35000"/>
                  </a:schemeClr>
                </a:solidFill>
                <a:latin typeface="UTM Avo" panose="02040603050506020204" pitchFamily="18" charset="0"/>
              </a:rPr>
              <a:t>.//         </a:t>
            </a:r>
          </a:p>
          <a:p>
            <a:pPr algn="just">
              <a:lnSpc>
                <a:spcPct val="150000"/>
              </a:lnSpc>
            </a:pPr>
            <a:r>
              <a:rPr lang="vi-VN" sz="2800" dirty="0">
                <a:solidFill>
                  <a:schemeClr val="tx1">
                    <a:lumMod val="65000"/>
                    <a:lumOff val="35000"/>
                  </a:schemeClr>
                </a:solidFill>
                <a:latin typeface="UTM Avo" panose="02040603050506020204" pitchFamily="18" charset="0"/>
              </a:rPr>
              <a:t>       Đến vụ thu hoạch,/ mọi người </a:t>
            </a:r>
            <a:r>
              <a:rPr lang="vi-VN" sz="2800" b="1" dirty="0">
                <a:solidFill>
                  <a:schemeClr val="tx1">
                    <a:lumMod val="65000"/>
                    <a:lumOff val="35000"/>
                  </a:schemeClr>
                </a:solidFill>
                <a:latin typeface="UTM Avo" panose="02040603050506020204" pitchFamily="18" charset="0"/>
              </a:rPr>
              <a:t>nô nức </a:t>
            </a:r>
            <a:r>
              <a:rPr lang="vi-VN" sz="2800" dirty="0">
                <a:solidFill>
                  <a:schemeClr val="tx1">
                    <a:lumMod val="65000"/>
                    <a:lumOff val="35000"/>
                  </a:schemeClr>
                </a:solidFill>
                <a:latin typeface="UTM Avo" panose="02040603050506020204" pitchFamily="18" charset="0"/>
              </a:rPr>
              <a:t>chở thóc về kinh thành/ nộp cho nhà vua//. Chôm lo lắng đến trước nhà vua,/ quỳ tâu://</a:t>
            </a:r>
          </a:p>
          <a:p>
            <a:pPr algn="just">
              <a:lnSpc>
                <a:spcPct val="150000"/>
              </a:lnSpc>
            </a:pPr>
            <a:r>
              <a:rPr lang="vi-VN" sz="2800" dirty="0">
                <a:solidFill>
                  <a:schemeClr val="tx1">
                    <a:lumMod val="65000"/>
                    <a:lumOff val="35000"/>
                  </a:schemeClr>
                </a:solidFill>
                <a:latin typeface="UTM Avo" panose="02040603050506020204" pitchFamily="18" charset="0"/>
              </a:rPr>
              <a:t>       - Tâu Bệ hạ!// Con </a:t>
            </a:r>
            <a:r>
              <a:rPr lang="vi-VN" sz="2800" b="1" dirty="0">
                <a:solidFill>
                  <a:schemeClr val="tx1">
                    <a:lumMod val="65000"/>
                    <a:lumOff val="35000"/>
                  </a:schemeClr>
                </a:solidFill>
                <a:latin typeface="UTM Avo" panose="02040603050506020204" pitchFamily="18" charset="0"/>
              </a:rPr>
              <a:t>không làm sao </a:t>
            </a:r>
            <a:r>
              <a:rPr lang="vi-VN" sz="2800" dirty="0">
                <a:solidFill>
                  <a:schemeClr val="tx1">
                    <a:lumMod val="65000"/>
                    <a:lumOff val="35000"/>
                  </a:schemeClr>
                </a:solidFill>
                <a:latin typeface="UTM Avo" panose="02040603050506020204" pitchFamily="18" charset="0"/>
              </a:rPr>
              <a:t>cho thóc nảy mầm được.// </a:t>
            </a:r>
            <a:endParaRPr lang="vi-VN" sz="2800" i="1" dirty="0">
              <a:solidFill>
                <a:schemeClr val="tx1">
                  <a:lumMod val="65000"/>
                  <a:lumOff val="35000"/>
                </a:schemeClr>
              </a:solidFill>
              <a:latin typeface="UTM Avo" panose="02040603050506020204" pitchFamily="18" charset="0"/>
            </a:endParaRPr>
          </a:p>
        </p:txBody>
      </p:sp>
      <p:grpSp>
        <p:nvGrpSpPr>
          <p:cNvPr id="7" name="Group 1">
            <a:extLst>
              <a:ext uri="{FF2B5EF4-FFF2-40B4-BE49-F238E27FC236}">
                <a16:creationId xmlns:a16="http://schemas.microsoft.com/office/drawing/2014/main" id="{820EA18D-79CD-E2E9-322C-0304C1DC6BF9}"/>
              </a:ext>
            </a:extLst>
          </p:cNvPr>
          <p:cNvGrpSpPr/>
          <p:nvPr/>
        </p:nvGrpSpPr>
        <p:grpSpPr>
          <a:xfrm>
            <a:off x="-152400" y="227743"/>
            <a:ext cx="3327396" cy="929640"/>
            <a:chOff x="-228600" y="457200"/>
            <a:chExt cx="3327396" cy="929640"/>
          </a:xfrm>
        </p:grpSpPr>
        <p:pic>
          <p:nvPicPr>
            <p:cNvPr id="8" name="Graphic 6">
              <a:extLst>
                <a:ext uri="{FF2B5EF4-FFF2-40B4-BE49-F238E27FC236}">
                  <a16:creationId xmlns:a16="http://schemas.microsoft.com/office/drawing/2014/main" id="{8FA9ECBB-5CEE-F6C6-D24D-8AB83F72CF2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3077"/>
            <a:stretch/>
          </p:blipFill>
          <p:spPr>
            <a:xfrm>
              <a:off x="-228600" y="457200"/>
              <a:ext cx="3327396" cy="929640"/>
            </a:xfrm>
            <a:prstGeom prst="rect">
              <a:avLst/>
            </a:prstGeom>
            <a:effectLst>
              <a:outerShdw blurRad="50800" dist="38100" dir="2700000" algn="tl" rotWithShape="0">
                <a:prstClr val="black">
                  <a:alpha val="40000"/>
                </a:prstClr>
              </a:outerShdw>
            </a:effectLst>
          </p:spPr>
        </p:pic>
        <p:sp>
          <p:nvSpPr>
            <p:cNvPr id="9" name="TextBox 7">
              <a:extLst>
                <a:ext uri="{FF2B5EF4-FFF2-40B4-BE49-F238E27FC236}">
                  <a16:creationId xmlns:a16="http://schemas.microsoft.com/office/drawing/2014/main" id="{FC0B245A-4AB4-7434-EA59-0DC451F4677B}"/>
                </a:ext>
              </a:extLst>
            </p:cNvPr>
            <p:cNvSpPr txBox="1"/>
            <p:nvPr/>
          </p:nvSpPr>
          <p:spPr>
            <a:xfrm>
              <a:off x="100419" y="675798"/>
              <a:ext cx="2361224" cy="492443"/>
            </a:xfrm>
            <a:prstGeom prst="rect">
              <a:avLst/>
            </a:prstGeom>
            <a:noFill/>
          </p:spPr>
          <p:txBody>
            <a:bodyPr wrap="none" lIns="0" tIns="0" rIns="0" bIns="0" rtlCol="0">
              <a:spAutoFit/>
            </a:bodyPr>
            <a:lstStyle/>
            <a:p>
              <a:pPr algn="ctr"/>
              <a:r>
                <a:rPr lang="en-US" sz="3200" dirty="0" err="1">
                  <a:solidFill>
                    <a:schemeClr val="bg1"/>
                  </a:solidFill>
                  <a:latin typeface="iCiel Cadena" panose="02000503000000020004" pitchFamily="50" charset="0"/>
                </a:rPr>
                <a:t>Đọc</a:t>
              </a:r>
              <a:r>
                <a:rPr lang="en-US" sz="3200" dirty="0">
                  <a:solidFill>
                    <a:schemeClr val="bg1"/>
                  </a:solidFill>
                  <a:latin typeface="iCiel Cadena" panose="02000503000000020004" pitchFamily="50" charset="0"/>
                </a:rPr>
                <a:t> </a:t>
              </a:r>
              <a:r>
                <a:rPr lang="en-US" sz="3200" dirty="0" err="1">
                  <a:solidFill>
                    <a:schemeClr val="bg1"/>
                  </a:solidFill>
                  <a:latin typeface="iCiel Cadena" panose="02000503000000020004" pitchFamily="50" charset="0"/>
                </a:rPr>
                <a:t>nâng</a:t>
              </a:r>
              <a:r>
                <a:rPr lang="en-US" sz="3200" dirty="0">
                  <a:solidFill>
                    <a:schemeClr val="bg1"/>
                  </a:solidFill>
                  <a:latin typeface="iCiel Cadena" panose="02000503000000020004" pitchFamily="50" charset="0"/>
                </a:rPr>
                <a:t> </a:t>
              </a:r>
              <a:r>
                <a:rPr lang="en-US" sz="3200" dirty="0" err="1">
                  <a:solidFill>
                    <a:schemeClr val="bg1"/>
                  </a:solidFill>
                  <a:latin typeface="iCiel Cadena" panose="02000503000000020004" pitchFamily="50" charset="0"/>
                </a:rPr>
                <a:t>cao</a:t>
              </a:r>
              <a:endParaRPr lang="en-US" sz="3200" dirty="0">
                <a:solidFill>
                  <a:schemeClr val="bg1"/>
                </a:solidFill>
                <a:latin typeface="iCiel Cadena" panose="02000503000000020004" pitchFamily="50" charset="0"/>
              </a:endParaRPr>
            </a:p>
          </p:txBody>
        </p:sp>
      </p:grpSp>
    </p:spTree>
    <p:extLst>
      <p:ext uri="{BB962C8B-B14F-4D97-AF65-F5344CB8AC3E}">
        <p14:creationId xmlns:p14="http://schemas.microsoft.com/office/powerpoint/2010/main" val="924853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BB3941F-8E4A-45B7-9BE8-FE3D683C09C8}"/>
              </a:ext>
            </a:extLst>
          </p:cNvPr>
          <p:cNvPicPr>
            <a:picLocks noChangeAspect="1"/>
          </p:cNvPicPr>
          <p:nvPr/>
        </p:nvPicPr>
        <p:blipFill rotWithShape="1">
          <a:blip r:embed="rId3"/>
          <a:srcRect t="1112"/>
          <a:stretch/>
        </p:blipFill>
        <p:spPr>
          <a:xfrm>
            <a:off x="28250" y="0"/>
            <a:ext cx="12176450" cy="6858000"/>
          </a:xfrm>
          <a:prstGeom prst="rect">
            <a:avLst/>
          </a:prstGeom>
        </p:spPr>
      </p:pic>
      <p:pic>
        <p:nvPicPr>
          <p:cNvPr id="4" name="Graphic 3">
            <a:extLst>
              <a:ext uri="{FF2B5EF4-FFF2-40B4-BE49-F238E27FC236}">
                <a16:creationId xmlns:a16="http://schemas.microsoft.com/office/drawing/2014/main" id="{3705A342-7A69-481B-B7D5-7CBA183FD2C9}"/>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3077"/>
          <a:stretch/>
        </p:blipFill>
        <p:spPr>
          <a:xfrm>
            <a:off x="0" y="457200"/>
            <a:ext cx="3098796" cy="929640"/>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257BD4B3-5CC9-4EDF-976E-E09BD97D31D6}"/>
              </a:ext>
            </a:extLst>
          </p:cNvPr>
          <p:cNvSpPr txBox="1"/>
          <p:nvPr/>
        </p:nvSpPr>
        <p:spPr>
          <a:xfrm>
            <a:off x="523727" y="675798"/>
            <a:ext cx="1699183" cy="492443"/>
          </a:xfrm>
          <a:prstGeom prst="rect">
            <a:avLst/>
          </a:prstGeom>
          <a:noFill/>
        </p:spPr>
        <p:txBody>
          <a:bodyPr wrap="none" lIns="0" tIns="0" rIns="0" bIns="0" rtlCol="0">
            <a:spAutoFit/>
          </a:bodyPr>
          <a:lstStyle/>
          <a:p>
            <a:pPr algn="ctr"/>
            <a:r>
              <a:rPr lang="en-US" sz="3200" dirty="0" err="1">
                <a:solidFill>
                  <a:schemeClr val="bg1"/>
                </a:solidFill>
                <a:latin typeface="iCiel Cadena" panose="02000503000000020004" pitchFamily="50" charset="0"/>
              </a:rPr>
              <a:t>Vận</a:t>
            </a:r>
            <a:r>
              <a:rPr lang="en-US" sz="3200" dirty="0">
                <a:solidFill>
                  <a:schemeClr val="bg1"/>
                </a:solidFill>
                <a:latin typeface="iCiel Cadena" panose="02000503000000020004" pitchFamily="50" charset="0"/>
              </a:rPr>
              <a:t> </a:t>
            </a:r>
            <a:r>
              <a:rPr lang="en-US" sz="3200" dirty="0" err="1">
                <a:solidFill>
                  <a:schemeClr val="bg1"/>
                </a:solidFill>
                <a:latin typeface="iCiel Cadena" panose="02000503000000020004" pitchFamily="50" charset="0"/>
              </a:rPr>
              <a:t>dụng</a:t>
            </a:r>
            <a:endParaRPr lang="en-US" sz="3200" dirty="0">
              <a:solidFill>
                <a:schemeClr val="bg1"/>
              </a:solidFill>
              <a:latin typeface="iCiel Cadena" panose="02000503000000020004" pitchFamily="50" charset="0"/>
            </a:endParaRPr>
          </a:p>
        </p:txBody>
      </p:sp>
      <p:sp>
        <p:nvSpPr>
          <p:cNvPr id="7" name="TextBox 6">
            <a:extLst>
              <a:ext uri="{FF2B5EF4-FFF2-40B4-BE49-F238E27FC236}">
                <a16:creationId xmlns:a16="http://schemas.microsoft.com/office/drawing/2014/main" id="{D16940A8-357E-464A-A172-25FF37D00E32}"/>
              </a:ext>
            </a:extLst>
          </p:cNvPr>
          <p:cNvSpPr txBox="1"/>
          <p:nvPr/>
        </p:nvSpPr>
        <p:spPr>
          <a:xfrm>
            <a:off x="3827186" y="681036"/>
            <a:ext cx="65" cy="492443"/>
          </a:xfrm>
          <a:prstGeom prst="rect">
            <a:avLst/>
          </a:prstGeom>
          <a:noFill/>
        </p:spPr>
        <p:txBody>
          <a:bodyPr wrap="none" lIns="0" tIns="0" rIns="0" bIns="0" rtlCol="0">
            <a:spAutoFit/>
          </a:bodyPr>
          <a:lstStyle/>
          <a:p>
            <a:pPr algn="l"/>
            <a:endParaRPr lang="en-US" sz="3200">
              <a:solidFill>
                <a:schemeClr val="bg1"/>
              </a:solidFill>
              <a:latin typeface="+mj-lt"/>
            </a:endParaRPr>
          </a:p>
        </p:txBody>
      </p:sp>
      <p:grpSp>
        <p:nvGrpSpPr>
          <p:cNvPr id="20" name="Group 19">
            <a:extLst>
              <a:ext uri="{FF2B5EF4-FFF2-40B4-BE49-F238E27FC236}">
                <a16:creationId xmlns:a16="http://schemas.microsoft.com/office/drawing/2014/main" id="{71430A2A-46CC-4F03-9A13-40BADC51C76F}"/>
              </a:ext>
            </a:extLst>
          </p:cNvPr>
          <p:cNvGrpSpPr/>
          <p:nvPr/>
        </p:nvGrpSpPr>
        <p:grpSpPr>
          <a:xfrm>
            <a:off x="789144" y="2269064"/>
            <a:ext cx="3249450" cy="768163"/>
            <a:chOff x="789144" y="2269064"/>
            <a:chExt cx="3249450" cy="768163"/>
          </a:xfrm>
        </p:grpSpPr>
        <p:pic>
          <p:nvPicPr>
            <p:cNvPr id="6" name="Picture 5">
              <a:extLst>
                <a:ext uri="{FF2B5EF4-FFF2-40B4-BE49-F238E27FC236}">
                  <a16:creationId xmlns:a16="http://schemas.microsoft.com/office/drawing/2014/main" id="{60F55C99-9715-418A-A8B3-77A994D93B8A}"/>
                </a:ext>
              </a:extLst>
            </p:cNvPr>
            <p:cNvPicPr>
              <a:picLocks noChangeAspect="1"/>
            </p:cNvPicPr>
            <p:nvPr/>
          </p:nvPicPr>
          <p:blipFill>
            <a:blip r:embed="rId6"/>
            <a:stretch>
              <a:fillRect/>
            </a:stretch>
          </p:blipFill>
          <p:spPr>
            <a:xfrm>
              <a:off x="789144" y="2269064"/>
              <a:ext cx="3249450" cy="768163"/>
            </a:xfrm>
            <a:prstGeom prst="rect">
              <a:avLst/>
            </a:prstGeom>
          </p:spPr>
        </p:pic>
        <p:sp>
          <p:nvSpPr>
            <p:cNvPr id="8" name="TextBox 7">
              <a:extLst>
                <a:ext uri="{FF2B5EF4-FFF2-40B4-BE49-F238E27FC236}">
                  <a16:creationId xmlns:a16="http://schemas.microsoft.com/office/drawing/2014/main" id="{B8B019F6-3997-4BE6-A5A1-7B4C3F0C8B06}"/>
                </a:ext>
              </a:extLst>
            </p:cNvPr>
            <p:cNvSpPr txBox="1"/>
            <p:nvPr/>
          </p:nvSpPr>
          <p:spPr>
            <a:xfrm>
              <a:off x="1527409" y="2416701"/>
              <a:ext cx="1772922" cy="492443"/>
            </a:xfrm>
            <a:prstGeom prst="rect">
              <a:avLst/>
            </a:prstGeom>
            <a:noFill/>
          </p:spPr>
          <p:txBody>
            <a:bodyPr wrap="none" lIns="0" tIns="0" rIns="0" bIns="0" rtlCol="0">
              <a:spAutoFit/>
            </a:bodyPr>
            <a:lstStyle/>
            <a:p>
              <a:pPr algn="ctr"/>
              <a:r>
                <a:rPr lang="en-US" sz="3200" dirty="0">
                  <a:solidFill>
                    <a:schemeClr val="tx1">
                      <a:lumMod val="65000"/>
                      <a:lumOff val="35000"/>
                    </a:schemeClr>
                  </a:solidFill>
                  <a:latin typeface="iCiel Cadena" panose="02000503000000020004" pitchFamily="50" charset="0"/>
                </a:rPr>
                <a:t>Dũng </a:t>
              </a:r>
              <a:r>
                <a:rPr lang="en-US" sz="3200" dirty="0" err="1">
                  <a:solidFill>
                    <a:schemeClr val="tx1">
                      <a:lumMod val="65000"/>
                      <a:lumOff val="35000"/>
                    </a:schemeClr>
                  </a:solidFill>
                  <a:latin typeface="iCiel Cadena" panose="02000503000000020004" pitchFamily="50" charset="0"/>
                </a:rPr>
                <a:t>cảm</a:t>
              </a:r>
              <a:endParaRPr lang="en-US" sz="3200" dirty="0">
                <a:solidFill>
                  <a:schemeClr val="tx1">
                    <a:lumMod val="65000"/>
                    <a:lumOff val="35000"/>
                  </a:schemeClr>
                </a:solidFill>
                <a:latin typeface="iCiel Cadena" panose="02000503000000020004" pitchFamily="50" charset="0"/>
              </a:endParaRPr>
            </a:p>
          </p:txBody>
        </p:sp>
      </p:grpSp>
      <p:grpSp>
        <p:nvGrpSpPr>
          <p:cNvPr id="21" name="Group 20">
            <a:extLst>
              <a:ext uri="{FF2B5EF4-FFF2-40B4-BE49-F238E27FC236}">
                <a16:creationId xmlns:a16="http://schemas.microsoft.com/office/drawing/2014/main" id="{BDFED246-F18C-4B8E-82BC-6E96973DBF15}"/>
              </a:ext>
            </a:extLst>
          </p:cNvPr>
          <p:cNvGrpSpPr/>
          <p:nvPr/>
        </p:nvGrpSpPr>
        <p:grpSpPr>
          <a:xfrm>
            <a:off x="8153404" y="2269064"/>
            <a:ext cx="3249450" cy="768163"/>
            <a:chOff x="8153404" y="2269064"/>
            <a:chExt cx="3249450" cy="768163"/>
          </a:xfrm>
        </p:grpSpPr>
        <p:pic>
          <p:nvPicPr>
            <p:cNvPr id="12" name="Picture 11">
              <a:extLst>
                <a:ext uri="{FF2B5EF4-FFF2-40B4-BE49-F238E27FC236}">
                  <a16:creationId xmlns:a16="http://schemas.microsoft.com/office/drawing/2014/main" id="{CF01B504-EE2F-4A68-96F6-CA9B3BAAC3B6}"/>
                </a:ext>
              </a:extLst>
            </p:cNvPr>
            <p:cNvPicPr>
              <a:picLocks noChangeAspect="1"/>
            </p:cNvPicPr>
            <p:nvPr/>
          </p:nvPicPr>
          <p:blipFill>
            <a:blip r:embed="rId6"/>
            <a:stretch>
              <a:fillRect/>
            </a:stretch>
          </p:blipFill>
          <p:spPr>
            <a:xfrm>
              <a:off x="8153404" y="2269064"/>
              <a:ext cx="3249450" cy="768163"/>
            </a:xfrm>
            <a:prstGeom prst="rect">
              <a:avLst/>
            </a:prstGeom>
          </p:spPr>
        </p:pic>
        <p:sp>
          <p:nvSpPr>
            <p:cNvPr id="13" name="TextBox 12">
              <a:extLst>
                <a:ext uri="{FF2B5EF4-FFF2-40B4-BE49-F238E27FC236}">
                  <a16:creationId xmlns:a16="http://schemas.microsoft.com/office/drawing/2014/main" id="{D9546C5D-3058-4A08-BA02-E97FD0911858}"/>
                </a:ext>
              </a:extLst>
            </p:cNvPr>
            <p:cNvSpPr txBox="1"/>
            <p:nvPr/>
          </p:nvSpPr>
          <p:spPr>
            <a:xfrm>
              <a:off x="8783469" y="2416701"/>
              <a:ext cx="1989327" cy="492443"/>
            </a:xfrm>
            <a:prstGeom prst="rect">
              <a:avLst/>
            </a:prstGeom>
            <a:noFill/>
          </p:spPr>
          <p:txBody>
            <a:bodyPr wrap="none" lIns="0" tIns="0" rIns="0" bIns="0" rtlCol="0">
              <a:spAutoFit/>
            </a:bodyPr>
            <a:lstStyle/>
            <a:p>
              <a:pPr algn="ctr"/>
              <a:r>
                <a:rPr lang="en-US" sz="3200" dirty="0">
                  <a:solidFill>
                    <a:schemeClr val="tx1">
                      <a:lumMod val="65000"/>
                      <a:lumOff val="35000"/>
                    </a:schemeClr>
                  </a:solidFill>
                  <a:latin typeface="iCiel Cadena" panose="02000503000000020004" pitchFamily="50" charset="0"/>
                </a:rPr>
                <a:t>Trung </a:t>
              </a:r>
              <a:r>
                <a:rPr lang="en-US" sz="3200" dirty="0" err="1">
                  <a:solidFill>
                    <a:schemeClr val="tx1">
                      <a:lumMod val="65000"/>
                      <a:lumOff val="35000"/>
                    </a:schemeClr>
                  </a:solidFill>
                  <a:latin typeface="iCiel Cadena" panose="02000503000000020004" pitchFamily="50" charset="0"/>
                </a:rPr>
                <a:t>thực</a:t>
              </a:r>
              <a:endParaRPr lang="en-US" sz="3200" dirty="0">
                <a:solidFill>
                  <a:schemeClr val="tx1">
                    <a:lumMod val="65000"/>
                    <a:lumOff val="35000"/>
                  </a:schemeClr>
                </a:solidFill>
                <a:latin typeface="iCiel Cadena" panose="02000503000000020004" pitchFamily="50" charset="0"/>
              </a:endParaRPr>
            </a:p>
          </p:txBody>
        </p:sp>
      </p:grpSp>
      <p:sp>
        <p:nvSpPr>
          <p:cNvPr id="14" name="TextBox 13">
            <a:extLst>
              <a:ext uri="{FF2B5EF4-FFF2-40B4-BE49-F238E27FC236}">
                <a16:creationId xmlns:a16="http://schemas.microsoft.com/office/drawing/2014/main" id="{F652381E-EB17-414C-ABC5-350D83AF0B06}"/>
              </a:ext>
            </a:extLst>
          </p:cNvPr>
          <p:cNvSpPr txBox="1"/>
          <p:nvPr/>
        </p:nvSpPr>
        <p:spPr>
          <a:xfrm>
            <a:off x="752662" y="3512117"/>
            <a:ext cx="3172343" cy="1550489"/>
          </a:xfrm>
          <a:prstGeom prst="rect">
            <a:avLst/>
          </a:prstGeom>
          <a:noFill/>
        </p:spPr>
        <p:txBody>
          <a:bodyPr wrap="none" lIns="0" tIns="0" rIns="0" bIns="0" rtlCol="0">
            <a:spAutoFit/>
          </a:bodyPr>
          <a:lstStyle/>
          <a:p>
            <a:pPr>
              <a:lnSpc>
                <a:spcPct val="130000"/>
              </a:lnSpc>
            </a:pPr>
            <a:r>
              <a:rPr lang="en-US" sz="2000" dirty="0">
                <a:solidFill>
                  <a:schemeClr val="tx1">
                    <a:lumMod val="65000"/>
                    <a:lumOff val="35000"/>
                  </a:schemeClr>
                </a:solidFill>
                <a:latin typeface="UTM Avo" panose="02040603050506020204" pitchFamily="18" charset="0"/>
              </a:rPr>
              <a:t>- </a:t>
            </a:r>
            <a:r>
              <a:rPr lang="en-US" sz="2000" dirty="0" err="1">
                <a:solidFill>
                  <a:schemeClr val="tx1">
                    <a:lumMod val="65000"/>
                    <a:lumOff val="35000"/>
                  </a:schemeClr>
                </a:solidFill>
                <a:latin typeface="UTM Avo" panose="02040603050506020204" pitchFamily="18" charset="0"/>
              </a:rPr>
              <a:t>Dám</a:t>
            </a:r>
            <a:r>
              <a:rPr lang="en-US" sz="2000" dirty="0">
                <a:solidFill>
                  <a:schemeClr val="tx1">
                    <a:lumMod val="65000"/>
                    <a:lumOff val="35000"/>
                  </a:schemeClr>
                </a:solidFill>
                <a:latin typeface="UTM Avo" panose="02040603050506020204" pitchFamily="18" charset="0"/>
              </a:rPr>
              <a:t> </a:t>
            </a:r>
            <a:r>
              <a:rPr lang="en-US" sz="2000" dirty="0" err="1">
                <a:solidFill>
                  <a:schemeClr val="tx1">
                    <a:lumMod val="65000"/>
                    <a:lumOff val="35000"/>
                  </a:schemeClr>
                </a:solidFill>
                <a:latin typeface="UTM Avo" panose="02040603050506020204" pitchFamily="18" charset="0"/>
              </a:rPr>
              <a:t>nhận</a:t>
            </a:r>
            <a:r>
              <a:rPr lang="en-US" sz="2000" dirty="0">
                <a:solidFill>
                  <a:schemeClr val="tx1">
                    <a:lumMod val="65000"/>
                    <a:lumOff val="35000"/>
                  </a:schemeClr>
                </a:solidFill>
                <a:latin typeface="UTM Avo" panose="02040603050506020204" pitchFamily="18" charset="0"/>
              </a:rPr>
              <a:t> </a:t>
            </a:r>
            <a:r>
              <a:rPr lang="en-US" sz="2000" dirty="0" err="1">
                <a:solidFill>
                  <a:schemeClr val="tx1">
                    <a:lumMod val="65000"/>
                    <a:lumOff val="35000"/>
                  </a:schemeClr>
                </a:solidFill>
                <a:latin typeface="UTM Avo" panose="02040603050506020204" pitchFamily="18" charset="0"/>
              </a:rPr>
              <a:t>lỗi</a:t>
            </a:r>
            <a:r>
              <a:rPr lang="en-US" sz="2000" dirty="0">
                <a:solidFill>
                  <a:schemeClr val="tx1">
                    <a:lumMod val="65000"/>
                    <a:lumOff val="35000"/>
                  </a:schemeClr>
                </a:solidFill>
                <a:latin typeface="UTM Avo" panose="02040603050506020204" pitchFamily="18" charset="0"/>
              </a:rPr>
              <a:t>, </a:t>
            </a:r>
            <a:r>
              <a:rPr lang="en-US" sz="2000" dirty="0" err="1">
                <a:solidFill>
                  <a:schemeClr val="tx1">
                    <a:lumMod val="65000"/>
                    <a:lumOff val="35000"/>
                  </a:schemeClr>
                </a:solidFill>
                <a:latin typeface="UTM Avo" panose="02040603050506020204" pitchFamily="18" charset="0"/>
              </a:rPr>
              <a:t>sửa</a:t>
            </a:r>
            <a:r>
              <a:rPr lang="en-US" sz="2000" dirty="0">
                <a:solidFill>
                  <a:schemeClr val="tx1">
                    <a:lumMod val="65000"/>
                    <a:lumOff val="35000"/>
                  </a:schemeClr>
                </a:solidFill>
                <a:latin typeface="UTM Avo" panose="02040603050506020204" pitchFamily="18" charset="0"/>
              </a:rPr>
              <a:t> </a:t>
            </a:r>
            <a:r>
              <a:rPr lang="en-US" sz="2000" dirty="0" err="1">
                <a:solidFill>
                  <a:schemeClr val="tx1">
                    <a:lumMod val="65000"/>
                    <a:lumOff val="35000"/>
                  </a:schemeClr>
                </a:solidFill>
                <a:latin typeface="UTM Avo" panose="02040603050506020204" pitchFamily="18" charset="0"/>
              </a:rPr>
              <a:t>lỗi</a:t>
            </a:r>
            <a:endParaRPr lang="en-US" sz="2000" dirty="0">
              <a:solidFill>
                <a:schemeClr val="tx1">
                  <a:lumMod val="65000"/>
                  <a:lumOff val="35000"/>
                </a:schemeClr>
              </a:solidFill>
              <a:latin typeface="UTM Avo" panose="02040603050506020204" pitchFamily="18" charset="0"/>
            </a:endParaRPr>
          </a:p>
          <a:p>
            <a:pPr>
              <a:lnSpc>
                <a:spcPct val="130000"/>
              </a:lnSpc>
            </a:pPr>
            <a:r>
              <a:rPr lang="en-US" sz="2000" dirty="0">
                <a:solidFill>
                  <a:schemeClr val="tx1">
                    <a:lumMod val="65000"/>
                    <a:lumOff val="35000"/>
                  </a:schemeClr>
                </a:solidFill>
                <a:latin typeface="UTM Avo" panose="02040603050506020204" pitchFamily="18" charset="0"/>
              </a:rPr>
              <a:t>- </a:t>
            </a:r>
            <a:r>
              <a:rPr lang="en-US" sz="2000" dirty="0" err="1">
                <a:solidFill>
                  <a:schemeClr val="tx1">
                    <a:lumMod val="65000"/>
                    <a:lumOff val="35000"/>
                  </a:schemeClr>
                </a:solidFill>
                <a:latin typeface="UTM Avo" panose="02040603050506020204" pitchFamily="18" charset="0"/>
              </a:rPr>
              <a:t>Dám</a:t>
            </a:r>
            <a:r>
              <a:rPr lang="en-US" sz="2000" dirty="0">
                <a:solidFill>
                  <a:schemeClr val="tx1">
                    <a:lumMod val="65000"/>
                    <a:lumOff val="35000"/>
                  </a:schemeClr>
                </a:solidFill>
                <a:latin typeface="UTM Avo" panose="02040603050506020204" pitchFamily="18" charset="0"/>
              </a:rPr>
              <a:t> </a:t>
            </a:r>
            <a:r>
              <a:rPr lang="en-US" sz="2000" dirty="0" err="1">
                <a:solidFill>
                  <a:schemeClr val="tx1">
                    <a:lumMod val="65000"/>
                    <a:lumOff val="35000"/>
                  </a:schemeClr>
                </a:solidFill>
                <a:latin typeface="UTM Avo" panose="02040603050506020204" pitchFamily="18" charset="0"/>
              </a:rPr>
              <a:t>vượt</a:t>
            </a:r>
            <a:r>
              <a:rPr lang="en-US" sz="2000" dirty="0">
                <a:solidFill>
                  <a:schemeClr val="tx1">
                    <a:lumMod val="65000"/>
                    <a:lumOff val="35000"/>
                  </a:schemeClr>
                </a:solidFill>
                <a:latin typeface="UTM Avo" panose="02040603050506020204" pitchFamily="18" charset="0"/>
              </a:rPr>
              <a:t> qua </a:t>
            </a:r>
            <a:r>
              <a:rPr lang="en-US" sz="2000" dirty="0" err="1">
                <a:solidFill>
                  <a:schemeClr val="tx1">
                    <a:lumMod val="65000"/>
                    <a:lumOff val="35000"/>
                  </a:schemeClr>
                </a:solidFill>
                <a:latin typeface="UTM Avo" panose="02040603050506020204" pitchFamily="18" charset="0"/>
              </a:rPr>
              <a:t>khó</a:t>
            </a:r>
            <a:r>
              <a:rPr lang="en-US" sz="2000" dirty="0">
                <a:solidFill>
                  <a:schemeClr val="tx1">
                    <a:lumMod val="65000"/>
                    <a:lumOff val="35000"/>
                  </a:schemeClr>
                </a:solidFill>
                <a:latin typeface="UTM Avo" panose="02040603050506020204" pitchFamily="18" charset="0"/>
              </a:rPr>
              <a:t> </a:t>
            </a:r>
            <a:r>
              <a:rPr lang="en-US" sz="2000" dirty="0" err="1">
                <a:solidFill>
                  <a:schemeClr val="tx1">
                    <a:lumMod val="65000"/>
                    <a:lumOff val="35000"/>
                  </a:schemeClr>
                </a:solidFill>
                <a:latin typeface="UTM Avo" panose="02040603050506020204" pitchFamily="18" charset="0"/>
              </a:rPr>
              <a:t>khăn</a:t>
            </a:r>
            <a:endParaRPr lang="en-US" sz="2000" dirty="0">
              <a:solidFill>
                <a:schemeClr val="tx1">
                  <a:lumMod val="65000"/>
                  <a:lumOff val="35000"/>
                </a:schemeClr>
              </a:solidFill>
              <a:latin typeface="UTM Avo" panose="02040603050506020204" pitchFamily="18" charset="0"/>
            </a:endParaRPr>
          </a:p>
          <a:p>
            <a:pPr>
              <a:lnSpc>
                <a:spcPct val="130000"/>
              </a:lnSpc>
            </a:pPr>
            <a:r>
              <a:rPr lang="en-US" sz="2000" dirty="0">
                <a:solidFill>
                  <a:schemeClr val="tx1">
                    <a:lumMod val="65000"/>
                    <a:lumOff val="35000"/>
                  </a:schemeClr>
                </a:solidFill>
                <a:latin typeface="UTM Avo" panose="02040603050506020204" pitchFamily="18" charset="0"/>
              </a:rPr>
              <a:t>- </a:t>
            </a:r>
            <a:r>
              <a:rPr lang="en-US" sz="2000" dirty="0" err="1">
                <a:solidFill>
                  <a:schemeClr val="tx1">
                    <a:lumMod val="65000"/>
                    <a:lumOff val="35000"/>
                  </a:schemeClr>
                </a:solidFill>
                <a:latin typeface="UTM Avo" panose="02040603050506020204" pitchFamily="18" charset="0"/>
              </a:rPr>
              <a:t>Vươn</a:t>
            </a:r>
            <a:r>
              <a:rPr lang="en-US" sz="2000" dirty="0">
                <a:solidFill>
                  <a:schemeClr val="tx1">
                    <a:lumMod val="65000"/>
                    <a:lumOff val="35000"/>
                  </a:schemeClr>
                </a:solidFill>
                <a:latin typeface="UTM Avo" panose="02040603050506020204" pitchFamily="18" charset="0"/>
              </a:rPr>
              <a:t> </a:t>
            </a:r>
            <a:r>
              <a:rPr lang="en-US" sz="2000" dirty="0" err="1">
                <a:solidFill>
                  <a:schemeClr val="tx1">
                    <a:lumMod val="65000"/>
                    <a:lumOff val="35000"/>
                  </a:schemeClr>
                </a:solidFill>
                <a:latin typeface="UTM Avo" panose="02040603050506020204" pitchFamily="18" charset="0"/>
              </a:rPr>
              <a:t>lên</a:t>
            </a:r>
            <a:r>
              <a:rPr lang="en-US" sz="2000" dirty="0">
                <a:solidFill>
                  <a:schemeClr val="tx1">
                    <a:lumMod val="65000"/>
                    <a:lumOff val="35000"/>
                  </a:schemeClr>
                </a:solidFill>
                <a:latin typeface="UTM Avo" panose="02040603050506020204" pitchFamily="18" charset="0"/>
              </a:rPr>
              <a:t> </a:t>
            </a:r>
            <a:r>
              <a:rPr lang="en-US" sz="2000" dirty="0" err="1">
                <a:solidFill>
                  <a:schemeClr val="tx1">
                    <a:lumMod val="65000"/>
                    <a:lumOff val="35000"/>
                  </a:schemeClr>
                </a:solidFill>
                <a:latin typeface="UTM Avo" panose="02040603050506020204" pitchFamily="18" charset="0"/>
              </a:rPr>
              <a:t>trong</a:t>
            </a:r>
            <a:r>
              <a:rPr lang="en-US" sz="2000" dirty="0">
                <a:solidFill>
                  <a:schemeClr val="tx1">
                    <a:lumMod val="65000"/>
                    <a:lumOff val="35000"/>
                  </a:schemeClr>
                </a:solidFill>
                <a:latin typeface="UTM Avo" panose="02040603050506020204" pitchFamily="18" charset="0"/>
              </a:rPr>
              <a:t> </a:t>
            </a:r>
            <a:r>
              <a:rPr lang="en-US" sz="2000" dirty="0" err="1">
                <a:solidFill>
                  <a:schemeClr val="tx1">
                    <a:lumMod val="65000"/>
                    <a:lumOff val="35000"/>
                  </a:schemeClr>
                </a:solidFill>
                <a:latin typeface="UTM Avo" panose="02040603050506020204" pitchFamily="18" charset="0"/>
              </a:rPr>
              <a:t>học</a:t>
            </a:r>
            <a:r>
              <a:rPr lang="en-US" sz="2000" dirty="0">
                <a:solidFill>
                  <a:schemeClr val="tx1">
                    <a:lumMod val="65000"/>
                    <a:lumOff val="35000"/>
                  </a:schemeClr>
                </a:solidFill>
                <a:latin typeface="UTM Avo" panose="02040603050506020204" pitchFamily="18" charset="0"/>
              </a:rPr>
              <a:t> </a:t>
            </a:r>
            <a:r>
              <a:rPr lang="en-US" sz="2000" dirty="0" err="1">
                <a:solidFill>
                  <a:schemeClr val="tx1">
                    <a:lumMod val="65000"/>
                    <a:lumOff val="35000"/>
                  </a:schemeClr>
                </a:solidFill>
                <a:latin typeface="UTM Avo" panose="02040603050506020204" pitchFamily="18" charset="0"/>
              </a:rPr>
              <a:t>tập</a:t>
            </a:r>
            <a:endParaRPr lang="en-US" sz="2000" dirty="0">
              <a:solidFill>
                <a:schemeClr val="tx1">
                  <a:lumMod val="65000"/>
                  <a:lumOff val="35000"/>
                </a:schemeClr>
              </a:solidFill>
              <a:latin typeface="UTM Avo" panose="02040603050506020204" pitchFamily="18" charset="0"/>
            </a:endParaRPr>
          </a:p>
          <a:p>
            <a:pPr marL="342900" indent="-342900">
              <a:lnSpc>
                <a:spcPct val="130000"/>
              </a:lnSpc>
              <a:buFontTx/>
              <a:buChar char="-"/>
            </a:pPr>
            <a:r>
              <a:rPr lang="en-US" sz="2000" dirty="0">
                <a:solidFill>
                  <a:schemeClr val="tx1">
                    <a:lumMod val="65000"/>
                    <a:lumOff val="35000"/>
                  </a:schemeClr>
                </a:solidFill>
                <a:latin typeface="UTM Avo" panose="02040603050506020204" pitchFamily="18" charset="0"/>
              </a:rPr>
              <a:t>….</a:t>
            </a:r>
          </a:p>
        </p:txBody>
      </p:sp>
      <p:sp>
        <p:nvSpPr>
          <p:cNvPr id="15" name="TextBox 14">
            <a:extLst>
              <a:ext uri="{FF2B5EF4-FFF2-40B4-BE49-F238E27FC236}">
                <a16:creationId xmlns:a16="http://schemas.microsoft.com/office/drawing/2014/main" id="{7C603158-9FDF-4A0E-A298-E786F0F6516B}"/>
              </a:ext>
            </a:extLst>
          </p:cNvPr>
          <p:cNvSpPr txBox="1"/>
          <p:nvPr/>
        </p:nvSpPr>
        <p:spPr>
          <a:xfrm>
            <a:off x="7926963" y="3336766"/>
            <a:ext cx="4171014" cy="1550489"/>
          </a:xfrm>
          <a:prstGeom prst="rect">
            <a:avLst/>
          </a:prstGeom>
          <a:noFill/>
        </p:spPr>
        <p:txBody>
          <a:bodyPr wrap="none" lIns="0" tIns="0" rIns="0" bIns="0" rtlCol="0">
            <a:spAutoFit/>
          </a:bodyPr>
          <a:lstStyle/>
          <a:p>
            <a:pPr>
              <a:lnSpc>
                <a:spcPct val="130000"/>
              </a:lnSpc>
            </a:pPr>
            <a:r>
              <a:rPr lang="en-US" sz="2000" dirty="0">
                <a:solidFill>
                  <a:schemeClr val="tx1">
                    <a:lumMod val="65000"/>
                    <a:lumOff val="35000"/>
                  </a:schemeClr>
                </a:solidFill>
                <a:latin typeface="UTM Avo" panose="02040603050506020204" pitchFamily="18" charset="0"/>
              </a:rPr>
              <a:t>- </a:t>
            </a:r>
            <a:r>
              <a:rPr lang="en-US" sz="2000" dirty="0" err="1">
                <a:solidFill>
                  <a:schemeClr val="tx1">
                    <a:lumMod val="65000"/>
                    <a:lumOff val="35000"/>
                  </a:schemeClr>
                </a:solidFill>
                <a:latin typeface="UTM Avo" panose="02040603050506020204" pitchFamily="18" charset="0"/>
              </a:rPr>
              <a:t>Không</a:t>
            </a:r>
            <a:r>
              <a:rPr lang="en-US" sz="2000" dirty="0">
                <a:solidFill>
                  <a:schemeClr val="tx1">
                    <a:lumMod val="65000"/>
                    <a:lumOff val="35000"/>
                  </a:schemeClr>
                </a:solidFill>
                <a:latin typeface="UTM Avo" panose="02040603050506020204" pitchFamily="18" charset="0"/>
              </a:rPr>
              <a:t> </a:t>
            </a:r>
            <a:r>
              <a:rPr lang="en-US" sz="2000" dirty="0" err="1">
                <a:solidFill>
                  <a:schemeClr val="tx1">
                    <a:lumMod val="65000"/>
                    <a:lumOff val="35000"/>
                  </a:schemeClr>
                </a:solidFill>
                <a:latin typeface="UTM Avo" panose="02040603050506020204" pitchFamily="18" charset="0"/>
              </a:rPr>
              <a:t>nói</a:t>
            </a:r>
            <a:r>
              <a:rPr lang="en-US" sz="2000" dirty="0">
                <a:solidFill>
                  <a:schemeClr val="tx1">
                    <a:lumMod val="65000"/>
                    <a:lumOff val="35000"/>
                  </a:schemeClr>
                </a:solidFill>
                <a:latin typeface="UTM Avo" panose="02040603050506020204" pitchFamily="18" charset="0"/>
              </a:rPr>
              <a:t> </a:t>
            </a:r>
            <a:r>
              <a:rPr lang="en-US" sz="2000" dirty="0" err="1">
                <a:solidFill>
                  <a:schemeClr val="tx1">
                    <a:lumMod val="65000"/>
                    <a:lumOff val="35000"/>
                  </a:schemeClr>
                </a:solidFill>
                <a:latin typeface="UTM Avo" panose="02040603050506020204" pitchFamily="18" charset="0"/>
              </a:rPr>
              <a:t>dối</a:t>
            </a:r>
            <a:endParaRPr lang="en-US" sz="2000" dirty="0">
              <a:solidFill>
                <a:schemeClr val="tx1">
                  <a:lumMod val="65000"/>
                  <a:lumOff val="35000"/>
                </a:schemeClr>
              </a:solidFill>
              <a:latin typeface="UTM Avo" panose="02040603050506020204" pitchFamily="18" charset="0"/>
            </a:endParaRPr>
          </a:p>
          <a:p>
            <a:pPr>
              <a:lnSpc>
                <a:spcPct val="130000"/>
              </a:lnSpc>
            </a:pPr>
            <a:r>
              <a:rPr lang="en-US" sz="2000" dirty="0">
                <a:solidFill>
                  <a:schemeClr val="tx1">
                    <a:lumMod val="65000"/>
                    <a:lumOff val="35000"/>
                  </a:schemeClr>
                </a:solidFill>
                <a:latin typeface="UTM Avo" panose="02040603050506020204" pitchFamily="18" charset="0"/>
              </a:rPr>
              <a:t>- </a:t>
            </a:r>
            <a:r>
              <a:rPr lang="en-US" sz="2000" dirty="0" err="1">
                <a:solidFill>
                  <a:schemeClr val="tx1">
                    <a:lumMod val="65000"/>
                    <a:lumOff val="35000"/>
                  </a:schemeClr>
                </a:solidFill>
                <a:latin typeface="UTM Avo" panose="02040603050506020204" pitchFamily="18" charset="0"/>
              </a:rPr>
              <a:t>Không</a:t>
            </a:r>
            <a:r>
              <a:rPr lang="en-US" sz="2000" dirty="0">
                <a:solidFill>
                  <a:schemeClr val="tx1">
                    <a:lumMod val="65000"/>
                    <a:lumOff val="35000"/>
                  </a:schemeClr>
                </a:solidFill>
                <a:latin typeface="UTM Avo" panose="02040603050506020204" pitchFamily="18" charset="0"/>
              </a:rPr>
              <a:t> </a:t>
            </a:r>
            <a:r>
              <a:rPr lang="en-US" sz="2000" dirty="0" err="1">
                <a:solidFill>
                  <a:schemeClr val="tx1">
                    <a:lumMod val="65000"/>
                    <a:lumOff val="35000"/>
                  </a:schemeClr>
                </a:solidFill>
                <a:latin typeface="UTM Avo" panose="02040603050506020204" pitchFamily="18" charset="0"/>
              </a:rPr>
              <a:t>chép</a:t>
            </a:r>
            <a:r>
              <a:rPr lang="en-US" sz="2000" dirty="0">
                <a:solidFill>
                  <a:schemeClr val="tx1">
                    <a:lumMod val="65000"/>
                    <a:lumOff val="35000"/>
                  </a:schemeClr>
                </a:solidFill>
                <a:latin typeface="UTM Avo" panose="02040603050506020204" pitchFamily="18" charset="0"/>
              </a:rPr>
              <a:t> </a:t>
            </a:r>
            <a:r>
              <a:rPr lang="en-US" sz="2000" dirty="0" err="1">
                <a:solidFill>
                  <a:schemeClr val="tx1">
                    <a:lumMod val="65000"/>
                    <a:lumOff val="35000"/>
                  </a:schemeClr>
                </a:solidFill>
                <a:latin typeface="UTM Avo" panose="02040603050506020204" pitchFamily="18" charset="0"/>
              </a:rPr>
              <a:t>bài</a:t>
            </a:r>
            <a:r>
              <a:rPr lang="en-US" sz="2000" dirty="0">
                <a:solidFill>
                  <a:schemeClr val="tx1">
                    <a:lumMod val="65000"/>
                    <a:lumOff val="35000"/>
                  </a:schemeClr>
                </a:solidFill>
                <a:latin typeface="UTM Avo" panose="02040603050506020204" pitchFamily="18" charset="0"/>
              </a:rPr>
              <a:t>, </a:t>
            </a:r>
            <a:r>
              <a:rPr lang="en-US" sz="2000" dirty="0" err="1">
                <a:solidFill>
                  <a:schemeClr val="tx1">
                    <a:lumMod val="65000"/>
                    <a:lumOff val="35000"/>
                  </a:schemeClr>
                </a:solidFill>
                <a:latin typeface="UTM Avo" panose="02040603050506020204" pitchFamily="18" charset="0"/>
              </a:rPr>
              <a:t>nhìn</a:t>
            </a:r>
            <a:r>
              <a:rPr lang="en-US" sz="2000" dirty="0">
                <a:solidFill>
                  <a:schemeClr val="tx1">
                    <a:lumMod val="65000"/>
                    <a:lumOff val="35000"/>
                  </a:schemeClr>
                </a:solidFill>
                <a:latin typeface="UTM Avo" panose="02040603050506020204" pitchFamily="18" charset="0"/>
              </a:rPr>
              <a:t> </a:t>
            </a:r>
            <a:r>
              <a:rPr lang="en-US" sz="2000" dirty="0" err="1">
                <a:solidFill>
                  <a:schemeClr val="tx1">
                    <a:lumMod val="65000"/>
                    <a:lumOff val="35000"/>
                  </a:schemeClr>
                </a:solidFill>
                <a:latin typeface="UTM Avo" panose="02040603050506020204" pitchFamily="18" charset="0"/>
              </a:rPr>
              <a:t>bài</a:t>
            </a:r>
            <a:r>
              <a:rPr lang="en-US" sz="2000" dirty="0">
                <a:solidFill>
                  <a:schemeClr val="tx1">
                    <a:lumMod val="65000"/>
                    <a:lumOff val="35000"/>
                  </a:schemeClr>
                </a:solidFill>
                <a:latin typeface="UTM Avo" panose="02040603050506020204" pitchFamily="18" charset="0"/>
              </a:rPr>
              <a:t> </a:t>
            </a:r>
            <a:r>
              <a:rPr lang="en-US" sz="2000" dirty="0" err="1">
                <a:solidFill>
                  <a:schemeClr val="tx1">
                    <a:lumMod val="65000"/>
                    <a:lumOff val="35000"/>
                  </a:schemeClr>
                </a:solidFill>
                <a:latin typeface="UTM Avo" panose="02040603050506020204" pitchFamily="18" charset="0"/>
              </a:rPr>
              <a:t>bạn</a:t>
            </a:r>
            <a:endParaRPr lang="en-US" sz="2000" dirty="0">
              <a:solidFill>
                <a:schemeClr val="tx1">
                  <a:lumMod val="65000"/>
                  <a:lumOff val="35000"/>
                </a:schemeClr>
              </a:solidFill>
              <a:latin typeface="UTM Avo" panose="02040603050506020204" pitchFamily="18" charset="0"/>
            </a:endParaRPr>
          </a:p>
          <a:p>
            <a:pPr>
              <a:lnSpc>
                <a:spcPct val="130000"/>
              </a:lnSpc>
            </a:pPr>
            <a:r>
              <a:rPr lang="en-US" sz="2000" dirty="0">
                <a:solidFill>
                  <a:schemeClr val="tx1">
                    <a:lumMod val="65000"/>
                    <a:lumOff val="35000"/>
                  </a:schemeClr>
                </a:solidFill>
                <a:latin typeface="UTM Avo" panose="02040603050506020204" pitchFamily="18" charset="0"/>
              </a:rPr>
              <a:t>- Tôn </a:t>
            </a:r>
            <a:r>
              <a:rPr lang="en-US" sz="2000" dirty="0" err="1">
                <a:solidFill>
                  <a:schemeClr val="tx1">
                    <a:lumMod val="65000"/>
                    <a:lumOff val="35000"/>
                  </a:schemeClr>
                </a:solidFill>
                <a:latin typeface="UTM Avo" panose="02040603050506020204" pitchFamily="18" charset="0"/>
              </a:rPr>
              <a:t>trọng</a:t>
            </a:r>
            <a:r>
              <a:rPr lang="en-US" sz="2000" dirty="0">
                <a:solidFill>
                  <a:schemeClr val="tx1">
                    <a:lumMod val="65000"/>
                    <a:lumOff val="35000"/>
                  </a:schemeClr>
                </a:solidFill>
                <a:latin typeface="UTM Avo" panose="02040603050506020204" pitchFamily="18" charset="0"/>
              </a:rPr>
              <a:t> </a:t>
            </a:r>
            <a:r>
              <a:rPr lang="en-US" sz="2000" dirty="0" err="1">
                <a:solidFill>
                  <a:schemeClr val="tx1">
                    <a:lumMod val="65000"/>
                    <a:lumOff val="35000"/>
                  </a:schemeClr>
                </a:solidFill>
                <a:latin typeface="UTM Avo" panose="02040603050506020204" pitchFamily="18" charset="0"/>
              </a:rPr>
              <a:t>tài</a:t>
            </a:r>
            <a:r>
              <a:rPr lang="en-US" sz="2000" dirty="0">
                <a:solidFill>
                  <a:schemeClr val="tx1">
                    <a:lumMod val="65000"/>
                    <a:lumOff val="35000"/>
                  </a:schemeClr>
                </a:solidFill>
                <a:latin typeface="UTM Avo" panose="02040603050506020204" pitchFamily="18" charset="0"/>
              </a:rPr>
              <a:t> </a:t>
            </a:r>
            <a:r>
              <a:rPr lang="en-US" sz="2000" dirty="0" err="1">
                <a:solidFill>
                  <a:schemeClr val="tx1">
                    <a:lumMod val="65000"/>
                    <a:lumOff val="35000"/>
                  </a:schemeClr>
                </a:solidFill>
                <a:latin typeface="UTM Avo" panose="02040603050506020204" pitchFamily="18" charset="0"/>
              </a:rPr>
              <a:t>sản</a:t>
            </a:r>
            <a:r>
              <a:rPr lang="en-US" sz="2000" dirty="0">
                <a:solidFill>
                  <a:schemeClr val="tx1">
                    <a:lumMod val="65000"/>
                    <a:lumOff val="35000"/>
                  </a:schemeClr>
                </a:solidFill>
                <a:latin typeface="UTM Avo" panose="02040603050506020204" pitchFamily="18" charset="0"/>
              </a:rPr>
              <a:t> </a:t>
            </a:r>
            <a:r>
              <a:rPr lang="en-US" sz="2000" dirty="0" err="1">
                <a:solidFill>
                  <a:schemeClr val="tx1">
                    <a:lumMod val="65000"/>
                    <a:lumOff val="35000"/>
                  </a:schemeClr>
                </a:solidFill>
                <a:latin typeface="UTM Avo" panose="02040603050506020204" pitchFamily="18" charset="0"/>
              </a:rPr>
              <a:t>chung</a:t>
            </a:r>
            <a:r>
              <a:rPr lang="en-US" sz="2000" dirty="0">
                <a:solidFill>
                  <a:schemeClr val="tx1">
                    <a:lumMod val="65000"/>
                    <a:lumOff val="35000"/>
                  </a:schemeClr>
                </a:solidFill>
                <a:latin typeface="UTM Avo" panose="02040603050506020204" pitchFamily="18" charset="0"/>
              </a:rPr>
              <a:t> </a:t>
            </a:r>
            <a:r>
              <a:rPr lang="en-US" sz="2000" dirty="0" err="1">
                <a:solidFill>
                  <a:schemeClr val="tx1">
                    <a:lumMod val="65000"/>
                    <a:lumOff val="35000"/>
                  </a:schemeClr>
                </a:solidFill>
                <a:latin typeface="UTM Avo" panose="02040603050506020204" pitchFamily="18" charset="0"/>
              </a:rPr>
              <a:t>và</a:t>
            </a:r>
            <a:r>
              <a:rPr lang="en-US" sz="2000" dirty="0">
                <a:solidFill>
                  <a:schemeClr val="tx1">
                    <a:lumMod val="65000"/>
                    <a:lumOff val="35000"/>
                  </a:schemeClr>
                </a:solidFill>
                <a:latin typeface="UTM Avo" panose="02040603050506020204" pitchFamily="18" charset="0"/>
              </a:rPr>
              <a:t> </a:t>
            </a:r>
            <a:r>
              <a:rPr lang="en-US" sz="2000" dirty="0" err="1">
                <a:solidFill>
                  <a:schemeClr val="tx1">
                    <a:lumMod val="65000"/>
                    <a:lumOff val="35000"/>
                  </a:schemeClr>
                </a:solidFill>
                <a:latin typeface="UTM Avo" panose="02040603050506020204" pitchFamily="18" charset="0"/>
              </a:rPr>
              <a:t>riêng</a:t>
            </a:r>
            <a:endParaRPr lang="en-US" sz="2000" dirty="0">
              <a:solidFill>
                <a:schemeClr val="tx1">
                  <a:lumMod val="65000"/>
                  <a:lumOff val="35000"/>
                </a:schemeClr>
              </a:solidFill>
              <a:latin typeface="UTM Avo" panose="02040603050506020204" pitchFamily="18" charset="0"/>
            </a:endParaRPr>
          </a:p>
          <a:p>
            <a:pPr marL="342900" indent="-342900">
              <a:lnSpc>
                <a:spcPct val="130000"/>
              </a:lnSpc>
              <a:buFontTx/>
              <a:buChar char="-"/>
            </a:pPr>
            <a:r>
              <a:rPr lang="en-US" sz="2000" dirty="0">
                <a:solidFill>
                  <a:schemeClr val="tx1">
                    <a:lumMod val="65000"/>
                    <a:lumOff val="35000"/>
                  </a:schemeClr>
                </a:solidFill>
                <a:latin typeface="UTM Avo" panose="02040603050506020204" pitchFamily="18" charset="0"/>
              </a:rPr>
              <a:t>…</a:t>
            </a:r>
          </a:p>
        </p:txBody>
      </p:sp>
      <p:sp>
        <p:nvSpPr>
          <p:cNvPr id="17" name="Oval 16">
            <a:extLst>
              <a:ext uri="{FF2B5EF4-FFF2-40B4-BE49-F238E27FC236}">
                <a16:creationId xmlns:a16="http://schemas.microsoft.com/office/drawing/2014/main" id="{194AEBBB-E88A-4932-A326-D61AD2707D2C}"/>
              </a:ext>
            </a:extLst>
          </p:cNvPr>
          <p:cNvSpPr/>
          <p:nvPr/>
        </p:nvSpPr>
        <p:spPr>
          <a:xfrm>
            <a:off x="4649416" y="1776458"/>
            <a:ext cx="3048345" cy="3048345"/>
          </a:xfrm>
          <a:prstGeom prst="ellipse">
            <a:avLst/>
          </a:prstGeom>
          <a:solidFill>
            <a:srgbClr val="9DE4E8"/>
          </a:solidFill>
          <a:ln w="76200">
            <a:solidFill>
              <a:srgbClr val="9DE4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CF5878F2-14D6-46C9-ADC8-38D9B527EDA7}"/>
              </a:ext>
            </a:extLst>
          </p:cNvPr>
          <p:cNvGrpSpPr/>
          <p:nvPr/>
        </p:nvGrpSpPr>
        <p:grpSpPr>
          <a:xfrm>
            <a:off x="4318328" y="4526062"/>
            <a:ext cx="3596294" cy="853268"/>
            <a:chOff x="4297852" y="4768424"/>
            <a:chExt cx="3596294" cy="853268"/>
          </a:xfrm>
        </p:grpSpPr>
        <p:pic>
          <p:nvPicPr>
            <p:cNvPr id="10" name="Picture 9">
              <a:extLst>
                <a:ext uri="{FF2B5EF4-FFF2-40B4-BE49-F238E27FC236}">
                  <a16:creationId xmlns:a16="http://schemas.microsoft.com/office/drawing/2014/main" id="{67E6229C-59F0-464F-A3AA-48C4FFE1B5A0}"/>
                </a:ext>
              </a:extLst>
            </p:cNvPr>
            <p:cNvPicPr>
              <a:picLocks noChangeAspect="1"/>
            </p:cNvPicPr>
            <p:nvPr/>
          </p:nvPicPr>
          <p:blipFill>
            <a:blip r:embed="rId7"/>
            <a:stretch>
              <a:fillRect/>
            </a:stretch>
          </p:blipFill>
          <p:spPr>
            <a:xfrm>
              <a:off x="4297852" y="4768424"/>
              <a:ext cx="3596294" cy="853268"/>
            </a:xfrm>
            <a:prstGeom prst="rect">
              <a:avLst/>
            </a:prstGeom>
          </p:spPr>
        </p:pic>
        <p:sp>
          <p:nvSpPr>
            <p:cNvPr id="2" name="TextBox 1">
              <a:extLst>
                <a:ext uri="{FF2B5EF4-FFF2-40B4-BE49-F238E27FC236}">
                  <a16:creationId xmlns:a16="http://schemas.microsoft.com/office/drawing/2014/main" id="{F95FEA47-DD89-4A93-AE26-CFFAF6601CAE}"/>
                </a:ext>
              </a:extLst>
            </p:cNvPr>
            <p:cNvSpPr txBox="1"/>
            <p:nvPr/>
          </p:nvSpPr>
          <p:spPr>
            <a:xfrm>
              <a:off x="4653273" y="4994840"/>
              <a:ext cx="2885451" cy="329064"/>
            </a:xfrm>
            <a:prstGeom prst="rect">
              <a:avLst/>
            </a:prstGeom>
            <a:noFill/>
          </p:spPr>
          <p:txBody>
            <a:bodyPr wrap="square" lIns="0" tIns="0" rIns="0" bIns="0" rtlCol="0">
              <a:spAutoFit/>
            </a:bodyPr>
            <a:lstStyle/>
            <a:p>
              <a:pPr algn="ctr">
                <a:lnSpc>
                  <a:spcPct val="120000"/>
                </a:lnSpc>
              </a:pPr>
              <a:r>
                <a:rPr lang="en-US" sz="2000" dirty="0">
                  <a:solidFill>
                    <a:schemeClr val="bg1"/>
                  </a:solidFill>
                  <a:latin typeface="iCiel Cadena" panose="02000503000000020004" pitchFamily="50" charset="0"/>
                </a:rPr>
                <a:t>Dũng </a:t>
              </a:r>
              <a:r>
                <a:rPr lang="en-US" sz="2000" dirty="0" err="1">
                  <a:solidFill>
                    <a:schemeClr val="bg1"/>
                  </a:solidFill>
                  <a:latin typeface="iCiel Cadena" panose="02000503000000020004" pitchFamily="50" charset="0"/>
                </a:rPr>
                <a:t>cảm</a:t>
              </a:r>
              <a:r>
                <a:rPr lang="en-US" sz="2000" dirty="0">
                  <a:solidFill>
                    <a:schemeClr val="bg1"/>
                  </a:solidFill>
                  <a:latin typeface="iCiel Cadena" panose="02000503000000020004" pitchFamily="50" charset="0"/>
                </a:rPr>
                <a:t> </a:t>
              </a:r>
              <a:r>
                <a:rPr lang="en-US" sz="2000" dirty="0" err="1">
                  <a:solidFill>
                    <a:schemeClr val="bg1"/>
                  </a:solidFill>
                  <a:latin typeface="iCiel Cadena" panose="02000503000000020004" pitchFamily="50" charset="0"/>
                </a:rPr>
                <a:t>và</a:t>
              </a:r>
              <a:r>
                <a:rPr lang="en-US" sz="2000" dirty="0">
                  <a:solidFill>
                    <a:schemeClr val="bg1"/>
                  </a:solidFill>
                  <a:latin typeface="iCiel Cadena" panose="02000503000000020004" pitchFamily="50" charset="0"/>
                </a:rPr>
                <a:t> </a:t>
              </a:r>
              <a:r>
                <a:rPr lang="en-US" sz="2000" dirty="0" err="1">
                  <a:solidFill>
                    <a:schemeClr val="bg1"/>
                  </a:solidFill>
                  <a:latin typeface="iCiel Cadena" panose="02000503000000020004" pitchFamily="50" charset="0"/>
                </a:rPr>
                <a:t>trung</a:t>
              </a:r>
              <a:r>
                <a:rPr lang="en-US" sz="2000" dirty="0">
                  <a:solidFill>
                    <a:schemeClr val="bg1"/>
                  </a:solidFill>
                  <a:latin typeface="iCiel Cadena" panose="02000503000000020004" pitchFamily="50" charset="0"/>
                </a:rPr>
                <a:t> </a:t>
              </a:r>
              <a:r>
                <a:rPr lang="en-US" sz="2000" dirty="0" err="1">
                  <a:solidFill>
                    <a:schemeClr val="bg1"/>
                  </a:solidFill>
                  <a:latin typeface="iCiel Cadena" panose="02000503000000020004" pitchFamily="50" charset="0"/>
                </a:rPr>
                <a:t>thực</a:t>
              </a:r>
              <a:endParaRPr lang="en-US" sz="2000" dirty="0">
                <a:solidFill>
                  <a:schemeClr val="bg1"/>
                </a:solidFill>
                <a:latin typeface="iCiel Cadena" panose="02000503000000020004" pitchFamily="50" charset="0"/>
              </a:endParaRPr>
            </a:p>
          </p:txBody>
        </p:sp>
      </p:grpSp>
      <p:sp>
        <p:nvSpPr>
          <p:cNvPr id="25" name="AutoShape 12" descr="Hình ảnh Đứa Bé Dễ Thương PNG , Học Sinh, Học Sinh Tiểu Học, Học PNG miễn  phí tải tập tin PSDComment và Vector">
            <a:extLst>
              <a:ext uri="{FF2B5EF4-FFF2-40B4-BE49-F238E27FC236}">
                <a16:creationId xmlns:a16="http://schemas.microsoft.com/office/drawing/2014/main" id="{F8A0EF4D-C937-6D6E-FE57-8715C1D77B6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2064" name="Picture 16" descr="Cập Nhật Hơn 99 Hình Ảnh Học Sinh Hoạt Hình Với Học Sinh Png">
            <a:extLst>
              <a:ext uri="{FF2B5EF4-FFF2-40B4-BE49-F238E27FC236}">
                <a16:creationId xmlns:a16="http://schemas.microsoft.com/office/drawing/2014/main" id="{60E2B680-82D1-717B-B4A0-0506B8193C0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50333" y1="76333" x2="50333" y2="78000"/>
                        <a14:foregroundMark x1="62000" y1="80000" x2="62000" y2="80667"/>
                        <a14:foregroundMark x1="64000" y1="82000" x2="63667" y2="82333"/>
                        <a14:foregroundMark x1="60667" y1="80333" x2="60333" y2="82667"/>
                        <a14:foregroundMark x1="63667" y1="81667" x2="63667" y2="82333"/>
                      </a14:backgroundRemoval>
                    </a14:imgEffect>
                  </a14:imgLayer>
                </a14:imgProps>
              </a:ext>
              <a:ext uri="{28A0092B-C50C-407E-A947-70E740481C1C}">
                <a14:useLocalDpi xmlns:a14="http://schemas.microsoft.com/office/drawing/2010/main" val="0"/>
              </a:ext>
            </a:extLst>
          </a:blip>
          <a:srcRect/>
          <a:stretch>
            <a:fillRect/>
          </a:stretch>
        </p:blipFill>
        <p:spPr bwMode="auto">
          <a:xfrm>
            <a:off x="4688771" y="2050538"/>
            <a:ext cx="2923159" cy="2923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00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57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7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57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0000">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14:bounceEnd="60000">
                                          <p:cBhvr additive="base">
                                            <p:cTn id="13" dur="1000" fill="hold"/>
                                            <p:tgtEl>
                                              <p:spTgt spid="20"/>
                                            </p:tgtEl>
                                            <p:attrNameLst>
                                              <p:attrName>ppt_x</p:attrName>
                                            </p:attrNameLst>
                                          </p:cBhvr>
                                          <p:tavLst>
                                            <p:tav tm="0">
                                              <p:val>
                                                <p:strVal val="#ppt_x"/>
                                              </p:val>
                                            </p:tav>
                                            <p:tav tm="100000">
                                              <p:val>
                                                <p:strVal val="#ppt_x"/>
                                              </p:val>
                                            </p:tav>
                                          </p:tavLst>
                                        </p:anim>
                                        <p:anim calcmode="lin" valueType="num" p14:bounceEnd="60000">
                                          <p:cBhvr additive="base">
                                            <p:cTn id="14" dur="1000" fill="hold"/>
                                            <p:tgtEl>
                                              <p:spTgt spid="20"/>
                                            </p:tgtEl>
                                            <p:attrNameLst>
                                              <p:attrName>ppt_y</p:attrName>
                                            </p:attrNameLst>
                                          </p:cBhvr>
                                          <p:tavLst>
                                            <p:tav tm="0">
                                              <p:val>
                                                <p:strVal val="1+#ppt_h/2"/>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 calcmode="lin" valueType="num">
                                          <p:cBhvr>
                                            <p:cTn id="17"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14">
                                                <p:txEl>
                                                  <p:pRg st="0" end="0"/>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 calcmode="lin" valueType="num">
                                          <p:cBhvr>
                                            <p:cTn id="22"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14">
                                                <p:txEl>
                                                  <p:pRg st="1" end="1"/>
                                                </p:tx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4">
                                                <p:txEl>
                                                  <p:pRg st="2" end="2"/>
                                                </p:txEl>
                                              </p:spTgt>
                                            </p:tgtEl>
                                            <p:attrNameLst>
                                              <p:attrName>style.visibility</p:attrName>
                                            </p:attrNameLst>
                                          </p:cBhvr>
                                          <p:to>
                                            <p:strVal val="visible"/>
                                          </p:to>
                                        </p:set>
                                        <p:anim calcmode="lin" valueType="num">
                                          <p:cBhvr>
                                            <p:cTn id="27" dur="500" fill="hold"/>
                                            <p:tgtEl>
                                              <p:spTgt spid="14">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14">
                                                <p:txEl>
                                                  <p:pRg st="2" end="2"/>
                                                </p:txEl>
                                              </p:spTgt>
                                            </p:tgtEl>
                                            <p:attrNameLst>
                                              <p:attrName>ppt_h</p:attrName>
                                            </p:attrNameLst>
                                          </p:cBhvr>
                                          <p:tavLst>
                                            <p:tav tm="0">
                                              <p:val>
                                                <p:fltVal val="0"/>
                                              </p:val>
                                            </p:tav>
                                            <p:tav tm="100000">
                                              <p:val>
                                                <p:strVal val="#ppt_h"/>
                                              </p:val>
                                            </p:tav>
                                          </p:tavLst>
                                        </p:anim>
                                        <p:animEffect transition="in" filter="fade">
                                          <p:cBhvr>
                                            <p:cTn id="29" dur="500"/>
                                            <p:tgtEl>
                                              <p:spTgt spid="14">
                                                <p:txEl>
                                                  <p:pRg st="2" end="2"/>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4">
                                                <p:txEl>
                                                  <p:pRg st="3" end="3"/>
                                                </p:txEl>
                                              </p:spTgt>
                                            </p:tgtEl>
                                            <p:attrNameLst>
                                              <p:attrName>style.visibility</p:attrName>
                                            </p:attrNameLst>
                                          </p:cBhvr>
                                          <p:to>
                                            <p:strVal val="visible"/>
                                          </p:to>
                                        </p:set>
                                        <p:anim calcmode="lin" valueType="num">
                                          <p:cBhvr>
                                            <p:cTn id="32" dur="500" fill="hold"/>
                                            <p:tgtEl>
                                              <p:spTgt spid="14">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14">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14">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14:presetBounceEnd="60000">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14:bounceEnd="60000">
                                          <p:cBhvr additive="base">
                                            <p:cTn id="39" dur="1000" fill="hold"/>
                                            <p:tgtEl>
                                              <p:spTgt spid="21"/>
                                            </p:tgtEl>
                                            <p:attrNameLst>
                                              <p:attrName>ppt_x</p:attrName>
                                            </p:attrNameLst>
                                          </p:cBhvr>
                                          <p:tavLst>
                                            <p:tav tm="0">
                                              <p:val>
                                                <p:strVal val="#ppt_x"/>
                                              </p:val>
                                            </p:tav>
                                            <p:tav tm="100000">
                                              <p:val>
                                                <p:strVal val="#ppt_x"/>
                                              </p:val>
                                            </p:tav>
                                          </p:tavLst>
                                        </p:anim>
                                        <p:anim calcmode="lin" valueType="num" p14:bounceEnd="60000">
                                          <p:cBhvr additive="base">
                                            <p:cTn id="40" dur="1000" fill="hold"/>
                                            <p:tgtEl>
                                              <p:spTgt spid="21"/>
                                            </p:tgtEl>
                                            <p:attrNameLst>
                                              <p:attrName>ppt_y</p:attrName>
                                            </p:attrNameLst>
                                          </p:cBhvr>
                                          <p:tavLst>
                                            <p:tav tm="0">
                                              <p:val>
                                                <p:strVal val="1+#ppt_h/2"/>
                                              </p:val>
                                            </p:tav>
                                            <p:tav tm="100000">
                                              <p:val>
                                                <p:strVal val="#ppt_y"/>
                                              </p:val>
                                            </p:tav>
                                          </p:tavLst>
                                        </p:anim>
                                      </p:childTnLst>
                                    </p:cTn>
                                  </p:par>
                                  <p:par>
                                    <p:cTn id="41" presetID="53" presetClass="entr" presetSubtype="16" fill="hold" grpId="0" nodeType="with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anim calcmode="lin" valueType="num">
                                          <p:cBhvr>
                                            <p:cTn id="43"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44"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45" dur="500"/>
                                            <p:tgtEl>
                                              <p:spTgt spid="15">
                                                <p:txEl>
                                                  <p:pRg st="0" end="0"/>
                                                </p:txEl>
                                              </p:spTgt>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5">
                                                <p:txEl>
                                                  <p:pRg st="1" end="1"/>
                                                </p:txEl>
                                              </p:spTgt>
                                            </p:tgtEl>
                                            <p:attrNameLst>
                                              <p:attrName>style.visibility</p:attrName>
                                            </p:attrNameLst>
                                          </p:cBhvr>
                                          <p:to>
                                            <p:strVal val="visible"/>
                                          </p:to>
                                        </p:set>
                                        <p:anim calcmode="lin" valueType="num">
                                          <p:cBhvr>
                                            <p:cTn id="48" dur="500" fill="hold"/>
                                            <p:tgtEl>
                                              <p:spTgt spid="15">
                                                <p:txEl>
                                                  <p:pRg st="1" end="1"/>
                                                </p:txEl>
                                              </p:spTgt>
                                            </p:tgtEl>
                                            <p:attrNameLst>
                                              <p:attrName>ppt_w</p:attrName>
                                            </p:attrNameLst>
                                          </p:cBhvr>
                                          <p:tavLst>
                                            <p:tav tm="0">
                                              <p:val>
                                                <p:fltVal val="0"/>
                                              </p:val>
                                            </p:tav>
                                            <p:tav tm="100000">
                                              <p:val>
                                                <p:strVal val="#ppt_w"/>
                                              </p:val>
                                            </p:tav>
                                          </p:tavLst>
                                        </p:anim>
                                        <p:anim calcmode="lin" valueType="num">
                                          <p:cBhvr>
                                            <p:cTn id="49" dur="500" fill="hold"/>
                                            <p:tgtEl>
                                              <p:spTgt spid="15">
                                                <p:txEl>
                                                  <p:pRg st="1" end="1"/>
                                                </p:txEl>
                                              </p:spTgt>
                                            </p:tgtEl>
                                            <p:attrNameLst>
                                              <p:attrName>ppt_h</p:attrName>
                                            </p:attrNameLst>
                                          </p:cBhvr>
                                          <p:tavLst>
                                            <p:tav tm="0">
                                              <p:val>
                                                <p:fltVal val="0"/>
                                              </p:val>
                                            </p:tav>
                                            <p:tav tm="100000">
                                              <p:val>
                                                <p:strVal val="#ppt_h"/>
                                              </p:val>
                                            </p:tav>
                                          </p:tavLst>
                                        </p:anim>
                                        <p:animEffect transition="in" filter="fade">
                                          <p:cBhvr>
                                            <p:cTn id="50" dur="500"/>
                                            <p:tgtEl>
                                              <p:spTgt spid="15">
                                                <p:txEl>
                                                  <p:pRg st="1" end="1"/>
                                                </p:txEl>
                                              </p:spTgt>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15">
                                                <p:txEl>
                                                  <p:pRg st="2" end="2"/>
                                                </p:txEl>
                                              </p:spTgt>
                                            </p:tgtEl>
                                            <p:attrNameLst>
                                              <p:attrName>style.visibility</p:attrName>
                                            </p:attrNameLst>
                                          </p:cBhvr>
                                          <p:to>
                                            <p:strVal val="visible"/>
                                          </p:to>
                                        </p:set>
                                        <p:anim calcmode="lin" valueType="num">
                                          <p:cBhvr>
                                            <p:cTn id="53" dur="500" fill="hold"/>
                                            <p:tgtEl>
                                              <p:spTgt spid="15">
                                                <p:txEl>
                                                  <p:pRg st="2" end="2"/>
                                                </p:txEl>
                                              </p:spTgt>
                                            </p:tgtEl>
                                            <p:attrNameLst>
                                              <p:attrName>ppt_w</p:attrName>
                                            </p:attrNameLst>
                                          </p:cBhvr>
                                          <p:tavLst>
                                            <p:tav tm="0">
                                              <p:val>
                                                <p:fltVal val="0"/>
                                              </p:val>
                                            </p:tav>
                                            <p:tav tm="100000">
                                              <p:val>
                                                <p:strVal val="#ppt_w"/>
                                              </p:val>
                                            </p:tav>
                                          </p:tavLst>
                                        </p:anim>
                                        <p:anim calcmode="lin" valueType="num">
                                          <p:cBhvr>
                                            <p:cTn id="54" dur="500" fill="hold"/>
                                            <p:tgtEl>
                                              <p:spTgt spid="15">
                                                <p:txEl>
                                                  <p:pRg st="2" end="2"/>
                                                </p:txEl>
                                              </p:spTgt>
                                            </p:tgtEl>
                                            <p:attrNameLst>
                                              <p:attrName>ppt_h</p:attrName>
                                            </p:attrNameLst>
                                          </p:cBhvr>
                                          <p:tavLst>
                                            <p:tav tm="0">
                                              <p:val>
                                                <p:fltVal val="0"/>
                                              </p:val>
                                            </p:tav>
                                            <p:tav tm="100000">
                                              <p:val>
                                                <p:strVal val="#ppt_h"/>
                                              </p:val>
                                            </p:tav>
                                          </p:tavLst>
                                        </p:anim>
                                        <p:animEffect transition="in" filter="fade">
                                          <p:cBhvr>
                                            <p:cTn id="55" dur="500"/>
                                            <p:tgtEl>
                                              <p:spTgt spid="15">
                                                <p:txEl>
                                                  <p:pRg st="2" end="2"/>
                                                </p:txEl>
                                              </p:spTgt>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5">
                                                <p:txEl>
                                                  <p:pRg st="3" end="3"/>
                                                </p:txEl>
                                              </p:spTgt>
                                            </p:tgtEl>
                                            <p:attrNameLst>
                                              <p:attrName>style.visibility</p:attrName>
                                            </p:attrNameLst>
                                          </p:cBhvr>
                                          <p:to>
                                            <p:strVal val="visible"/>
                                          </p:to>
                                        </p:set>
                                        <p:anim calcmode="lin" valueType="num">
                                          <p:cBhvr>
                                            <p:cTn id="58" dur="500" fill="hold"/>
                                            <p:tgtEl>
                                              <p:spTgt spid="15">
                                                <p:txEl>
                                                  <p:pRg st="3" end="3"/>
                                                </p:txEl>
                                              </p:spTgt>
                                            </p:tgtEl>
                                            <p:attrNameLst>
                                              <p:attrName>ppt_w</p:attrName>
                                            </p:attrNameLst>
                                          </p:cBhvr>
                                          <p:tavLst>
                                            <p:tav tm="0">
                                              <p:val>
                                                <p:fltVal val="0"/>
                                              </p:val>
                                            </p:tav>
                                            <p:tav tm="100000">
                                              <p:val>
                                                <p:strVal val="#ppt_w"/>
                                              </p:val>
                                            </p:tav>
                                          </p:tavLst>
                                        </p:anim>
                                        <p:anim calcmode="lin" valueType="num">
                                          <p:cBhvr>
                                            <p:cTn id="59" dur="500" fill="hold"/>
                                            <p:tgtEl>
                                              <p:spTgt spid="15">
                                                <p:txEl>
                                                  <p:pRg st="3" end="3"/>
                                                </p:txEl>
                                              </p:spTgt>
                                            </p:tgtEl>
                                            <p:attrNameLst>
                                              <p:attrName>ppt_h</p:attrName>
                                            </p:attrNameLst>
                                          </p:cBhvr>
                                          <p:tavLst>
                                            <p:tav tm="0">
                                              <p:val>
                                                <p:fltVal val="0"/>
                                              </p:val>
                                            </p:tav>
                                            <p:tav tm="100000">
                                              <p:val>
                                                <p:strVal val="#ppt_h"/>
                                              </p:val>
                                            </p:tav>
                                          </p:tavLst>
                                        </p:anim>
                                        <p:animEffect transition="in" filter="fade">
                                          <p:cBhvr>
                                            <p:cTn id="60"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5"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000" fill="hold"/>
                                            <p:tgtEl>
                                              <p:spTgt spid="20"/>
                                            </p:tgtEl>
                                            <p:attrNameLst>
                                              <p:attrName>ppt_x</p:attrName>
                                            </p:attrNameLst>
                                          </p:cBhvr>
                                          <p:tavLst>
                                            <p:tav tm="0">
                                              <p:val>
                                                <p:strVal val="#ppt_x"/>
                                              </p:val>
                                            </p:tav>
                                            <p:tav tm="100000">
                                              <p:val>
                                                <p:strVal val="#ppt_x"/>
                                              </p:val>
                                            </p:tav>
                                          </p:tavLst>
                                        </p:anim>
                                        <p:anim calcmode="lin" valueType="num">
                                          <p:cBhvr additive="base">
                                            <p:cTn id="14" dur="1000" fill="hold"/>
                                            <p:tgtEl>
                                              <p:spTgt spid="20"/>
                                            </p:tgtEl>
                                            <p:attrNameLst>
                                              <p:attrName>ppt_y</p:attrName>
                                            </p:attrNameLst>
                                          </p:cBhvr>
                                          <p:tavLst>
                                            <p:tav tm="0">
                                              <p:val>
                                                <p:strVal val="1+#ppt_h/2"/>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 calcmode="lin" valueType="num">
                                          <p:cBhvr>
                                            <p:cTn id="17"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14">
                                                <p:txEl>
                                                  <p:pRg st="0" end="0"/>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 calcmode="lin" valueType="num">
                                          <p:cBhvr>
                                            <p:cTn id="22"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14">
                                                <p:txEl>
                                                  <p:pRg st="1" end="1"/>
                                                </p:tx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4">
                                                <p:txEl>
                                                  <p:pRg st="2" end="2"/>
                                                </p:txEl>
                                              </p:spTgt>
                                            </p:tgtEl>
                                            <p:attrNameLst>
                                              <p:attrName>style.visibility</p:attrName>
                                            </p:attrNameLst>
                                          </p:cBhvr>
                                          <p:to>
                                            <p:strVal val="visible"/>
                                          </p:to>
                                        </p:set>
                                        <p:anim calcmode="lin" valueType="num">
                                          <p:cBhvr>
                                            <p:cTn id="27" dur="500" fill="hold"/>
                                            <p:tgtEl>
                                              <p:spTgt spid="14">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14">
                                                <p:txEl>
                                                  <p:pRg st="2" end="2"/>
                                                </p:txEl>
                                              </p:spTgt>
                                            </p:tgtEl>
                                            <p:attrNameLst>
                                              <p:attrName>ppt_h</p:attrName>
                                            </p:attrNameLst>
                                          </p:cBhvr>
                                          <p:tavLst>
                                            <p:tav tm="0">
                                              <p:val>
                                                <p:fltVal val="0"/>
                                              </p:val>
                                            </p:tav>
                                            <p:tav tm="100000">
                                              <p:val>
                                                <p:strVal val="#ppt_h"/>
                                              </p:val>
                                            </p:tav>
                                          </p:tavLst>
                                        </p:anim>
                                        <p:animEffect transition="in" filter="fade">
                                          <p:cBhvr>
                                            <p:cTn id="29" dur="500"/>
                                            <p:tgtEl>
                                              <p:spTgt spid="14">
                                                <p:txEl>
                                                  <p:pRg st="2" end="2"/>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4">
                                                <p:txEl>
                                                  <p:pRg st="3" end="3"/>
                                                </p:txEl>
                                              </p:spTgt>
                                            </p:tgtEl>
                                            <p:attrNameLst>
                                              <p:attrName>style.visibility</p:attrName>
                                            </p:attrNameLst>
                                          </p:cBhvr>
                                          <p:to>
                                            <p:strVal val="visible"/>
                                          </p:to>
                                        </p:set>
                                        <p:anim calcmode="lin" valueType="num">
                                          <p:cBhvr>
                                            <p:cTn id="32" dur="500" fill="hold"/>
                                            <p:tgtEl>
                                              <p:spTgt spid="14">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14">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14">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1000" fill="hold"/>
                                            <p:tgtEl>
                                              <p:spTgt spid="21"/>
                                            </p:tgtEl>
                                            <p:attrNameLst>
                                              <p:attrName>ppt_x</p:attrName>
                                            </p:attrNameLst>
                                          </p:cBhvr>
                                          <p:tavLst>
                                            <p:tav tm="0">
                                              <p:val>
                                                <p:strVal val="#ppt_x"/>
                                              </p:val>
                                            </p:tav>
                                            <p:tav tm="100000">
                                              <p:val>
                                                <p:strVal val="#ppt_x"/>
                                              </p:val>
                                            </p:tav>
                                          </p:tavLst>
                                        </p:anim>
                                        <p:anim calcmode="lin" valueType="num">
                                          <p:cBhvr additive="base">
                                            <p:cTn id="40" dur="1000" fill="hold"/>
                                            <p:tgtEl>
                                              <p:spTgt spid="21"/>
                                            </p:tgtEl>
                                            <p:attrNameLst>
                                              <p:attrName>ppt_y</p:attrName>
                                            </p:attrNameLst>
                                          </p:cBhvr>
                                          <p:tavLst>
                                            <p:tav tm="0">
                                              <p:val>
                                                <p:strVal val="1+#ppt_h/2"/>
                                              </p:val>
                                            </p:tav>
                                            <p:tav tm="100000">
                                              <p:val>
                                                <p:strVal val="#ppt_y"/>
                                              </p:val>
                                            </p:tav>
                                          </p:tavLst>
                                        </p:anim>
                                      </p:childTnLst>
                                    </p:cTn>
                                  </p:par>
                                  <p:par>
                                    <p:cTn id="41" presetID="53" presetClass="entr" presetSubtype="16" fill="hold" grpId="0" nodeType="with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anim calcmode="lin" valueType="num">
                                          <p:cBhvr>
                                            <p:cTn id="43"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44"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45" dur="500"/>
                                            <p:tgtEl>
                                              <p:spTgt spid="15">
                                                <p:txEl>
                                                  <p:pRg st="0" end="0"/>
                                                </p:txEl>
                                              </p:spTgt>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5">
                                                <p:txEl>
                                                  <p:pRg st="1" end="1"/>
                                                </p:txEl>
                                              </p:spTgt>
                                            </p:tgtEl>
                                            <p:attrNameLst>
                                              <p:attrName>style.visibility</p:attrName>
                                            </p:attrNameLst>
                                          </p:cBhvr>
                                          <p:to>
                                            <p:strVal val="visible"/>
                                          </p:to>
                                        </p:set>
                                        <p:anim calcmode="lin" valueType="num">
                                          <p:cBhvr>
                                            <p:cTn id="48" dur="500" fill="hold"/>
                                            <p:tgtEl>
                                              <p:spTgt spid="15">
                                                <p:txEl>
                                                  <p:pRg st="1" end="1"/>
                                                </p:txEl>
                                              </p:spTgt>
                                            </p:tgtEl>
                                            <p:attrNameLst>
                                              <p:attrName>ppt_w</p:attrName>
                                            </p:attrNameLst>
                                          </p:cBhvr>
                                          <p:tavLst>
                                            <p:tav tm="0">
                                              <p:val>
                                                <p:fltVal val="0"/>
                                              </p:val>
                                            </p:tav>
                                            <p:tav tm="100000">
                                              <p:val>
                                                <p:strVal val="#ppt_w"/>
                                              </p:val>
                                            </p:tav>
                                          </p:tavLst>
                                        </p:anim>
                                        <p:anim calcmode="lin" valueType="num">
                                          <p:cBhvr>
                                            <p:cTn id="49" dur="500" fill="hold"/>
                                            <p:tgtEl>
                                              <p:spTgt spid="15">
                                                <p:txEl>
                                                  <p:pRg st="1" end="1"/>
                                                </p:txEl>
                                              </p:spTgt>
                                            </p:tgtEl>
                                            <p:attrNameLst>
                                              <p:attrName>ppt_h</p:attrName>
                                            </p:attrNameLst>
                                          </p:cBhvr>
                                          <p:tavLst>
                                            <p:tav tm="0">
                                              <p:val>
                                                <p:fltVal val="0"/>
                                              </p:val>
                                            </p:tav>
                                            <p:tav tm="100000">
                                              <p:val>
                                                <p:strVal val="#ppt_h"/>
                                              </p:val>
                                            </p:tav>
                                          </p:tavLst>
                                        </p:anim>
                                        <p:animEffect transition="in" filter="fade">
                                          <p:cBhvr>
                                            <p:cTn id="50" dur="500"/>
                                            <p:tgtEl>
                                              <p:spTgt spid="15">
                                                <p:txEl>
                                                  <p:pRg st="1" end="1"/>
                                                </p:txEl>
                                              </p:spTgt>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15">
                                                <p:txEl>
                                                  <p:pRg st="2" end="2"/>
                                                </p:txEl>
                                              </p:spTgt>
                                            </p:tgtEl>
                                            <p:attrNameLst>
                                              <p:attrName>style.visibility</p:attrName>
                                            </p:attrNameLst>
                                          </p:cBhvr>
                                          <p:to>
                                            <p:strVal val="visible"/>
                                          </p:to>
                                        </p:set>
                                        <p:anim calcmode="lin" valueType="num">
                                          <p:cBhvr>
                                            <p:cTn id="53" dur="500" fill="hold"/>
                                            <p:tgtEl>
                                              <p:spTgt spid="15">
                                                <p:txEl>
                                                  <p:pRg st="2" end="2"/>
                                                </p:txEl>
                                              </p:spTgt>
                                            </p:tgtEl>
                                            <p:attrNameLst>
                                              <p:attrName>ppt_w</p:attrName>
                                            </p:attrNameLst>
                                          </p:cBhvr>
                                          <p:tavLst>
                                            <p:tav tm="0">
                                              <p:val>
                                                <p:fltVal val="0"/>
                                              </p:val>
                                            </p:tav>
                                            <p:tav tm="100000">
                                              <p:val>
                                                <p:strVal val="#ppt_w"/>
                                              </p:val>
                                            </p:tav>
                                          </p:tavLst>
                                        </p:anim>
                                        <p:anim calcmode="lin" valueType="num">
                                          <p:cBhvr>
                                            <p:cTn id="54" dur="500" fill="hold"/>
                                            <p:tgtEl>
                                              <p:spTgt spid="15">
                                                <p:txEl>
                                                  <p:pRg st="2" end="2"/>
                                                </p:txEl>
                                              </p:spTgt>
                                            </p:tgtEl>
                                            <p:attrNameLst>
                                              <p:attrName>ppt_h</p:attrName>
                                            </p:attrNameLst>
                                          </p:cBhvr>
                                          <p:tavLst>
                                            <p:tav tm="0">
                                              <p:val>
                                                <p:fltVal val="0"/>
                                              </p:val>
                                            </p:tav>
                                            <p:tav tm="100000">
                                              <p:val>
                                                <p:strVal val="#ppt_h"/>
                                              </p:val>
                                            </p:tav>
                                          </p:tavLst>
                                        </p:anim>
                                        <p:animEffect transition="in" filter="fade">
                                          <p:cBhvr>
                                            <p:cTn id="55" dur="500"/>
                                            <p:tgtEl>
                                              <p:spTgt spid="15">
                                                <p:txEl>
                                                  <p:pRg st="2" end="2"/>
                                                </p:txEl>
                                              </p:spTgt>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5">
                                                <p:txEl>
                                                  <p:pRg st="3" end="3"/>
                                                </p:txEl>
                                              </p:spTgt>
                                            </p:tgtEl>
                                            <p:attrNameLst>
                                              <p:attrName>style.visibility</p:attrName>
                                            </p:attrNameLst>
                                          </p:cBhvr>
                                          <p:to>
                                            <p:strVal val="visible"/>
                                          </p:to>
                                        </p:set>
                                        <p:anim calcmode="lin" valueType="num">
                                          <p:cBhvr>
                                            <p:cTn id="58" dur="500" fill="hold"/>
                                            <p:tgtEl>
                                              <p:spTgt spid="15">
                                                <p:txEl>
                                                  <p:pRg st="3" end="3"/>
                                                </p:txEl>
                                              </p:spTgt>
                                            </p:tgtEl>
                                            <p:attrNameLst>
                                              <p:attrName>ppt_w</p:attrName>
                                            </p:attrNameLst>
                                          </p:cBhvr>
                                          <p:tavLst>
                                            <p:tav tm="0">
                                              <p:val>
                                                <p:fltVal val="0"/>
                                              </p:val>
                                            </p:tav>
                                            <p:tav tm="100000">
                                              <p:val>
                                                <p:strVal val="#ppt_w"/>
                                              </p:val>
                                            </p:tav>
                                          </p:tavLst>
                                        </p:anim>
                                        <p:anim calcmode="lin" valueType="num">
                                          <p:cBhvr>
                                            <p:cTn id="59" dur="500" fill="hold"/>
                                            <p:tgtEl>
                                              <p:spTgt spid="15">
                                                <p:txEl>
                                                  <p:pRg st="3" end="3"/>
                                                </p:txEl>
                                              </p:spTgt>
                                            </p:tgtEl>
                                            <p:attrNameLst>
                                              <p:attrName>ppt_h</p:attrName>
                                            </p:attrNameLst>
                                          </p:cBhvr>
                                          <p:tavLst>
                                            <p:tav tm="0">
                                              <p:val>
                                                <p:fltVal val="0"/>
                                              </p:val>
                                            </p:tav>
                                            <p:tav tm="100000">
                                              <p:val>
                                                <p:strVal val="#ppt_h"/>
                                              </p:val>
                                            </p:tav>
                                          </p:tavLst>
                                        </p:anim>
                                        <p:animEffect transition="in" filter="fade">
                                          <p:cBhvr>
                                            <p:cTn id="60"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5" grpId="0" uiExpand="1" build="p"/>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F9F36D-2CD2-4364-8DA4-0576A602AD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9460" cy="6858000"/>
          </a:xfrm>
          <a:prstGeom prst="rect">
            <a:avLst/>
          </a:prstGeom>
        </p:spPr>
      </p:pic>
      <p:grpSp>
        <p:nvGrpSpPr>
          <p:cNvPr id="2" name="Group 1">
            <a:extLst>
              <a:ext uri="{FF2B5EF4-FFF2-40B4-BE49-F238E27FC236}">
                <a16:creationId xmlns:a16="http://schemas.microsoft.com/office/drawing/2014/main" id="{8A30FB06-489D-4DAB-842C-29D606790435}"/>
              </a:ext>
            </a:extLst>
          </p:cNvPr>
          <p:cNvGrpSpPr/>
          <p:nvPr/>
        </p:nvGrpSpPr>
        <p:grpSpPr>
          <a:xfrm>
            <a:off x="2154908" y="1554928"/>
            <a:ext cx="7879644" cy="3121753"/>
            <a:chOff x="2156178" y="2103034"/>
            <a:chExt cx="7879644" cy="2697566"/>
          </a:xfrm>
        </p:grpSpPr>
        <p:pic>
          <p:nvPicPr>
            <p:cNvPr id="14" name="Picture 13">
              <a:extLst>
                <a:ext uri="{FF2B5EF4-FFF2-40B4-BE49-F238E27FC236}">
                  <a16:creationId xmlns:a16="http://schemas.microsoft.com/office/drawing/2014/main" id="{1A31E615-37C6-4327-91C7-AB9CCEEF8064}"/>
                </a:ext>
              </a:extLst>
            </p:cNvPr>
            <p:cNvPicPr>
              <a:picLocks noChangeAspect="1"/>
            </p:cNvPicPr>
            <p:nvPr/>
          </p:nvPicPr>
          <p:blipFill>
            <a:blip r:embed="rId3"/>
            <a:stretch>
              <a:fillRect/>
            </a:stretch>
          </p:blipFill>
          <p:spPr>
            <a:xfrm>
              <a:off x="2156178" y="2103034"/>
              <a:ext cx="7879644" cy="2697566"/>
            </a:xfrm>
            <a:prstGeom prst="rect">
              <a:avLst/>
            </a:prstGeom>
          </p:spPr>
        </p:pic>
        <p:sp>
          <p:nvSpPr>
            <p:cNvPr id="17" name="TextBox 16">
              <a:extLst>
                <a:ext uri="{FF2B5EF4-FFF2-40B4-BE49-F238E27FC236}">
                  <a16:creationId xmlns:a16="http://schemas.microsoft.com/office/drawing/2014/main" id="{69F22094-D239-4432-BD24-3C8887FE899C}"/>
                </a:ext>
              </a:extLst>
            </p:cNvPr>
            <p:cNvSpPr txBox="1"/>
            <p:nvPr/>
          </p:nvSpPr>
          <p:spPr>
            <a:xfrm>
              <a:off x="3557317" y="2339692"/>
              <a:ext cx="5079917" cy="2155903"/>
            </a:xfrm>
            <a:prstGeom prst="rect">
              <a:avLst/>
            </a:prstGeom>
            <a:noFill/>
          </p:spPr>
          <p:txBody>
            <a:bodyPr wrap="none" lIns="0" tIns="0" rIns="0" bIns="0" rtlCol="0">
              <a:spAutoFit/>
            </a:bodyPr>
            <a:lstStyle/>
            <a:p>
              <a:pPr algn="ctr">
                <a:lnSpc>
                  <a:spcPct val="119000"/>
                </a:lnSpc>
              </a:pPr>
              <a:r>
                <a:rPr lang="en-US" sz="7200" dirty="0" err="1">
                  <a:solidFill>
                    <a:schemeClr val="accent6"/>
                  </a:solidFill>
                  <a:latin typeface="iCiel Cadena" panose="02000503000000020004" pitchFamily="50" charset="0"/>
                </a:rPr>
                <a:t>Chúc</a:t>
              </a:r>
              <a:r>
                <a:rPr lang="en-US" sz="7200" dirty="0">
                  <a:solidFill>
                    <a:schemeClr val="accent6"/>
                  </a:solidFill>
                  <a:latin typeface="iCiel Cadena" panose="02000503000000020004" pitchFamily="50" charset="0"/>
                </a:rPr>
                <a:t> </a:t>
              </a:r>
              <a:r>
                <a:rPr lang="en-US" sz="7200" dirty="0" err="1">
                  <a:solidFill>
                    <a:schemeClr val="accent6"/>
                  </a:solidFill>
                  <a:latin typeface="iCiel Cadena" panose="02000503000000020004" pitchFamily="50" charset="0"/>
                </a:rPr>
                <a:t>các</a:t>
              </a:r>
              <a:r>
                <a:rPr lang="en-US" sz="7200" dirty="0">
                  <a:solidFill>
                    <a:schemeClr val="accent6"/>
                  </a:solidFill>
                  <a:latin typeface="iCiel Cadena" panose="02000503000000020004" pitchFamily="50" charset="0"/>
                </a:rPr>
                <a:t> </a:t>
              </a:r>
              <a:r>
                <a:rPr lang="en-US" sz="7200" dirty="0" err="1">
                  <a:solidFill>
                    <a:schemeClr val="accent6"/>
                  </a:solidFill>
                  <a:latin typeface="iCiel Cadena" panose="02000503000000020004" pitchFamily="50" charset="0"/>
                </a:rPr>
                <a:t>em</a:t>
              </a:r>
              <a:r>
                <a:rPr lang="en-US" sz="7200" dirty="0">
                  <a:solidFill>
                    <a:schemeClr val="accent6"/>
                  </a:solidFill>
                  <a:latin typeface="iCiel Cadena" panose="02000503000000020004" pitchFamily="50" charset="0"/>
                </a:rPr>
                <a:t> </a:t>
              </a:r>
            </a:p>
            <a:p>
              <a:pPr algn="ctr">
                <a:lnSpc>
                  <a:spcPct val="119000"/>
                </a:lnSpc>
              </a:pPr>
              <a:r>
                <a:rPr lang="en-US" sz="7200" dirty="0" err="1">
                  <a:solidFill>
                    <a:schemeClr val="accent6"/>
                  </a:solidFill>
                  <a:latin typeface="iCiel Cadena" panose="02000503000000020004" pitchFamily="50" charset="0"/>
                </a:rPr>
                <a:t>học</a:t>
              </a:r>
              <a:r>
                <a:rPr lang="en-US" sz="7200" dirty="0">
                  <a:solidFill>
                    <a:schemeClr val="accent6"/>
                  </a:solidFill>
                  <a:latin typeface="iCiel Cadena" panose="02000503000000020004" pitchFamily="50" charset="0"/>
                </a:rPr>
                <a:t> </a:t>
              </a:r>
              <a:r>
                <a:rPr lang="en-US" sz="7200" dirty="0" err="1">
                  <a:solidFill>
                    <a:schemeClr val="accent6"/>
                  </a:solidFill>
                  <a:latin typeface="iCiel Cadena" panose="02000503000000020004" pitchFamily="50" charset="0"/>
                </a:rPr>
                <a:t>tốt</a:t>
              </a:r>
              <a:endParaRPr lang="en-US" sz="7200" dirty="0">
                <a:solidFill>
                  <a:schemeClr val="accent6"/>
                </a:solidFill>
                <a:latin typeface="iCiel Cadena" panose="02000503000000020004" pitchFamily="50" charset="0"/>
              </a:endParaRPr>
            </a:p>
          </p:txBody>
        </p:sp>
      </p:grpSp>
      <p:pic>
        <p:nvPicPr>
          <p:cNvPr id="13" name="Picture 12">
            <a:extLst>
              <a:ext uri="{FF2B5EF4-FFF2-40B4-BE49-F238E27FC236}">
                <a16:creationId xmlns:a16="http://schemas.microsoft.com/office/drawing/2014/main" id="{8BBF6EBD-27D1-4BB2-A077-F677EC8132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1371600"/>
            <a:ext cx="2057400" cy="5303433"/>
          </a:xfrm>
          <a:prstGeom prst="rect">
            <a:avLst/>
          </a:prstGeom>
        </p:spPr>
      </p:pic>
      <p:pic>
        <p:nvPicPr>
          <p:cNvPr id="16" name="Picture 15">
            <a:extLst>
              <a:ext uri="{FF2B5EF4-FFF2-40B4-BE49-F238E27FC236}">
                <a16:creationId xmlns:a16="http://schemas.microsoft.com/office/drawing/2014/main" id="{56B2FC77-A32C-400C-A08A-7EBB808D9C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2516" y="2429344"/>
            <a:ext cx="4069644" cy="3554240"/>
          </a:xfrm>
          <a:prstGeom prst="rect">
            <a:avLst/>
          </a:prstGeom>
        </p:spPr>
      </p:pic>
      <p:pic>
        <p:nvPicPr>
          <p:cNvPr id="20" name="Picture 19">
            <a:extLst>
              <a:ext uri="{FF2B5EF4-FFF2-40B4-BE49-F238E27FC236}">
                <a16:creationId xmlns:a16="http://schemas.microsoft.com/office/drawing/2014/main" id="{5BF3FAE5-B532-41BA-9D18-3D1A4D3C1B34}"/>
              </a:ext>
            </a:extLst>
          </p:cNvPr>
          <p:cNvPicPr>
            <a:picLocks noChangeAspect="1"/>
          </p:cNvPicPr>
          <p:nvPr/>
        </p:nvPicPr>
        <p:blipFill>
          <a:blip r:embed="rId6"/>
          <a:stretch>
            <a:fillRect/>
          </a:stretch>
        </p:blipFill>
        <p:spPr>
          <a:xfrm>
            <a:off x="2404855" y="670107"/>
            <a:ext cx="598311" cy="587022"/>
          </a:xfrm>
          <a:prstGeom prst="rect">
            <a:avLst/>
          </a:prstGeom>
        </p:spPr>
      </p:pic>
      <p:pic>
        <p:nvPicPr>
          <p:cNvPr id="21" name="Picture 20">
            <a:extLst>
              <a:ext uri="{FF2B5EF4-FFF2-40B4-BE49-F238E27FC236}">
                <a16:creationId xmlns:a16="http://schemas.microsoft.com/office/drawing/2014/main" id="{5E4E18C5-F4F8-43E4-BB6C-405B4F382A3F}"/>
              </a:ext>
            </a:extLst>
          </p:cNvPr>
          <p:cNvPicPr>
            <a:picLocks noChangeAspect="1"/>
          </p:cNvPicPr>
          <p:nvPr/>
        </p:nvPicPr>
        <p:blipFill>
          <a:blip r:embed="rId6"/>
          <a:stretch>
            <a:fillRect/>
          </a:stretch>
        </p:blipFill>
        <p:spPr>
          <a:xfrm rot="2640825">
            <a:off x="3742162" y="5347873"/>
            <a:ext cx="1111380" cy="1090410"/>
          </a:xfrm>
          <a:prstGeom prst="rect">
            <a:avLst/>
          </a:prstGeom>
        </p:spPr>
      </p:pic>
      <p:pic>
        <p:nvPicPr>
          <p:cNvPr id="22" name="Picture 21">
            <a:extLst>
              <a:ext uri="{FF2B5EF4-FFF2-40B4-BE49-F238E27FC236}">
                <a16:creationId xmlns:a16="http://schemas.microsoft.com/office/drawing/2014/main" id="{BCC8876F-153D-4CD1-B4C1-BB0FB5C7AB5E}"/>
              </a:ext>
            </a:extLst>
          </p:cNvPr>
          <p:cNvPicPr>
            <a:picLocks noChangeAspect="1"/>
          </p:cNvPicPr>
          <p:nvPr/>
        </p:nvPicPr>
        <p:blipFill>
          <a:blip r:embed="rId6"/>
          <a:stretch>
            <a:fillRect/>
          </a:stretch>
        </p:blipFill>
        <p:spPr>
          <a:xfrm rot="20806844">
            <a:off x="10437268" y="669467"/>
            <a:ext cx="1111380" cy="1090410"/>
          </a:xfrm>
          <a:prstGeom prst="rect">
            <a:avLst/>
          </a:prstGeom>
        </p:spPr>
      </p:pic>
      <p:pic>
        <p:nvPicPr>
          <p:cNvPr id="23" name="Picture 22">
            <a:extLst>
              <a:ext uri="{FF2B5EF4-FFF2-40B4-BE49-F238E27FC236}">
                <a16:creationId xmlns:a16="http://schemas.microsoft.com/office/drawing/2014/main" id="{B1840D1B-370F-4C06-A86F-763293F8CD94}"/>
              </a:ext>
            </a:extLst>
          </p:cNvPr>
          <p:cNvPicPr>
            <a:picLocks noChangeAspect="1"/>
          </p:cNvPicPr>
          <p:nvPr/>
        </p:nvPicPr>
        <p:blipFill>
          <a:blip r:embed="rId6"/>
          <a:stretch>
            <a:fillRect/>
          </a:stretch>
        </p:blipFill>
        <p:spPr>
          <a:xfrm rot="1629158">
            <a:off x="10067983" y="5942091"/>
            <a:ext cx="518668" cy="508882"/>
          </a:xfrm>
          <a:prstGeom prst="rect">
            <a:avLst/>
          </a:prstGeom>
        </p:spPr>
      </p:pic>
      <p:pic>
        <p:nvPicPr>
          <p:cNvPr id="24" name="Picture 23">
            <a:extLst>
              <a:ext uri="{FF2B5EF4-FFF2-40B4-BE49-F238E27FC236}">
                <a16:creationId xmlns:a16="http://schemas.microsoft.com/office/drawing/2014/main" id="{E24777A4-5717-4B3F-A48D-3684E31BAAFF}"/>
              </a:ext>
            </a:extLst>
          </p:cNvPr>
          <p:cNvPicPr>
            <a:picLocks noChangeAspect="1"/>
          </p:cNvPicPr>
          <p:nvPr/>
        </p:nvPicPr>
        <p:blipFill>
          <a:blip r:embed="rId6"/>
          <a:stretch>
            <a:fillRect/>
          </a:stretch>
        </p:blipFill>
        <p:spPr>
          <a:xfrm rot="1629158">
            <a:off x="-143017" y="4662310"/>
            <a:ext cx="518668" cy="508882"/>
          </a:xfrm>
          <a:prstGeom prst="rect">
            <a:avLst/>
          </a:prstGeom>
        </p:spPr>
      </p:pic>
    </p:spTree>
    <p:extLst>
      <p:ext uri="{BB962C8B-B14F-4D97-AF65-F5344CB8AC3E}">
        <p14:creationId xmlns:p14="http://schemas.microsoft.com/office/powerpoint/2010/main" val="147121300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2000">
                                          <p:cBhvr additive="base">
                                            <p:cTn id="7" dur="15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8" dur="1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2000">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14:bounceEnd="62000">
                                          <p:cBhvr additive="base">
                                            <p:cTn id="11" dur="1500" fill="hold"/>
                                            <p:tgtEl>
                                              <p:spTgt spid="20"/>
                                            </p:tgtEl>
                                            <p:attrNameLst>
                                              <p:attrName>ppt_x</p:attrName>
                                            </p:attrNameLst>
                                          </p:cBhvr>
                                          <p:tavLst>
                                            <p:tav tm="0">
                                              <p:val>
                                                <p:strVal val="0-#ppt_w/2"/>
                                              </p:val>
                                            </p:tav>
                                            <p:tav tm="100000">
                                              <p:val>
                                                <p:strVal val="#ppt_x"/>
                                              </p:val>
                                            </p:tav>
                                          </p:tavLst>
                                        </p:anim>
                                        <p:anim calcmode="lin" valueType="num" p14:bounceEnd="62000">
                                          <p:cBhvr additive="base">
                                            <p:cTn id="12" dur="1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14:bounceEnd="62000">
                                          <p:cBhvr additive="base">
                                            <p:cTn id="15" dur="1500" fill="hold"/>
                                            <p:tgtEl>
                                              <p:spTgt spid="21"/>
                                            </p:tgtEl>
                                            <p:attrNameLst>
                                              <p:attrName>ppt_x</p:attrName>
                                            </p:attrNameLst>
                                          </p:cBhvr>
                                          <p:tavLst>
                                            <p:tav tm="0">
                                              <p:val>
                                                <p:strVal val="0-#ppt_w/2"/>
                                              </p:val>
                                            </p:tav>
                                            <p:tav tm="100000">
                                              <p:val>
                                                <p:strVal val="#ppt_x"/>
                                              </p:val>
                                            </p:tav>
                                          </p:tavLst>
                                        </p:anim>
                                        <p:anim calcmode="lin" valueType="num" p14:bounceEnd="62000">
                                          <p:cBhvr additive="base">
                                            <p:cTn id="16" dur="1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62000">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14:bounceEnd="62000">
                                          <p:cBhvr additive="base">
                                            <p:cTn id="19" dur="1500" fill="hold"/>
                                            <p:tgtEl>
                                              <p:spTgt spid="24"/>
                                            </p:tgtEl>
                                            <p:attrNameLst>
                                              <p:attrName>ppt_x</p:attrName>
                                            </p:attrNameLst>
                                          </p:cBhvr>
                                          <p:tavLst>
                                            <p:tav tm="0">
                                              <p:val>
                                                <p:strVal val="0-#ppt_w/2"/>
                                              </p:val>
                                            </p:tav>
                                            <p:tav tm="100000">
                                              <p:val>
                                                <p:strVal val="#ppt_x"/>
                                              </p:val>
                                            </p:tav>
                                          </p:tavLst>
                                        </p:anim>
                                        <p:anim calcmode="lin" valueType="num" p14:bounceEnd="62000">
                                          <p:cBhvr additive="base">
                                            <p:cTn id="20" dur="1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62000">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14:bounceEnd="62000">
                                          <p:cBhvr additive="base">
                                            <p:cTn id="23" dur="1500" fill="hold"/>
                                            <p:tgtEl>
                                              <p:spTgt spid="16"/>
                                            </p:tgtEl>
                                            <p:attrNameLst>
                                              <p:attrName>ppt_x</p:attrName>
                                            </p:attrNameLst>
                                          </p:cBhvr>
                                          <p:tavLst>
                                            <p:tav tm="0">
                                              <p:val>
                                                <p:strVal val="1+#ppt_w/2"/>
                                              </p:val>
                                            </p:tav>
                                            <p:tav tm="100000">
                                              <p:val>
                                                <p:strVal val="#ppt_x"/>
                                              </p:val>
                                            </p:tav>
                                          </p:tavLst>
                                        </p:anim>
                                        <p:anim calcmode="lin" valueType="num" p14:bounceEnd="62000">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62000">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14:bounceEnd="62000">
                                          <p:cBhvr additive="base">
                                            <p:cTn id="27" dur="1500" fill="hold"/>
                                            <p:tgtEl>
                                              <p:spTgt spid="22"/>
                                            </p:tgtEl>
                                            <p:attrNameLst>
                                              <p:attrName>ppt_x</p:attrName>
                                            </p:attrNameLst>
                                          </p:cBhvr>
                                          <p:tavLst>
                                            <p:tav tm="0">
                                              <p:val>
                                                <p:strVal val="1+#ppt_w/2"/>
                                              </p:val>
                                            </p:tav>
                                            <p:tav tm="100000">
                                              <p:val>
                                                <p:strVal val="#ppt_x"/>
                                              </p:val>
                                            </p:tav>
                                          </p:tavLst>
                                        </p:anim>
                                        <p:anim calcmode="lin" valueType="num" p14:bounceEnd="62000">
                                          <p:cBhvr additive="base">
                                            <p:cTn id="28" dur="1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62000">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14:bounceEnd="62000">
                                          <p:cBhvr additive="base">
                                            <p:cTn id="31" dur="1500" fill="hold"/>
                                            <p:tgtEl>
                                              <p:spTgt spid="23"/>
                                            </p:tgtEl>
                                            <p:attrNameLst>
                                              <p:attrName>ppt_x</p:attrName>
                                            </p:attrNameLst>
                                          </p:cBhvr>
                                          <p:tavLst>
                                            <p:tav tm="0">
                                              <p:val>
                                                <p:strVal val="1+#ppt_w/2"/>
                                              </p:val>
                                            </p:tav>
                                            <p:tav tm="100000">
                                              <p:val>
                                                <p:strVal val="#ppt_x"/>
                                              </p:val>
                                            </p:tav>
                                          </p:tavLst>
                                        </p:anim>
                                        <p:anim calcmode="lin" valueType="num" p14:bounceEnd="62000">
                                          <p:cBhvr additive="base">
                                            <p:cTn id="32" dur="1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62000">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14:bounceEnd="62000">
                                          <p:cBhvr additive="base">
                                            <p:cTn id="35" dur="1500" fill="hold"/>
                                            <p:tgtEl>
                                              <p:spTgt spid="2"/>
                                            </p:tgtEl>
                                            <p:attrNameLst>
                                              <p:attrName>ppt_x</p:attrName>
                                            </p:attrNameLst>
                                          </p:cBhvr>
                                          <p:tavLst>
                                            <p:tav tm="0">
                                              <p:val>
                                                <p:strVal val="#ppt_x"/>
                                              </p:val>
                                            </p:tav>
                                            <p:tav tm="100000">
                                              <p:val>
                                                <p:strVal val="#ppt_x"/>
                                              </p:val>
                                            </p:tav>
                                          </p:tavLst>
                                        </p:anim>
                                        <p:anim calcmode="lin" valueType="num" p14:bounceEnd="62000">
                                          <p:cBhvr additive="base">
                                            <p:cTn id="36"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500" fill="hold"/>
                                            <p:tgtEl>
                                              <p:spTgt spid="13"/>
                                            </p:tgtEl>
                                            <p:attrNameLst>
                                              <p:attrName>ppt_x</p:attrName>
                                            </p:attrNameLst>
                                          </p:cBhvr>
                                          <p:tavLst>
                                            <p:tav tm="0">
                                              <p:val>
                                                <p:strVal val="0-#ppt_w/2"/>
                                              </p:val>
                                            </p:tav>
                                            <p:tav tm="100000">
                                              <p:val>
                                                <p:strVal val="#ppt_x"/>
                                              </p:val>
                                            </p:tav>
                                          </p:tavLst>
                                        </p:anim>
                                        <p:anim calcmode="lin" valueType="num">
                                          <p:cBhvr additive="base">
                                            <p:cTn id="8" dur="1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500" fill="hold"/>
                                            <p:tgtEl>
                                              <p:spTgt spid="20"/>
                                            </p:tgtEl>
                                            <p:attrNameLst>
                                              <p:attrName>ppt_x</p:attrName>
                                            </p:attrNameLst>
                                          </p:cBhvr>
                                          <p:tavLst>
                                            <p:tav tm="0">
                                              <p:val>
                                                <p:strVal val="0-#ppt_w/2"/>
                                              </p:val>
                                            </p:tav>
                                            <p:tav tm="100000">
                                              <p:val>
                                                <p:strVal val="#ppt_x"/>
                                              </p:val>
                                            </p:tav>
                                          </p:tavLst>
                                        </p:anim>
                                        <p:anim calcmode="lin" valueType="num">
                                          <p:cBhvr additive="base">
                                            <p:cTn id="12" dur="1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500" fill="hold"/>
                                            <p:tgtEl>
                                              <p:spTgt spid="21"/>
                                            </p:tgtEl>
                                            <p:attrNameLst>
                                              <p:attrName>ppt_x</p:attrName>
                                            </p:attrNameLst>
                                          </p:cBhvr>
                                          <p:tavLst>
                                            <p:tav tm="0">
                                              <p:val>
                                                <p:strVal val="0-#ppt_w/2"/>
                                              </p:val>
                                            </p:tav>
                                            <p:tav tm="100000">
                                              <p:val>
                                                <p:strVal val="#ppt_x"/>
                                              </p:val>
                                            </p:tav>
                                          </p:tavLst>
                                        </p:anim>
                                        <p:anim calcmode="lin" valueType="num">
                                          <p:cBhvr additive="base">
                                            <p:cTn id="16" dur="1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1500" fill="hold"/>
                                            <p:tgtEl>
                                              <p:spTgt spid="24"/>
                                            </p:tgtEl>
                                            <p:attrNameLst>
                                              <p:attrName>ppt_x</p:attrName>
                                            </p:attrNameLst>
                                          </p:cBhvr>
                                          <p:tavLst>
                                            <p:tav tm="0">
                                              <p:val>
                                                <p:strVal val="0-#ppt_w/2"/>
                                              </p:val>
                                            </p:tav>
                                            <p:tav tm="100000">
                                              <p:val>
                                                <p:strVal val="#ppt_x"/>
                                              </p:val>
                                            </p:tav>
                                          </p:tavLst>
                                        </p:anim>
                                        <p:anim calcmode="lin" valueType="num">
                                          <p:cBhvr additive="base">
                                            <p:cTn id="20" dur="1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500" fill="hold"/>
                                            <p:tgtEl>
                                              <p:spTgt spid="16"/>
                                            </p:tgtEl>
                                            <p:attrNameLst>
                                              <p:attrName>ppt_x</p:attrName>
                                            </p:attrNameLst>
                                          </p:cBhvr>
                                          <p:tavLst>
                                            <p:tav tm="0">
                                              <p:val>
                                                <p:strVal val="1+#ppt_w/2"/>
                                              </p:val>
                                            </p:tav>
                                            <p:tav tm="100000">
                                              <p:val>
                                                <p:strVal val="#ppt_x"/>
                                              </p:val>
                                            </p:tav>
                                          </p:tavLst>
                                        </p:anim>
                                        <p:anim calcmode="lin" valueType="num">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500" fill="hold"/>
                                            <p:tgtEl>
                                              <p:spTgt spid="22"/>
                                            </p:tgtEl>
                                            <p:attrNameLst>
                                              <p:attrName>ppt_x</p:attrName>
                                            </p:attrNameLst>
                                          </p:cBhvr>
                                          <p:tavLst>
                                            <p:tav tm="0">
                                              <p:val>
                                                <p:strVal val="1+#ppt_w/2"/>
                                              </p:val>
                                            </p:tav>
                                            <p:tav tm="100000">
                                              <p:val>
                                                <p:strVal val="#ppt_x"/>
                                              </p:val>
                                            </p:tav>
                                          </p:tavLst>
                                        </p:anim>
                                        <p:anim calcmode="lin" valueType="num">
                                          <p:cBhvr additive="base">
                                            <p:cTn id="28" dur="1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1500" fill="hold"/>
                                            <p:tgtEl>
                                              <p:spTgt spid="23"/>
                                            </p:tgtEl>
                                            <p:attrNameLst>
                                              <p:attrName>ppt_x</p:attrName>
                                            </p:attrNameLst>
                                          </p:cBhvr>
                                          <p:tavLst>
                                            <p:tav tm="0">
                                              <p:val>
                                                <p:strVal val="1+#ppt_w/2"/>
                                              </p:val>
                                            </p:tav>
                                            <p:tav tm="100000">
                                              <p:val>
                                                <p:strVal val="#ppt_x"/>
                                              </p:val>
                                            </p:tav>
                                          </p:tavLst>
                                        </p:anim>
                                        <p:anim calcmode="lin" valueType="num">
                                          <p:cBhvr additive="base">
                                            <p:cTn id="32" dur="1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1500" fill="hold"/>
                                            <p:tgtEl>
                                              <p:spTgt spid="2"/>
                                            </p:tgtEl>
                                            <p:attrNameLst>
                                              <p:attrName>ppt_x</p:attrName>
                                            </p:attrNameLst>
                                          </p:cBhvr>
                                          <p:tavLst>
                                            <p:tav tm="0">
                                              <p:val>
                                                <p:strVal val="#ppt_x"/>
                                              </p:val>
                                            </p:tav>
                                            <p:tav tm="100000">
                                              <p:val>
                                                <p:strVal val="#ppt_x"/>
                                              </p:val>
                                            </p:tav>
                                          </p:tavLst>
                                        </p:anim>
                                        <p:anim calcmode="lin" valueType="num">
                                          <p:cBhvr additive="base">
                                            <p:cTn id="36"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0"/>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2434106" y="246185"/>
            <a:ext cx="9486901" cy="3182815"/>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3660045" y="1201926"/>
              <a:ext cx="7459722" cy="1288494"/>
            </a:xfrm>
            <a:prstGeom prst="rect">
              <a:avLst/>
            </a:prstGeom>
            <a:noFill/>
          </p:spPr>
          <p:txBody>
            <a:bodyPr wrap="square" lIns="0" tIns="0" rIns="0" bIns="0" rtlCol="0">
              <a:spAutoFit/>
            </a:bodyPr>
            <a:lstStyle/>
            <a:p>
              <a:pPr algn="ctr">
                <a:lnSpc>
                  <a:spcPct val="121000"/>
                </a:lnSpc>
              </a:pPr>
              <a:r>
                <a:rPr lang="en-US" sz="3600" dirty="0">
                  <a:solidFill>
                    <a:schemeClr val="accent6"/>
                  </a:solidFill>
                  <a:latin typeface="+mj-lt"/>
                </a:rPr>
                <a:t>Ở </a:t>
              </a:r>
              <a:r>
                <a:rPr lang="en-US" sz="3600" dirty="0" err="1">
                  <a:solidFill>
                    <a:schemeClr val="accent6"/>
                  </a:solidFill>
                  <a:latin typeface="+mj-lt"/>
                </a:rPr>
                <a:t>tiết</a:t>
              </a:r>
              <a:r>
                <a:rPr lang="en-US" sz="3600" dirty="0">
                  <a:solidFill>
                    <a:schemeClr val="accent6"/>
                  </a:solidFill>
                  <a:latin typeface="+mj-lt"/>
                </a:rPr>
                <a:t> </a:t>
              </a:r>
              <a:r>
                <a:rPr lang="en-US" sz="3600" dirty="0" err="1">
                  <a:solidFill>
                    <a:schemeClr val="accent6"/>
                  </a:solidFill>
                  <a:latin typeface="+mj-lt"/>
                </a:rPr>
                <a:t>học</a:t>
              </a:r>
              <a:r>
                <a:rPr lang="en-US" sz="3600" dirty="0">
                  <a:solidFill>
                    <a:schemeClr val="accent6"/>
                  </a:solidFill>
                  <a:latin typeface="+mj-lt"/>
                </a:rPr>
                <a:t> </a:t>
              </a:r>
              <a:r>
                <a:rPr lang="en-US" sz="3600" dirty="0" err="1">
                  <a:solidFill>
                    <a:schemeClr val="accent6"/>
                  </a:solidFill>
                  <a:latin typeface="+mj-lt"/>
                </a:rPr>
                <a:t>trước</a:t>
              </a:r>
              <a:r>
                <a:rPr lang="en-US" sz="3600" dirty="0">
                  <a:solidFill>
                    <a:schemeClr val="accent6"/>
                  </a:solidFill>
                  <a:latin typeface="+mj-lt"/>
                </a:rPr>
                <a:t>, </a:t>
              </a:r>
              <a:r>
                <a:rPr lang="en-US" sz="3600" dirty="0" err="1">
                  <a:solidFill>
                    <a:schemeClr val="accent6"/>
                  </a:solidFill>
                  <a:latin typeface="+mj-lt"/>
                </a:rPr>
                <a:t>các</a:t>
              </a:r>
              <a:r>
                <a:rPr lang="en-US" sz="3600" dirty="0">
                  <a:solidFill>
                    <a:schemeClr val="accent6"/>
                  </a:solidFill>
                  <a:latin typeface="+mj-lt"/>
                </a:rPr>
                <a:t> </a:t>
              </a:r>
              <a:r>
                <a:rPr lang="en-US" sz="3600" dirty="0" err="1">
                  <a:solidFill>
                    <a:schemeClr val="accent6"/>
                  </a:solidFill>
                  <a:latin typeface="+mj-lt"/>
                </a:rPr>
                <a:t>em</a:t>
              </a:r>
              <a:r>
                <a:rPr lang="en-US" sz="3600" dirty="0">
                  <a:solidFill>
                    <a:schemeClr val="accent6"/>
                  </a:solidFill>
                  <a:latin typeface="+mj-lt"/>
                </a:rPr>
                <a:t> </a:t>
              </a:r>
              <a:r>
                <a:rPr lang="en-US" sz="3600" dirty="0" err="1">
                  <a:solidFill>
                    <a:schemeClr val="accent6"/>
                  </a:solidFill>
                  <a:latin typeface="+mj-lt"/>
                </a:rPr>
                <a:t>được</a:t>
              </a:r>
              <a:r>
                <a:rPr lang="en-US" sz="3600" dirty="0">
                  <a:solidFill>
                    <a:schemeClr val="accent6"/>
                  </a:solidFill>
                  <a:latin typeface="+mj-lt"/>
                </a:rPr>
                <a:t> </a:t>
              </a:r>
              <a:r>
                <a:rPr lang="en-US" sz="3600" dirty="0" err="1">
                  <a:solidFill>
                    <a:schemeClr val="accent6"/>
                  </a:solidFill>
                  <a:latin typeface="+mj-lt"/>
                </a:rPr>
                <a:t>học</a:t>
              </a:r>
              <a:r>
                <a:rPr lang="en-US" sz="3600" dirty="0">
                  <a:solidFill>
                    <a:schemeClr val="accent6"/>
                  </a:solidFill>
                  <a:latin typeface="+mj-lt"/>
                </a:rPr>
                <a:t> </a:t>
              </a:r>
              <a:r>
                <a:rPr lang="en-US" sz="3600" dirty="0" err="1">
                  <a:solidFill>
                    <a:schemeClr val="accent6"/>
                  </a:solidFill>
                  <a:latin typeface="+mj-lt"/>
                </a:rPr>
                <a:t>bài</a:t>
              </a:r>
              <a:r>
                <a:rPr lang="en-US" sz="3600" dirty="0">
                  <a:solidFill>
                    <a:schemeClr val="accent6"/>
                  </a:solidFill>
                  <a:latin typeface="+mj-lt"/>
                </a:rPr>
                <a:t> </a:t>
              </a:r>
              <a:r>
                <a:rPr lang="en-US" sz="3600" dirty="0" err="1">
                  <a:solidFill>
                    <a:schemeClr val="accent6"/>
                  </a:solidFill>
                  <a:latin typeface="+mj-lt"/>
                </a:rPr>
                <a:t>đọc</a:t>
              </a:r>
              <a:r>
                <a:rPr lang="en-US" sz="3600" dirty="0">
                  <a:solidFill>
                    <a:schemeClr val="accent6"/>
                  </a:solidFill>
                  <a:latin typeface="+mj-lt"/>
                </a:rPr>
                <a:t> </a:t>
              </a:r>
              <a:r>
                <a:rPr lang="en-US" sz="3600" dirty="0" err="1">
                  <a:solidFill>
                    <a:schemeClr val="accent6"/>
                  </a:solidFill>
                  <a:latin typeface="+mj-lt"/>
                </a:rPr>
                <a:t>nào</a:t>
              </a:r>
              <a:r>
                <a:rPr lang="en-US" sz="3600" dirty="0">
                  <a:solidFill>
                    <a:schemeClr val="accent6"/>
                  </a:solidFill>
                  <a:latin typeface="+mj-lt"/>
                </a:rPr>
                <a:t>?</a:t>
              </a: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534674" y="4696912"/>
            <a:ext cx="1480559" cy="1524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6516" y="1358810"/>
            <a:ext cx="487363" cy="487363"/>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2256516" y="3429000"/>
            <a:ext cx="4677684" cy="1549923"/>
            <a:chOff x="2256516" y="3433557"/>
            <a:chExt cx="4677684"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718688" y="3989903"/>
              <a:ext cx="2327560" cy="615553"/>
            </a:xfrm>
            <a:prstGeom prst="rect">
              <a:avLst/>
            </a:prstGeom>
            <a:noFill/>
          </p:spPr>
          <p:txBody>
            <a:bodyPr wrap="none" lIns="0" tIns="0" rIns="0" bIns="0" rtlCol="0">
              <a:spAutoFit/>
            </a:bodyPr>
            <a:lstStyle/>
            <a:p>
              <a:pPr algn="ctr"/>
              <a:r>
                <a:rPr lang="en-US" sz="4000" dirty="0" err="1">
                  <a:solidFill>
                    <a:schemeClr val="tx1">
                      <a:lumMod val="50000"/>
                      <a:lumOff val="50000"/>
                    </a:schemeClr>
                  </a:solidFill>
                  <a:latin typeface="+mj-lt"/>
                </a:rPr>
                <a:t>Tuổi</a:t>
              </a:r>
              <a:r>
                <a:rPr lang="en-US" sz="4000" dirty="0">
                  <a:solidFill>
                    <a:schemeClr val="tx1">
                      <a:lumMod val="50000"/>
                      <a:lumOff val="50000"/>
                    </a:schemeClr>
                  </a:solidFill>
                  <a:latin typeface="+mj-lt"/>
                </a:rPr>
                <a:t> </a:t>
              </a:r>
              <a:r>
                <a:rPr lang="en-US" sz="4000" dirty="0" err="1">
                  <a:solidFill>
                    <a:schemeClr val="tx1">
                      <a:lumMod val="50000"/>
                      <a:lumOff val="50000"/>
                    </a:schemeClr>
                  </a:solidFill>
                  <a:latin typeface="+mj-lt"/>
                </a:rPr>
                <a:t>ngựa</a:t>
              </a:r>
              <a:endParaRPr lang="en-US" sz="4000" dirty="0">
                <a:solidFill>
                  <a:schemeClr val="tx1">
                    <a:lumMod val="50000"/>
                    <a:lumOff val="50000"/>
                  </a:schemeClr>
                </a:solidFill>
                <a:latin typeface="+mj-lt"/>
              </a:endParaRP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7167386" y="3353692"/>
            <a:ext cx="4567414" cy="1678288"/>
            <a:chOff x="7167386" y="3353692"/>
            <a:chExt cx="4567414"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176466" y="4053804"/>
              <a:ext cx="3459280" cy="615553"/>
            </a:xfrm>
            <a:prstGeom prst="rect">
              <a:avLst/>
            </a:prstGeom>
            <a:noFill/>
          </p:spPr>
          <p:txBody>
            <a:bodyPr wrap="none" lIns="0" tIns="0" rIns="0" bIns="0" rtlCol="0">
              <a:spAutoFit/>
            </a:bodyPr>
            <a:lstStyle/>
            <a:p>
              <a:pPr algn="ctr"/>
              <a:r>
                <a:rPr lang="en-US" sz="4000" dirty="0" err="1">
                  <a:solidFill>
                    <a:schemeClr val="tx1">
                      <a:lumMod val="50000"/>
                      <a:lumOff val="50000"/>
                    </a:schemeClr>
                  </a:solidFill>
                  <a:latin typeface="+mj-lt"/>
                </a:rPr>
                <a:t>Cái</a:t>
              </a:r>
              <a:r>
                <a:rPr lang="en-US" sz="4000" dirty="0">
                  <a:solidFill>
                    <a:schemeClr val="tx1">
                      <a:lumMod val="50000"/>
                      <a:lumOff val="50000"/>
                    </a:schemeClr>
                  </a:solidFill>
                  <a:latin typeface="+mj-lt"/>
                </a:rPr>
                <a:t> </a:t>
              </a:r>
              <a:r>
                <a:rPr lang="en-US" sz="4000" dirty="0" err="1">
                  <a:solidFill>
                    <a:schemeClr val="tx1">
                      <a:lumMod val="50000"/>
                      <a:lumOff val="50000"/>
                    </a:schemeClr>
                  </a:solidFill>
                  <a:latin typeface="+mj-lt"/>
                </a:rPr>
                <a:t>răng</a:t>
              </a:r>
              <a:r>
                <a:rPr lang="en-US" sz="4000" dirty="0">
                  <a:solidFill>
                    <a:schemeClr val="tx1">
                      <a:lumMod val="50000"/>
                      <a:lumOff val="50000"/>
                    </a:schemeClr>
                  </a:solidFill>
                  <a:latin typeface="+mj-lt"/>
                </a:rPr>
                <a:t> </a:t>
              </a:r>
              <a:r>
                <a:rPr lang="en-US" sz="4000" dirty="0" err="1">
                  <a:solidFill>
                    <a:schemeClr val="tx1">
                      <a:lumMod val="50000"/>
                      <a:lumOff val="50000"/>
                    </a:schemeClr>
                  </a:solidFill>
                  <a:latin typeface="+mj-lt"/>
                </a:rPr>
                <a:t>khểnh</a:t>
              </a:r>
              <a:endParaRPr lang="en-US" sz="4000" dirty="0">
                <a:solidFill>
                  <a:schemeClr val="tx1">
                    <a:lumMod val="50000"/>
                    <a:lumOff val="50000"/>
                  </a:schemeClr>
                </a:solidFill>
                <a:latin typeface="+mj-lt"/>
              </a:endParaRP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2228026" y="5129048"/>
            <a:ext cx="4706174" cy="1549923"/>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194417" y="5701395"/>
              <a:ext cx="3606757" cy="615553"/>
            </a:xfrm>
            <a:prstGeom prst="rect">
              <a:avLst/>
            </a:prstGeom>
            <a:noFill/>
          </p:spPr>
          <p:txBody>
            <a:bodyPr wrap="none" lIns="0" tIns="0" rIns="0" bIns="0" rtlCol="0">
              <a:spAutoFit/>
            </a:bodyPr>
            <a:lstStyle/>
            <a:p>
              <a:pPr algn="ctr"/>
              <a:r>
                <a:rPr lang="en-US" sz="4000" dirty="0">
                  <a:solidFill>
                    <a:schemeClr val="tx1">
                      <a:lumMod val="50000"/>
                      <a:lumOff val="50000"/>
                    </a:schemeClr>
                  </a:solidFill>
                  <a:latin typeface="+mj-lt"/>
                </a:rPr>
                <a:t>Văn hay </a:t>
              </a:r>
              <a:r>
                <a:rPr lang="en-US" sz="4000" dirty="0" err="1">
                  <a:solidFill>
                    <a:schemeClr val="tx1">
                      <a:lumMod val="50000"/>
                      <a:lumOff val="50000"/>
                    </a:schemeClr>
                  </a:solidFill>
                  <a:latin typeface="+mj-lt"/>
                </a:rPr>
                <a:t>chữ</a:t>
              </a:r>
              <a:r>
                <a:rPr lang="en-US" sz="4000" dirty="0">
                  <a:solidFill>
                    <a:schemeClr val="tx1">
                      <a:lumMod val="50000"/>
                      <a:lumOff val="50000"/>
                    </a:schemeClr>
                  </a:solidFill>
                  <a:latin typeface="+mj-lt"/>
                </a:rPr>
                <a:t> </a:t>
              </a:r>
              <a:r>
                <a:rPr lang="en-US" sz="4000" dirty="0" err="1">
                  <a:solidFill>
                    <a:schemeClr val="tx1">
                      <a:lumMod val="50000"/>
                      <a:lumOff val="50000"/>
                    </a:schemeClr>
                  </a:solidFill>
                  <a:latin typeface="+mj-lt"/>
                </a:rPr>
                <a:t>tốt</a:t>
              </a:r>
              <a:endParaRPr lang="en-US" sz="4000" dirty="0">
                <a:solidFill>
                  <a:schemeClr val="tx1">
                    <a:lumMod val="50000"/>
                    <a:lumOff val="50000"/>
                  </a:schemeClr>
                </a:solidFill>
                <a:latin typeface="+mj-lt"/>
              </a:endParaRP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7144988" y="5089690"/>
            <a:ext cx="4589812" cy="1548524"/>
            <a:chOff x="7144988" y="5089690"/>
            <a:chExt cx="4589812"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8176466" y="5338597"/>
              <a:ext cx="3239317" cy="1231106"/>
            </a:xfrm>
            <a:prstGeom prst="rect">
              <a:avLst/>
            </a:prstGeom>
            <a:noFill/>
          </p:spPr>
          <p:txBody>
            <a:bodyPr wrap="square" lIns="0" tIns="0" rIns="0" bIns="0" rtlCol="0">
              <a:spAutoFit/>
            </a:bodyPr>
            <a:lstStyle/>
            <a:p>
              <a:pPr algn="ctr"/>
              <a:r>
                <a:rPr lang="en-US" sz="4000" dirty="0" err="1">
                  <a:solidFill>
                    <a:schemeClr val="tx1">
                      <a:lumMod val="50000"/>
                      <a:lumOff val="50000"/>
                    </a:schemeClr>
                  </a:solidFill>
                  <a:latin typeface="+mj-lt"/>
                </a:rPr>
                <a:t>Những</a:t>
              </a:r>
              <a:r>
                <a:rPr lang="en-US" sz="4000" dirty="0">
                  <a:solidFill>
                    <a:schemeClr val="tx1">
                      <a:lumMod val="50000"/>
                      <a:lumOff val="50000"/>
                    </a:schemeClr>
                  </a:solidFill>
                  <a:latin typeface="+mj-lt"/>
                </a:rPr>
                <a:t> </a:t>
              </a:r>
              <a:r>
                <a:rPr lang="en-US" sz="4000" dirty="0" err="1">
                  <a:solidFill>
                    <a:schemeClr val="tx1">
                      <a:lumMod val="50000"/>
                      <a:lumOff val="50000"/>
                    </a:schemeClr>
                  </a:solidFill>
                  <a:latin typeface="+mj-lt"/>
                </a:rPr>
                <a:t>hạt</a:t>
              </a:r>
              <a:r>
                <a:rPr lang="en-US" sz="4000" dirty="0">
                  <a:solidFill>
                    <a:schemeClr val="tx1">
                      <a:lumMod val="50000"/>
                      <a:lumOff val="50000"/>
                    </a:schemeClr>
                  </a:solidFill>
                  <a:latin typeface="+mj-lt"/>
                </a:rPr>
                <a:t> </a:t>
              </a:r>
              <a:r>
                <a:rPr lang="en-US" sz="4000" dirty="0" err="1">
                  <a:solidFill>
                    <a:schemeClr val="tx1">
                      <a:lumMod val="50000"/>
                      <a:lumOff val="50000"/>
                    </a:schemeClr>
                  </a:solidFill>
                  <a:latin typeface="+mj-lt"/>
                </a:rPr>
                <a:t>thóc</a:t>
              </a:r>
              <a:r>
                <a:rPr lang="en-US" sz="4000" dirty="0">
                  <a:solidFill>
                    <a:schemeClr val="tx1">
                      <a:lumMod val="50000"/>
                      <a:lumOff val="50000"/>
                    </a:schemeClr>
                  </a:solidFill>
                  <a:latin typeface="+mj-lt"/>
                </a:rPr>
                <a:t> </a:t>
              </a:r>
              <a:r>
                <a:rPr lang="en-US" sz="4000" dirty="0" err="1">
                  <a:solidFill>
                    <a:schemeClr val="tx1">
                      <a:lumMod val="50000"/>
                      <a:lumOff val="50000"/>
                    </a:schemeClr>
                  </a:solidFill>
                  <a:latin typeface="+mj-lt"/>
                </a:rPr>
                <a:t>giống</a:t>
              </a:r>
              <a:endParaRPr lang="en-US" sz="4000" dirty="0">
                <a:solidFill>
                  <a:schemeClr val="tx1">
                    <a:lumMod val="50000"/>
                    <a:lumOff val="50000"/>
                  </a:schemeClr>
                </a:solidFill>
                <a:latin typeface="+mj-lt"/>
              </a:endParaRPr>
            </a:p>
          </p:txBody>
        </p:sp>
      </p:grpSp>
      <p:sp>
        <p:nvSpPr>
          <p:cNvPr id="15" name="Rectangle 14">
            <a:extLst>
              <a:ext uri="{FF2B5EF4-FFF2-40B4-BE49-F238E27FC236}">
                <a16:creationId xmlns:a16="http://schemas.microsoft.com/office/drawing/2014/main" id="{8368BB1B-92B6-4DE5-ACDE-179696214C55}"/>
              </a:ext>
            </a:extLst>
          </p:cNvPr>
          <p:cNvSpPr/>
          <p:nvPr/>
        </p:nvSpPr>
        <p:spPr>
          <a:xfrm>
            <a:off x="-1257799"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Khi đến mỗi Slide, thầy cô</a:t>
            </a:r>
            <a:br>
              <a:rPr lang="en-US" sz="2400">
                <a:solidFill>
                  <a:schemeClr val="tx1"/>
                </a:solidFill>
              </a:rPr>
            </a:br>
            <a:r>
              <a:rPr lang="en-US" sz="2400">
                <a:solidFill>
                  <a:schemeClr val="tx1"/>
                </a:solidFill>
              </a:rPr>
              <a:t>nhấp chuột trái 1 lần hoặc</a:t>
            </a:r>
            <a:br>
              <a:rPr lang="en-US" sz="2400">
                <a:solidFill>
                  <a:schemeClr val="tx1"/>
                </a:solidFill>
              </a:rPr>
            </a:br>
            <a:r>
              <a:rPr lang="en-US" sz="2400">
                <a:solidFill>
                  <a:schemeClr val="tx1"/>
                </a:solidFill>
              </a:rPr>
              <a:t>phím mũi tên qua phải thì câu hỏi và đáp án sẽ tự xuất hiện.</a:t>
            </a:r>
          </a:p>
        </p:txBody>
      </p:sp>
      <p:sp>
        <p:nvSpPr>
          <p:cNvPr id="43" name="Rectangle 42">
            <a:extLst>
              <a:ext uri="{FF2B5EF4-FFF2-40B4-BE49-F238E27FC236}">
                <a16:creationId xmlns:a16="http://schemas.microsoft.com/office/drawing/2014/main" id="{AC24F5DE-75CB-4900-959D-9E968A52D007}"/>
              </a:ext>
            </a:extLst>
          </p:cNvPr>
          <p:cNvSpPr/>
          <p:nvPr/>
        </p:nvSpPr>
        <p:spPr>
          <a:xfrm>
            <a:off x="3681816"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Sau khi HS đưa ra đáp án qua Camera, thầy cô nhấp vào đáp án đúng để xác nhận đáp án.</a:t>
            </a:r>
          </a:p>
        </p:txBody>
      </p:sp>
      <p:sp>
        <p:nvSpPr>
          <p:cNvPr id="44" name="Rectangle 43">
            <a:extLst>
              <a:ext uri="{FF2B5EF4-FFF2-40B4-BE49-F238E27FC236}">
                <a16:creationId xmlns:a16="http://schemas.microsoft.com/office/drawing/2014/main" id="{43EE7E23-BC61-4045-9025-919F8F5553AA}"/>
              </a:ext>
            </a:extLst>
          </p:cNvPr>
          <p:cNvSpPr/>
          <p:nvPr/>
        </p:nvSpPr>
        <p:spPr>
          <a:xfrm>
            <a:off x="8640481"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Để chuyển sang câu hỏi tiếp theo, thầy cô nhấp phím mũi tên qua phải 2 lần hoặc</a:t>
            </a:r>
            <a:br>
              <a:rPr lang="en-US" sz="2800">
                <a:solidFill>
                  <a:schemeClr val="tx1"/>
                </a:solidFill>
              </a:rPr>
            </a:br>
            <a:r>
              <a:rPr lang="en-US" sz="2800">
                <a:solidFill>
                  <a:schemeClr val="tx1"/>
                </a:solidFill>
              </a:rPr>
              <a:t>nhấp chuột trái 2 lần.</a:t>
            </a:r>
          </a:p>
        </p:txBody>
      </p:sp>
    </p:spTree>
    <p:extLst>
      <p:ext uri="{BB962C8B-B14F-4D97-AF65-F5344CB8AC3E}">
        <p14:creationId xmlns:p14="http://schemas.microsoft.com/office/powerpoint/2010/main" val="121401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0"/>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2434106" y="246185"/>
            <a:ext cx="9486901" cy="3182815"/>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74878" y="1458461"/>
              <a:ext cx="9029103" cy="1288494"/>
            </a:xfrm>
            <a:prstGeom prst="rect">
              <a:avLst/>
            </a:prstGeom>
            <a:noFill/>
          </p:spPr>
          <p:txBody>
            <a:bodyPr wrap="square" lIns="0" tIns="0" rIns="0" bIns="0" rtlCol="0">
              <a:spAutoFit/>
            </a:bodyPr>
            <a:lstStyle/>
            <a:p>
              <a:pPr algn="ctr">
                <a:lnSpc>
                  <a:spcPct val="121000"/>
                </a:lnSpc>
              </a:pPr>
              <a:r>
                <a:rPr lang="en-US" sz="3600" dirty="0" err="1">
                  <a:solidFill>
                    <a:schemeClr val="accent6"/>
                  </a:solidFill>
                  <a:latin typeface="+mj-lt"/>
                </a:rPr>
                <a:t>Bài</a:t>
              </a:r>
              <a:r>
                <a:rPr lang="en-US" sz="3600" dirty="0">
                  <a:solidFill>
                    <a:schemeClr val="accent6"/>
                  </a:solidFill>
                  <a:latin typeface="+mj-lt"/>
                </a:rPr>
                <a:t> </a:t>
              </a:r>
              <a:r>
                <a:rPr lang="en-US" sz="3600" dirty="0" err="1">
                  <a:solidFill>
                    <a:schemeClr val="accent6"/>
                  </a:solidFill>
                  <a:latin typeface="+mj-lt"/>
                </a:rPr>
                <a:t>đọc</a:t>
              </a:r>
              <a:r>
                <a:rPr lang="en-US" sz="3600" dirty="0">
                  <a:solidFill>
                    <a:schemeClr val="accent6"/>
                  </a:solidFill>
                  <a:latin typeface="+mj-lt"/>
                </a:rPr>
                <a:t> “</a:t>
              </a:r>
              <a:r>
                <a:rPr lang="en-US" sz="3600" dirty="0" err="1">
                  <a:solidFill>
                    <a:schemeClr val="accent6"/>
                  </a:solidFill>
                  <a:latin typeface="+mj-lt"/>
                </a:rPr>
                <a:t>Những</a:t>
              </a:r>
              <a:r>
                <a:rPr lang="en-US" sz="3600" dirty="0">
                  <a:solidFill>
                    <a:schemeClr val="accent6"/>
                  </a:solidFill>
                  <a:latin typeface="+mj-lt"/>
                </a:rPr>
                <a:t> </a:t>
              </a:r>
              <a:r>
                <a:rPr lang="en-US" sz="3600" dirty="0" err="1">
                  <a:solidFill>
                    <a:schemeClr val="accent6"/>
                  </a:solidFill>
                  <a:latin typeface="+mj-lt"/>
                </a:rPr>
                <a:t>hạt</a:t>
              </a:r>
              <a:r>
                <a:rPr lang="en-US" sz="3600" dirty="0">
                  <a:solidFill>
                    <a:schemeClr val="accent6"/>
                  </a:solidFill>
                  <a:latin typeface="+mj-lt"/>
                </a:rPr>
                <a:t> </a:t>
              </a:r>
              <a:r>
                <a:rPr lang="en-US" sz="3600" dirty="0" err="1">
                  <a:solidFill>
                    <a:schemeClr val="accent6"/>
                  </a:solidFill>
                  <a:latin typeface="+mj-lt"/>
                </a:rPr>
                <a:t>thóc</a:t>
              </a:r>
              <a:r>
                <a:rPr lang="en-US" sz="3600" dirty="0">
                  <a:solidFill>
                    <a:schemeClr val="accent6"/>
                  </a:solidFill>
                  <a:latin typeface="+mj-lt"/>
                </a:rPr>
                <a:t> </a:t>
              </a:r>
              <a:r>
                <a:rPr lang="en-US" sz="3600" dirty="0" err="1">
                  <a:solidFill>
                    <a:schemeClr val="accent6"/>
                  </a:solidFill>
                  <a:latin typeface="+mj-lt"/>
                </a:rPr>
                <a:t>giống</a:t>
              </a:r>
              <a:r>
                <a:rPr lang="en-US" sz="3600" dirty="0">
                  <a:solidFill>
                    <a:schemeClr val="accent6"/>
                  </a:solidFill>
                  <a:latin typeface="+mj-lt"/>
                </a:rPr>
                <a:t>” </a:t>
              </a:r>
              <a:r>
                <a:rPr lang="en-US" sz="3600" dirty="0" err="1">
                  <a:solidFill>
                    <a:schemeClr val="accent6"/>
                  </a:solidFill>
                  <a:latin typeface="+mj-lt"/>
                </a:rPr>
                <a:t>được</a:t>
              </a:r>
              <a:r>
                <a:rPr lang="en-US" sz="3600" dirty="0">
                  <a:solidFill>
                    <a:schemeClr val="accent6"/>
                  </a:solidFill>
                  <a:latin typeface="+mj-lt"/>
                </a:rPr>
                <a:t> chia </a:t>
              </a:r>
              <a:r>
                <a:rPr lang="en-US" sz="3600" dirty="0" err="1">
                  <a:solidFill>
                    <a:schemeClr val="accent6"/>
                  </a:solidFill>
                  <a:latin typeface="+mj-lt"/>
                </a:rPr>
                <a:t>thành</a:t>
              </a:r>
              <a:r>
                <a:rPr lang="en-US" sz="3600" dirty="0">
                  <a:solidFill>
                    <a:schemeClr val="accent6"/>
                  </a:solidFill>
                  <a:latin typeface="+mj-lt"/>
                </a:rPr>
                <a:t> </a:t>
              </a:r>
              <a:r>
                <a:rPr lang="en-US" sz="3600" dirty="0" err="1">
                  <a:solidFill>
                    <a:schemeClr val="accent6"/>
                  </a:solidFill>
                  <a:latin typeface="+mj-lt"/>
                </a:rPr>
                <a:t>mấy</a:t>
              </a:r>
              <a:r>
                <a:rPr lang="en-US" sz="3600" dirty="0">
                  <a:solidFill>
                    <a:schemeClr val="accent6"/>
                  </a:solidFill>
                  <a:latin typeface="+mj-lt"/>
                </a:rPr>
                <a:t> </a:t>
              </a:r>
              <a:r>
                <a:rPr lang="en-US" sz="3600" dirty="0" err="1">
                  <a:solidFill>
                    <a:schemeClr val="accent6"/>
                  </a:solidFill>
                  <a:latin typeface="+mj-lt"/>
                </a:rPr>
                <a:t>đoạn</a:t>
              </a:r>
              <a:r>
                <a:rPr lang="en-US" sz="3600" dirty="0">
                  <a:solidFill>
                    <a:schemeClr val="accent6"/>
                  </a:solidFill>
                  <a:latin typeface="+mj-lt"/>
                </a:rPr>
                <a:t>?</a:t>
              </a: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534674" y="4696912"/>
            <a:ext cx="1480559" cy="1524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6516" y="1358810"/>
            <a:ext cx="487363" cy="487363"/>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2256516" y="3429000"/>
            <a:ext cx="4677684" cy="1549923"/>
            <a:chOff x="2256516" y="3433557"/>
            <a:chExt cx="4677684"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4082569" y="3989903"/>
              <a:ext cx="1599797" cy="615553"/>
            </a:xfrm>
            <a:prstGeom prst="rect">
              <a:avLst/>
            </a:prstGeom>
            <a:noFill/>
          </p:spPr>
          <p:txBody>
            <a:bodyPr wrap="none" lIns="0" tIns="0" rIns="0" bIns="0" rtlCol="0">
              <a:spAutoFit/>
            </a:bodyPr>
            <a:lstStyle/>
            <a:p>
              <a:pPr algn="ctr"/>
              <a:r>
                <a:rPr lang="en-US" sz="4000" dirty="0">
                  <a:solidFill>
                    <a:schemeClr val="tx1">
                      <a:lumMod val="50000"/>
                      <a:lumOff val="50000"/>
                    </a:schemeClr>
                  </a:solidFill>
                  <a:latin typeface="+mj-lt"/>
                </a:rPr>
                <a:t>4 </a:t>
              </a:r>
              <a:r>
                <a:rPr lang="en-US" sz="4000" dirty="0" err="1">
                  <a:solidFill>
                    <a:schemeClr val="tx1">
                      <a:lumMod val="50000"/>
                      <a:lumOff val="50000"/>
                    </a:schemeClr>
                  </a:solidFill>
                  <a:latin typeface="+mj-lt"/>
                </a:rPr>
                <a:t>đoạn</a:t>
              </a:r>
              <a:endParaRPr lang="en-US" sz="4000" dirty="0">
                <a:solidFill>
                  <a:schemeClr val="tx1">
                    <a:lumMod val="50000"/>
                    <a:lumOff val="50000"/>
                  </a:schemeClr>
                </a:solidFill>
                <a:latin typeface="+mj-lt"/>
              </a:endParaRP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7167386" y="3353692"/>
            <a:ext cx="4567414" cy="1678288"/>
            <a:chOff x="7167386" y="3353692"/>
            <a:chExt cx="4567414"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890452" y="3989903"/>
              <a:ext cx="1599797" cy="615553"/>
            </a:xfrm>
            <a:prstGeom prst="rect">
              <a:avLst/>
            </a:prstGeom>
            <a:noFill/>
          </p:spPr>
          <p:txBody>
            <a:bodyPr wrap="none" lIns="0" tIns="0" rIns="0" bIns="0" rtlCol="0">
              <a:spAutoFit/>
            </a:bodyPr>
            <a:lstStyle/>
            <a:p>
              <a:pPr algn="ctr"/>
              <a:r>
                <a:rPr lang="en-US" sz="4000" dirty="0">
                  <a:solidFill>
                    <a:schemeClr val="tx1">
                      <a:lumMod val="50000"/>
                      <a:lumOff val="50000"/>
                    </a:schemeClr>
                  </a:solidFill>
                  <a:latin typeface="+mj-lt"/>
                </a:rPr>
                <a:t>2 </a:t>
              </a:r>
              <a:r>
                <a:rPr lang="en-US" sz="4000" dirty="0" err="1">
                  <a:solidFill>
                    <a:schemeClr val="tx1">
                      <a:lumMod val="50000"/>
                      <a:lumOff val="50000"/>
                    </a:schemeClr>
                  </a:solidFill>
                  <a:latin typeface="+mj-lt"/>
                </a:rPr>
                <a:t>đoạn</a:t>
              </a:r>
              <a:endParaRPr lang="en-US" sz="4000" dirty="0">
                <a:solidFill>
                  <a:schemeClr val="tx1">
                    <a:lumMod val="50000"/>
                    <a:lumOff val="50000"/>
                  </a:schemeClr>
                </a:solidFill>
                <a:latin typeface="+mj-lt"/>
              </a:endParaRP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2228026" y="5129048"/>
            <a:ext cx="4706174" cy="1549923"/>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4082567" y="5635627"/>
              <a:ext cx="1599797" cy="615553"/>
            </a:xfrm>
            <a:prstGeom prst="rect">
              <a:avLst/>
            </a:prstGeom>
            <a:noFill/>
          </p:spPr>
          <p:txBody>
            <a:bodyPr wrap="none" lIns="0" tIns="0" rIns="0" bIns="0" rtlCol="0">
              <a:spAutoFit/>
            </a:bodyPr>
            <a:lstStyle/>
            <a:p>
              <a:pPr algn="ctr"/>
              <a:r>
                <a:rPr lang="en-US" sz="4000" dirty="0">
                  <a:solidFill>
                    <a:schemeClr val="tx1">
                      <a:lumMod val="50000"/>
                      <a:lumOff val="50000"/>
                    </a:schemeClr>
                  </a:solidFill>
                  <a:latin typeface="+mj-lt"/>
                </a:rPr>
                <a:t>3 </a:t>
              </a:r>
              <a:r>
                <a:rPr lang="en-US" sz="4000" dirty="0" err="1">
                  <a:solidFill>
                    <a:schemeClr val="tx1">
                      <a:lumMod val="50000"/>
                      <a:lumOff val="50000"/>
                    </a:schemeClr>
                  </a:solidFill>
                  <a:latin typeface="+mj-lt"/>
                </a:rPr>
                <a:t>đoạn</a:t>
              </a:r>
              <a:endParaRPr lang="en-US" sz="4000" dirty="0">
                <a:solidFill>
                  <a:schemeClr val="tx1">
                    <a:lumMod val="50000"/>
                    <a:lumOff val="50000"/>
                  </a:schemeClr>
                </a:solidFill>
                <a:latin typeface="+mj-lt"/>
              </a:endParaRP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7144988" y="5089690"/>
            <a:ext cx="4589812" cy="1548524"/>
            <a:chOff x="7144988" y="5089690"/>
            <a:chExt cx="4589812"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8890448" y="5635627"/>
              <a:ext cx="1599797" cy="615553"/>
            </a:xfrm>
            <a:prstGeom prst="rect">
              <a:avLst/>
            </a:prstGeom>
            <a:noFill/>
          </p:spPr>
          <p:txBody>
            <a:bodyPr wrap="none" lIns="0" tIns="0" rIns="0" bIns="0" rtlCol="0">
              <a:spAutoFit/>
            </a:bodyPr>
            <a:lstStyle/>
            <a:p>
              <a:pPr algn="ctr"/>
              <a:r>
                <a:rPr lang="en-US" sz="4000" dirty="0">
                  <a:solidFill>
                    <a:schemeClr val="tx1">
                      <a:lumMod val="50000"/>
                      <a:lumOff val="50000"/>
                    </a:schemeClr>
                  </a:solidFill>
                  <a:latin typeface="+mj-lt"/>
                </a:rPr>
                <a:t>5 </a:t>
              </a:r>
              <a:r>
                <a:rPr lang="en-US" sz="4000" dirty="0" err="1">
                  <a:solidFill>
                    <a:schemeClr val="tx1">
                      <a:lumMod val="50000"/>
                      <a:lumOff val="50000"/>
                    </a:schemeClr>
                  </a:solidFill>
                  <a:latin typeface="+mj-lt"/>
                </a:rPr>
                <a:t>đoạn</a:t>
              </a:r>
              <a:endParaRPr lang="en-US" sz="4000" dirty="0">
                <a:solidFill>
                  <a:schemeClr val="tx1">
                    <a:lumMod val="50000"/>
                    <a:lumOff val="50000"/>
                  </a:schemeClr>
                </a:solidFill>
                <a:latin typeface="+mj-lt"/>
              </a:endParaRPr>
            </a:p>
          </p:txBody>
        </p:sp>
      </p:grpSp>
      <p:sp>
        <p:nvSpPr>
          <p:cNvPr id="29" name="Rectangle 28">
            <a:extLst>
              <a:ext uri="{FF2B5EF4-FFF2-40B4-BE49-F238E27FC236}">
                <a16:creationId xmlns:a16="http://schemas.microsoft.com/office/drawing/2014/main" id="{B792BB09-07F5-4F2A-A006-4A958E2892B1}"/>
              </a:ext>
            </a:extLst>
          </p:cNvPr>
          <p:cNvSpPr/>
          <p:nvPr/>
        </p:nvSpPr>
        <p:spPr>
          <a:xfrm>
            <a:off x="-1257799"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Khi đến mỗi Slide, thầy cô</a:t>
            </a:r>
            <a:br>
              <a:rPr lang="en-US" sz="2400">
                <a:solidFill>
                  <a:schemeClr val="tx1"/>
                </a:solidFill>
              </a:rPr>
            </a:br>
            <a:r>
              <a:rPr lang="en-US" sz="2400">
                <a:solidFill>
                  <a:schemeClr val="tx1"/>
                </a:solidFill>
              </a:rPr>
              <a:t>nhấp chuột trái 1 lần hoặc</a:t>
            </a:r>
            <a:br>
              <a:rPr lang="en-US" sz="2400">
                <a:solidFill>
                  <a:schemeClr val="tx1"/>
                </a:solidFill>
              </a:rPr>
            </a:br>
            <a:r>
              <a:rPr lang="en-US" sz="2400">
                <a:solidFill>
                  <a:schemeClr val="tx1"/>
                </a:solidFill>
              </a:rPr>
              <a:t>phím mũi tên qua phải thì câu hỏi và đáp án sẽ tự xuất hiện.</a:t>
            </a:r>
          </a:p>
        </p:txBody>
      </p:sp>
      <p:sp>
        <p:nvSpPr>
          <p:cNvPr id="30" name="Rectangle 29">
            <a:extLst>
              <a:ext uri="{FF2B5EF4-FFF2-40B4-BE49-F238E27FC236}">
                <a16:creationId xmlns:a16="http://schemas.microsoft.com/office/drawing/2014/main" id="{9E4113E9-F50F-44AF-B583-47ED78FBE603}"/>
              </a:ext>
            </a:extLst>
          </p:cNvPr>
          <p:cNvSpPr/>
          <p:nvPr/>
        </p:nvSpPr>
        <p:spPr>
          <a:xfrm>
            <a:off x="3681816"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46DE6512-6432-405C-A619-64B28BB1F945}"/>
              </a:ext>
            </a:extLst>
          </p:cNvPr>
          <p:cNvSpPr/>
          <p:nvPr/>
        </p:nvSpPr>
        <p:spPr>
          <a:xfrm>
            <a:off x="8640481"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Để chuyển sang câu hỏi tiếp theo, thầy cô nhấp phím mũi tên qua phải 2 lần hoặc</a:t>
            </a:r>
            <a:br>
              <a:rPr lang="en-US" sz="2800">
                <a:solidFill>
                  <a:schemeClr val="tx1"/>
                </a:solidFill>
              </a:rPr>
            </a:br>
            <a:r>
              <a:rPr lang="en-US" sz="2800">
                <a:solidFill>
                  <a:schemeClr val="tx1"/>
                </a:solidFill>
              </a:rPr>
              <a:t>nhấp chuột trái 2 lần.</a:t>
            </a:r>
          </a:p>
        </p:txBody>
      </p:sp>
    </p:spTree>
    <p:extLst>
      <p:ext uri="{BB962C8B-B14F-4D97-AF65-F5344CB8AC3E}">
        <p14:creationId xmlns:p14="http://schemas.microsoft.com/office/powerpoint/2010/main" val="376315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7"/>
          <a:stretch>
            <a:fillRect/>
          </a:stretch>
        </p:blipFill>
        <p:spPr>
          <a:xfrm>
            <a:off x="0" y="0"/>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2384251" y="1846173"/>
            <a:ext cx="9486901" cy="3182815"/>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8"/>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63004" y="1295612"/>
              <a:ext cx="9029103" cy="1288494"/>
            </a:xfrm>
            <a:prstGeom prst="rect">
              <a:avLst/>
            </a:prstGeom>
            <a:noFill/>
          </p:spPr>
          <p:txBody>
            <a:bodyPr wrap="square" lIns="0" tIns="0" rIns="0" bIns="0" rtlCol="0">
              <a:spAutoFit/>
            </a:bodyPr>
            <a:lstStyle/>
            <a:p>
              <a:pPr algn="ctr">
                <a:lnSpc>
                  <a:spcPct val="121000"/>
                </a:lnSpc>
              </a:pPr>
              <a:r>
                <a:rPr lang="en-US" sz="3600" dirty="0" err="1">
                  <a:solidFill>
                    <a:schemeClr val="accent6"/>
                  </a:solidFill>
                  <a:latin typeface="+mj-lt"/>
                </a:rPr>
                <a:t>Đọc</a:t>
              </a:r>
              <a:r>
                <a:rPr lang="en-US" sz="3600" dirty="0">
                  <a:solidFill>
                    <a:schemeClr val="accent6"/>
                  </a:solidFill>
                  <a:latin typeface="+mj-lt"/>
                </a:rPr>
                <a:t> </a:t>
              </a:r>
              <a:r>
                <a:rPr lang="en-US" sz="3600" dirty="0" err="1">
                  <a:solidFill>
                    <a:schemeClr val="accent6"/>
                  </a:solidFill>
                  <a:latin typeface="+mj-lt"/>
                </a:rPr>
                <a:t>một</a:t>
              </a:r>
              <a:r>
                <a:rPr lang="en-US" sz="3600" dirty="0">
                  <a:solidFill>
                    <a:schemeClr val="accent6"/>
                  </a:solidFill>
                  <a:latin typeface="+mj-lt"/>
                </a:rPr>
                <a:t> </a:t>
              </a:r>
              <a:r>
                <a:rPr lang="en-US" sz="3600" dirty="0" err="1">
                  <a:solidFill>
                    <a:schemeClr val="accent6"/>
                  </a:solidFill>
                  <a:latin typeface="+mj-lt"/>
                </a:rPr>
                <a:t>đoạn</a:t>
              </a:r>
              <a:r>
                <a:rPr lang="en-US" sz="3600" dirty="0">
                  <a:solidFill>
                    <a:schemeClr val="accent6"/>
                  </a:solidFill>
                  <a:latin typeface="+mj-lt"/>
                </a:rPr>
                <a:t> </a:t>
              </a:r>
              <a:r>
                <a:rPr lang="en-US" sz="3600" dirty="0" err="1">
                  <a:solidFill>
                    <a:schemeClr val="accent6"/>
                  </a:solidFill>
                  <a:latin typeface="+mj-lt"/>
                </a:rPr>
                <a:t>mà</a:t>
              </a:r>
              <a:r>
                <a:rPr lang="en-US" sz="3600" dirty="0">
                  <a:solidFill>
                    <a:schemeClr val="accent6"/>
                  </a:solidFill>
                  <a:latin typeface="+mj-lt"/>
                </a:rPr>
                <a:t> </a:t>
              </a:r>
              <a:r>
                <a:rPr lang="en-US" sz="3600" dirty="0" err="1">
                  <a:solidFill>
                    <a:schemeClr val="accent6"/>
                  </a:solidFill>
                  <a:latin typeface="+mj-lt"/>
                </a:rPr>
                <a:t>em</a:t>
              </a:r>
              <a:r>
                <a:rPr lang="en-US" sz="3600" dirty="0">
                  <a:solidFill>
                    <a:schemeClr val="accent6"/>
                  </a:solidFill>
                  <a:latin typeface="+mj-lt"/>
                </a:rPr>
                <a:t> </a:t>
              </a:r>
              <a:r>
                <a:rPr lang="en-US" sz="3600" dirty="0" err="1">
                  <a:solidFill>
                    <a:schemeClr val="accent6"/>
                  </a:solidFill>
                  <a:latin typeface="+mj-lt"/>
                </a:rPr>
                <a:t>yêu</a:t>
              </a:r>
              <a:r>
                <a:rPr lang="en-US" sz="3600" dirty="0">
                  <a:solidFill>
                    <a:schemeClr val="accent6"/>
                  </a:solidFill>
                  <a:latin typeface="+mj-lt"/>
                </a:rPr>
                <a:t> </a:t>
              </a:r>
              <a:r>
                <a:rPr lang="en-US" sz="3600" dirty="0" err="1">
                  <a:solidFill>
                    <a:schemeClr val="accent6"/>
                  </a:solidFill>
                  <a:latin typeface="+mj-lt"/>
                </a:rPr>
                <a:t>thích</a:t>
              </a:r>
              <a:r>
                <a:rPr lang="en-US" sz="3600" dirty="0">
                  <a:solidFill>
                    <a:schemeClr val="accent6"/>
                  </a:solidFill>
                  <a:latin typeface="+mj-lt"/>
                </a:rPr>
                <a:t> </a:t>
              </a:r>
              <a:r>
                <a:rPr lang="en-US" sz="3600" dirty="0" err="1">
                  <a:solidFill>
                    <a:schemeClr val="accent6"/>
                  </a:solidFill>
                  <a:latin typeface="+mj-lt"/>
                </a:rPr>
                <a:t>trong</a:t>
              </a:r>
              <a:r>
                <a:rPr lang="en-US" sz="3600" dirty="0">
                  <a:solidFill>
                    <a:schemeClr val="accent6"/>
                  </a:solidFill>
                  <a:latin typeface="+mj-lt"/>
                </a:rPr>
                <a:t> </a:t>
              </a:r>
              <a:r>
                <a:rPr lang="en-US" sz="3600" dirty="0" err="1">
                  <a:solidFill>
                    <a:schemeClr val="accent6"/>
                  </a:solidFill>
                  <a:latin typeface="+mj-lt"/>
                </a:rPr>
                <a:t>bài</a:t>
              </a:r>
              <a:r>
                <a:rPr lang="en-US" sz="3600" dirty="0">
                  <a:solidFill>
                    <a:schemeClr val="accent6"/>
                  </a:solidFill>
                  <a:latin typeface="+mj-lt"/>
                </a:rPr>
                <a:t> </a:t>
              </a:r>
            </a:p>
            <a:p>
              <a:pPr algn="ctr">
                <a:lnSpc>
                  <a:spcPct val="121000"/>
                </a:lnSpc>
              </a:pPr>
              <a:r>
                <a:rPr lang="en-US" sz="3600" dirty="0">
                  <a:solidFill>
                    <a:schemeClr val="accent6"/>
                  </a:solidFill>
                  <a:latin typeface="+mj-lt"/>
                </a:rPr>
                <a:t>“</a:t>
              </a:r>
              <a:r>
                <a:rPr lang="en-US" sz="3600" dirty="0" err="1">
                  <a:solidFill>
                    <a:schemeClr val="accent6"/>
                  </a:solidFill>
                  <a:latin typeface="+mj-lt"/>
                </a:rPr>
                <a:t>Những</a:t>
              </a:r>
              <a:r>
                <a:rPr lang="en-US" sz="3600" dirty="0">
                  <a:solidFill>
                    <a:schemeClr val="accent6"/>
                  </a:solidFill>
                  <a:latin typeface="+mj-lt"/>
                </a:rPr>
                <a:t> </a:t>
              </a:r>
              <a:r>
                <a:rPr lang="en-US" sz="3600" dirty="0" err="1">
                  <a:solidFill>
                    <a:schemeClr val="accent6"/>
                  </a:solidFill>
                  <a:latin typeface="+mj-lt"/>
                </a:rPr>
                <a:t>hạt</a:t>
              </a:r>
              <a:r>
                <a:rPr lang="en-US" sz="3600" dirty="0">
                  <a:solidFill>
                    <a:schemeClr val="accent6"/>
                  </a:solidFill>
                  <a:latin typeface="+mj-lt"/>
                </a:rPr>
                <a:t> </a:t>
              </a:r>
              <a:r>
                <a:rPr lang="en-US" sz="3600" dirty="0" err="1">
                  <a:solidFill>
                    <a:schemeClr val="accent6"/>
                  </a:solidFill>
                  <a:latin typeface="+mj-lt"/>
                </a:rPr>
                <a:t>thóc</a:t>
              </a:r>
              <a:r>
                <a:rPr lang="en-US" sz="3600" dirty="0">
                  <a:solidFill>
                    <a:schemeClr val="accent6"/>
                  </a:solidFill>
                  <a:latin typeface="+mj-lt"/>
                </a:rPr>
                <a:t> </a:t>
              </a:r>
              <a:r>
                <a:rPr lang="en-US" sz="3600" dirty="0" err="1">
                  <a:solidFill>
                    <a:schemeClr val="accent6"/>
                  </a:solidFill>
                  <a:latin typeface="+mj-lt"/>
                </a:rPr>
                <a:t>giống</a:t>
              </a:r>
              <a:r>
                <a:rPr lang="en-US" sz="3600" dirty="0">
                  <a:solidFill>
                    <a:schemeClr val="accent6"/>
                  </a:solidFill>
                  <a:latin typeface="+mj-lt"/>
                </a:rPr>
                <a:t>”</a:t>
              </a: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0">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1"/>
          <a:stretch>
            <a:fillRect/>
          </a:stretch>
        </p:blipFill>
        <p:spPr>
          <a:xfrm>
            <a:off x="534674" y="4696912"/>
            <a:ext cx="1480559" cy="1524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06516" y="1358810"/>
            <a:ext cx="487363" cy="487363"/>
          </a:xfrm>
          <a:prstGeom prst="rect">
            <a:avLst/>
          </a:prstGeom>
        </p:spPr>
      </p:pic>
      <p:sp>
        <p:nvSpPr>
          <p:cNvPr id="29" name="Rectangle 28">
            <a:extLst>
              <a:ext uri="{FF2B5EF4-FFF2-40B4-BE49-F238E27FC236}">
                <a16:creationId xmlns:a16="http://schemas.microsoft.com/office/drawing/2014/main" id="{3E192980-6695-4603-9EB8-AB490E1EF696}"/>
              </a:ext>
            </a:extLst>
          </p:cNvPr>
          <p:cNvSpPr/>
          <p:nvPr/>
        </p:nvSpPr>
        <p:spPr>
          <a:xfrm>
            <a:off x="-1257799"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Khi đến mỗi Slide, thầy cô</a:t>
            </a:r>
            <a:br>
              <a:rPr lang="en-US" sz="2400">
                <a:solidFill>
                  <a:schemeClr val="tx1"/>
                </a:solidFill>
              </a:rPr>
            </a:br>
            <a:r>
              <a:rPr lang="en-US" sz="2400">
                <a:solidFill>
                  <a:schemeClr val="tx1"/>
                </a:solidFill>
              </a:rPr>
              <a:t>nhấp chuột trái 1 lần hoặc</a:t>
            </a:r>
            <a:br>
              <a:rPr lang="en-US" sz="2400">
                <a:solidFill>
                  <a:schemeClr val="tx1"/>
                </a:solidFill>
              </a:rPr>
            </a:br>
            <a:r>
              <a:rPr lang="en-US" sz="2400">
                <a:solidFill>
                  <a:schemeClr val="tx1"/>
                </a:solidFill>
              </a:rPr>
              <a:t>phím mũi tên qua phải thì câu hỏi và đáp án sẽ tự xuất hiện.</a:t>
            </a:r>
          </a:p>
        </p:txBody>
      </p:sp>
      <p:sp>
        <p:nvSpPr>
          <p:cNvPr id="30" name="Rectangle 29">
            <a:extLst>
              <a:ext uri="{FF2B5EF4-FFF2-40B4-BE49-F238E27FC236}">
                <a16:creationId xmlns:a16="http://schemas.microsoft.com/office/drawing/2014/main" id="{06AF0EEB-063F-498F-AD6D-8CFEB5BCE722}"/>
              </a:ext>
            </a:extLst>
          </p:cNvPr>
          <p:cNvSpPr/>
          <p:nvPr/>
        </p:nvSpPr>
        <p:spPr>
          <a:xfrm>
            <a:off x="3681816"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239030A7-DCF8-428B-8110-D21F928FAF59}"/>
              </a:ext>
            </a:extLst>
          </p:cNvPr>
          <p:cNvSpPr/>
          <p:nvPr/>
        </p:nvSpPr>
        <p:spPr>
          <a:xfrm>
            <a:off x="8640481"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Để chuyển sang câu hỏi tiếp theo, thầy cô nhấp phím mũi tên qua phải 2 lần hoặc</a:t>
            </a:r>
            <a:br>
              <a:rPr lang="en-US" sz="2800">
                <a:solidFill>
                  <a:schemeClr val="tx1"/>
                </a:solidFill>
              </a:rPr>
            </a:br>
            <a:r>
              <a:rPr lang="en-US" sz="2800">
                <a:solidFill>
                  <a:schemeClr val="tx1"/>
                </a:solidFill>
              </a:rPr>
              <a:t>nhấp chuột trái 2 lần.</a:t>
            </a:r>
          </a:p>
        </p:txBody>
      </p:sp>
    </p:spTree>
    <p:extLst>
      <p:ext uri="{BB962C8B-B14F-4D97-AF65-F5344CB8AC3E}">
        <p14:creationId xmlns:p14="http://schemas.microsoft.com/office/powerpoint/2010/main" val="25946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par>
                              <p:cTn id="18" fill="hold">
                                <p:stCondLst>
                                  <p:cond delay="2500"/>
                                </p:stCondLst>
                                <p:childTnLst>
                                  <p:par>
                                    <p:cTn id="19" presetID="1" presetClass="exit" presetSubtype="0" fill="hold" nodeType="afterEffect">
                                      <p:stCondLst>
                                        <p:cond delay="0"/>
                                      </p:stCondLst>
                                      <p:childTnLst>
                                        <p:set>
                                          <p:cBhvr>
                                            <p:cTn id="20" dur="1" fill="hold">
                                              <p:stCondLst>
                                                <p:cond delay="0"/>
                                              </p:stCondLst>
                                            </p:cTn>
                                            <p:tgtEl>
                                              <p:spTgt spid="24"/>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par>
                              <p:cTn id="23" fill="hold">
                                <p:stCondLst>
                                  <p:cond delay="2500"/>
                                </p:stCondLst>
                                <p:childTnLst>
                                  <p:par>
                                    <p:cTn id="24" presetID="42" presetClass="path" presetSubtype="0" accel="50000" decel="50000" fill="hold" nodeType="afterEffect">
                                      <p:stCondLst>
                                        <p:cond delay="0"/>
                                      </p:stCondLst>
                                      <p:childTnLst>
                                        <p:animMotion origin="layout" path="M 2.70833E-6 -4.81481E-6 L 0.00677 -0.5155 " pathEditMode="relative" rAng="0" ptsTypes="AA">
                                          <p:cBhvr>
                                            <p:cTn id="25" dur="15000" fill="hold"/>
                                            <p:tgtEl>
                                              <p:spTgt spid="9"/>
                                            </p:tgtEl>
                                            <p:attrNameLst>
                                              <p:attrName>ppt_x</p:attrName>
                                              <p:attrName>ppt_y</p:attrName>
                                            </p:attrNameLst>
                                          </p:cBhvr>
                                          <p:rCtr x="339" y="-25787"/>
                                        </p:animMotion>
                                      </p:childTnLst>
                                    </p:cTn>
                                  </p:par>
                                  <p:par>
                                    <p:cTn id="26" presetID="6" presetClass="emph" presetSubtype="0" fill="hold" nodeType="withEffect">
                                      <p:stCondLst>
                                        <p:cond delay="0"/>
                                      </p:stCondLst>
                                      <p:childTnLst>
                                        <p:animScale>
                                          <p:cBhvr>
                                            <p:cTn id="27" dur="15000" fill="hold"/>
                                            <p:tgtEl>
                                              <p:spTgt spid="9"/>
                                            </p:tgtEl>
                                          </p:cBhvr>
                                          <p:by x="50000" y="50000"/>
                                        </p:animScale>
                                      </p:childTnLst>
                                    </p:cTn>
                                  </p:par>
                                  <p:par>
                                    <p:cTn id="28" presetID="22" presetClass="exit" presetSubtype="4" fill="hold" nodeType="withEffect">
                                      <p:stCondLst>
                                        <p:cond delay="0"/>
                                      </p:stCondLst>
                                      <p:childTnLst>
                                        <p:animEffect transition="out" filter="wipe(down)">
                                          <p:cBhvr>
                                            <p:cTn id="29" dur="15000"/>
                                            <p:tgtEl>
                                              <p:spTgt spid="7"/>
                                            </p:tgtEl>
                                          </p:cBhvr>
                                        </p:animEffect>
                                        <p:set>
                                          <p:cBhvr>
                                            <p:cTn id="30"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28"/>
                                                </p:cond>
                                              </p:stCondLst>
                                              <p:endCondLst>
                                                <p:cond evt="onStopAudio" delay="0">
                                                  <p:tgtEl>
                                                    <p:sldTgt/>
                                                  </p:tgtEl>
                                                </p:cond>
                                              </p:endCondLst>
                                            </p:cTn>
                                            <p:tgtEl>
                                              <p:sndTgt r:embed="rId5" name="AmThanhDiaBay.wav"/>
                                            </p:tgtEl>
                                          </p:cMediaNode>
                                        </p:audio>
                                      </p:subTnLst>
                                    </p:cTn>
                                  </p:par>
                                </p:childTnLst>
                              </p:cTn>
                            </p:par>
                            <p:par>
                              <p:cTn id="31" fill="hold">
                                <p:stCondLst>
                                  <p:cond delay="17500"/>
                                </p:stCondLst>
                                <p:childTnLst>
                                  <p:par>
                                    <p:cTn id="32" presetID="32" presetClass="emph" presetSubtype="0" repeatCount="3000" fill="hold" nodeType="afterEffect">
                                      <p:stCondLst>
                                        <p:cond delay="0"/>
                                      </p:stCondLst>
                                      <p:childTnLst>
                                        <p:animRot by="120000">
                                          <p:cBhvr>
                                            <p:cTn id="33" dur="75" fill="hold">
                                              <p:stCondLst>
                                                <p:cond delay="0"/>
                                              </p:stCondLst>
                                            </p:cTn>
                                            <p:tgtEl>
                                              <p:spTgt spid="6"/>
                                            </p:tgtEl>
                                            <p:attrNameLst>
                                              <p:attrName>r</p:attrName>
                                            </p:attrNameLst>
                                          </p:cBhvr>
                                        </p:animRot>
                                        <p:animRot by="-240000">
                                          <p:cBhvr>
                                            <p:cTn id="34" dur="150" fill="hold">
                                              <p:stCondLst>
                                                <p:cond delay="150"/>
                                              </p:stCondLst>
                                            </p:cTn>
                                            <p:tgtEl>
                                              <p:spTgt spid="6"/>
                                            </p:tgtEl>
                                            <p:attrNameLst>
                                              <p:attrName>r</p:attrName>
                                            </p:attrNameLst>
                                          </p:cBhvr>
                                        </p:animRot>
                                        <p:animRot by="240000">
                                          <p:cBhvr>
                                            <p:cTn id="35" dur="150" fill="hold">
                                              <p:stCondLst>
                                                <p:cond delay="300"/>
                                              </p:stCondLst>
                                            </p:cTn>
                                            <p:tgtEl>
                                              <p:spTgt spid="6"/>
                                            </p:tgtEl>
                                            <p:attrNameLst>
                                              <p:attrName>r</p:attrName>
                                            </p:attrNameLst>
                                          </p:cBhvr>
                                        </p:animRot>
                                        <p:animRot by="-240000">
                                          <p:cBhvr>
                                            <p:cTn id="36" dur="150" fill="hold">
                                              <p:stCondLst>
                                                <p:cond delay="450"/>
                                              </p:stCondLst>
                                            </p:cTn>
                                            <p:tgtEl>
                                              <p:spTgt spid="6"/>
                                            </p:tgtEl>
                                            <p:attrNameLst>
                                              <p:attrName>r</p:attrName>
                                            </p:attrNameLst>
                                          </p:cBhvr>
                                        </p:animRot>
                                        <p:animRot by="120000">
                                          <p:cBhvr>
                                            <p:cTn id="37" dur="150" fill="hold">
                                              <p:stCondLst>
                                                <p:cond delay="600"/>
                                              </p:stCondLst>
                                            </p:cTn>
                                            <p:tgtEl>
                                              <p:spTgt spid="6"/>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6" name="AmHetGio.wav"/>
                                            </p:tgtEl>
                                          </p:cMediaNode>
                                        </p:audio>
                                      </p:subTnLst>
                                    </p:cTn>
                                  </p:par>
                                </p:childTnLst>
                              </p:cTn>
                            </p:par>
                            <p:par>
                              <p:cTn id="38" fill="hold">
                                <p:stCondLst>
                                  <p:cond delay="19750"/>
                                </p:stCondLst>
                                <p:childTnLst>
                                  <p:par>
                                    <p:cTn id="39" presetID="10" presetClass="exit" presetSubtype="0" fill="hold" nodeType="after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childTnLst>
                              </p:cTn>
                            </p:par>
                            <p:par>
                              <p:cTn id="45" fill="hold">
                                <p:stCondLst>
                                  <p:cond delay="20250"/>
                                </p:stCondLst>
                                <p:childTnLst>
                                  <p:par>
                                    <p:cTn id="46" presetID="47" presetClass="entr" presetSubtype="0"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1" presetClass="mediacall" presetSubtype="0" fill="hold" nodeType="withEffect">
                                      <p:stCondLst>
                                        <p:cond delay="0"/>
                                      </p:stCondLst>
                                      <p:childTnLst>
                                        <p:cmd type="call" cmd="playFrom(0.0)">
                                          <p:cBhvr>
                                            <p:cTn id="52" dur="4576" fill="hold"/>
                                            <p:tgtEl>
                                              <p:spTgt spid="26"/>
                                            </p:tgtEl>
                                          </p:cBhvr>
                                        </p:cmd>
                                      </p:childTnLst>
                                    </p:cTn>
                                  </p:par>
                                  <p:par>
                                    <p:cTn id="53" presetID="2" presetClass="exit" presetSubtype="3" accel="80000" decel="20000" fill="hold" nodeType="withEffect">
                                      <p:stCondLst>
                                        <p:cond delay="0"/>
                                      </p:stCondLst>
                                      <p:childTnLst>
                                        <p:anim calcmode="lin" valueType="num">
                                          <p:cBhvr additive="base">
                                            <p:cTn id="54" dur="500"/>
                                            <p:tgtEl>
                                              <p:spTgt spid="6"/>
                                            </p:tgtEl>
                                            <p:attrNameLst>
                                              <p:attrName>ppt_x</p:attrName>
                                            </p:attrNameLst>
                                          </p:cBhvr>
                                          <p:tavLst>
                                            <p:tav tm="0">
                                              <p:val>
                                                <p:strVal val="ppt_x"/>
                                              </p:val>
                                            </p:tav>
                                            <p:tav tm="100000">
                                              <p:val>
                                                <p:strVal val="1+ppt_w/2"/>
                                              </p:val>
                                            </p:tav>
                                          </p:tavLst>
                                        </p:anim>
                                        <p:anim calcmode="lin" valueType="num">
                                          <p:cBhvr additive="base">
                                            <p:cTn id="55" dur="500"/>
                                            <p:tgtEl>
                                              <p:spTgt spid="6"/>
                                            </p:tgtEl>
                                            <p:attrNameLst>
                                              <p:attrName>ppt_y</p:attrName>
                                            </p:attrNameLst>
                                          </p:cBhvr>
                                          <p:tavLst>
                                            <p:tav tm="0">
                                              <p:val>
                                                <p:strVal val="ppt_y"/>
                                              </p:val>
                                            </p:tav>
                                            <p:tav tm="100000">
                                              <p:val>
                                                <p:strVal val="0-ppt_h/2"/>
                                              </p:val>
                                            </p:tav>
                                          </p:tavLst>
                                        </p:anim>
                                        <p:set>
                                          <p:cBhvr>
                                            <p:cTn id="5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2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696BD2-902B-4222-AB03-1DDA78E6541A}"/>
              </a:ext>
            </a:extLst>
          </p:cNvPr>
          <p:cNvPicPr>
            <a:picLocks noChangeAspect="1"/>
          </p:cNvPicPr>
          <p:nvPr/>
        </p:nvPicPr>
        <p:blipFill rotWithShape="1">
          <a:blip r:embed="rId3">
            <a:extLst>
              <a:ext uri="{28A0092B-C50C-407E-A947-70E740481C1C}">
                <a14:useLocalDpi xmlns:a14="http://schemas.microsoft.com/office/drawing/2010/main" val="0"/>
              </a:ext>
            </a:extLst>
          </a:blip>
          <a:srcRect t="1751"/>
          <a:stretch/>
        </p:blipFill>
        <p:spPr>
          <a:xfrm>
            <a:off x="0" y="0"/>
            <a:ext cx="12211050" cy="6858000"/>
          </a:xfrm>
          <a:prstGeom prst="rect">
            <a:avLst/>
          </a:prstGeom>
        </p:spPr>
      </p:pic>
      <p:pic>
        <p:nvPicPr>
          <p:cNvPr id="4" name="Picture 3">
            <a:extLst>
              <a:ext uri="{FF2B5EF4-FFF2-40B4-BE49-F238E27FC236}">
                <a16:creationId xmlns:a16="http://schemas.microsoft.com/office/drawing/2014/main" id="{3DBD9952-5F19-45B5-B1B0-6312F9008E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2667" y="2133600"/>
            <a:ext cx="4246649" cy="4038600"/>
          </a:xfrm>
          <a:prstGeom prst="rect">
            <a:avLst/>
          </a:prstGeom>
        </p:spPr>
      </p:pic>
      <p:grpSp>
        <p:nvGrpSpPr>
          <p:cNvPr id="8" name="Group 7">
            <a:extLst>
              <a:ext uri="{FF2B5EF4-FFF2-40B4-BE49-F238E27FC236}">
                <a16:creationId xmlns:a16="http://schemas.microsoft.com/office/drawing/2014/main" id="{BE7F857E-D8AC-4887-8179-C951D8492FBD}"/>
              </a:ext>
            </a:extLst>
          </p:cNvPr>
          <p:cNvGrpSpPr/>
          <p:nvPr/>
        </p:nvGrpSpPr>
        <p:grpSpPr>
          <a:xfrm>
            <a:off x="4114800" y="685800"/>
            <a:ext cx="7901974" cy="2743200"/>
            <a:chOff x="4114800" y="685800"/>
            <a:chExt cx="7901974" cy="2743200"/>
          </a:xfrm>
        </p:grpSpPr>
        <p:sp>
          <p:nvSpPr>
            <p:cNvPr id="7" name="Speech Bubble: Rectangle with Corners Rounded 6">
              <a:extLst>
                <a:ext uri="{FF2B5EF4-FFF2-40B4-BE49-F238E27FC236}">
                  <a16:creationId xmlns:a16="http://schemas.microsoft.com/office/drawing/2014/main" id="{160D3432-3912-4F6B-8129-1C7066299C80}"/>
                </a:ext>
              </a:extLst>
            </p:cNvPr>
            <p:cNvSpPr/>
            <p:nvPr/>
          </p:nvSpPr>
          <p:spPr>
            <a:xfrm>
              <a:off x="4114800" y="685800"/>
              <a:ext cx="7901974" cy="2743200"/>
            </a:xfrm>
            <a:prstGeom prst="wedgeRoundRectCallout">
              <a:avLst>
                <a:gd name="adj1" fmla="val -42241"/>
                <a:gd name="adj2" fmla="val 66389"/>
                <a:gd name="adj3" fmla="val 16667"/>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BE89296-2F1A-4013-90E9-A0295113DFA4}"/>
                </a:ext>
              </a:extLst>
            </p:cNvPr>
            <p:cNvSpPr txBox="1"/>
            <p:nvPr/>
          </p:nvSpPr>
          <p:spPr>
            <a:xfrm>
              <a:off x="4572000" y="1226403"/>
              <a:ext cx="7107715" cy="1661993"/>
            </a:xfrm>
            <a:prstGeom prst="rect">
              <a:avLst/>
            </a:prstGeom>
            <a:noFill/>
          </p:spPr>
          <p:txBody>
            <a:bodyPr wrap="none" lIns="0" tIns="0" rIns="0" bIns="0" rtlCol="0">
              <a:spAutoFit/>
            </a:bodyPr>
            <a:lstStyle/>
            <a:p>
              <a:pPr algn="l"/>
              <a:r>
                <a:rPr lang="en-US" sz="5400">
                  <a:solidFill>
                    <a:schemeClr val="accent6"/>
                  </a:solidFill>
                  <a:latin typeface="iCiel Cadena" panose="02000503000000020004" pitchFamily="50" charset="0"/>
                </a:rPr>
                <a:t>CẢM ƠN CÁC BẠN</a:t>
              </a:r>
            </a:p>
            <a:p>
              <a:pPr algn="l"/>
              <a:r>
                <a:rPr lang="en-US" sz="5400">
                  <a:solidFill>
                    <a:schemeClr val="accent6"/>
                  </a:solidFill>
                  <a:latin typeface="iCiel Cadena" panose="02000503000000020004" pitchFamily="50" charset="0"/>
                </a:rPr>
                <a:t>ĐÃ GIẢI CỨU CHÚNG TỚ!</a:t>
              </a:r>
            </a:p>
          </p:txBody>
        </p:sp>
      </p:grpSp>
    </p:spTree>
    <p:extLst>
      <p:ext uri="{BB962C8B-B14F-4D97-AF65-F5344CB8AC3E}">
        <p14:creationId xmlns:p14="http://schemas.microsoft.com/office/powerpoint/2010/main" val="272189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00" y="57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 y="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267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14D133-7B0F-4606-A927-342F08BFE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 y="0"/>
            <a:ext cx="12189460" cy="6858000"/>
          </a:xfrm>
          <a:prstGeom prst="rect">
            <a:avLst/>
          </a:prstGeom>
        </p:spPr>
      </p:pic>
      <p:grpSp>
        <p:nvGrpSpPr>
          <p:cNvPr id="2" name="Group 1">
            <a:extLst>
              <a:ext uri="{FF2B5EF4-FFF2-40B4-BE49-F238E27FC236}">
                <a16:creationId xmlns:a16="http://schemas.microsoft.com/office/drawing/2014/main" id="{94FDE130-B51B-401B-9FDF-679313022B71}"/>
              </a:ext>
            </a:extLst>
          </p:cNvPr>
          <p:cNvGrpSpPr/>
          <p:nvPr/>
        </p:nvGrpSpPr>
        <p:grpSpPr>
          <a:xfrm>
            <a:off x="1373316" y="1844040"/>
            <a:ext cx="7417868" cy="3276601"/>
            <a:chOff x="1373316" y="1844040"/>
            <a:chExt cx="7417868" cy="3276601"/>
          </a:xfrm>
        </p:grpSpPr>
        <p:pic>
          <p:nvPicPr>
            <p:cNvPr id="6" name="Graphic 5">
              <a:extLst>
                <a:ext uri="{FF2B5EF4-FFF2-40B4-BE49-F238E27FC236}">
                  <a16:creationId xmlns:a16="http://schemas.microsoft.com/office/drawing/2014/main" id="{2026D2E2-97B4-49D9-9E42-78504296BB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73316" y="1844040"/>
              <a:ext cx="7417868" cy="3276601"/>
            </a:xfrm>
            <a:prstGeom prst="rect">
              <a:avLst/>
            </a:prstGeom>
          </p:spPr>
        </p:pic>
        <p:sp>
          <p:nvSpPr>
            <p:cNvPr id="7" name="TextBox 6">
              <a:extLst>
                <a:ext uri="{FF2B5EF4-FFF2-40B4-BE49-F238E27FC236}">
                  <a16:creationId xmlns:a16="http://schemas.microsoft.com/office/drawing/2014/main" id="{BCE17908-C33E-4C8A-A22E-1332C63E3A5B}"/>
                </a:ext>
              </a:extLst>
            </p:cNvPr>
            <p:cNvSpPr txBox="1"/>
            <p:nvPr/>
          </p:nvSpPr>
          <p:spPr>
            <a:xfrm>
              <a:off x="2286000" y="2649823"/>
              <a:ext cx="5955926" cy="1162113"/>
            </a:xfrm>
            <a:prstGeom prst="rect">
              <a:avLst/>
            </a:prstGeom>
            <a:noFill/>
          </p:spPr>
          <p:txBody>
            <a:bodyPr wrap="square" lIns="0" tIns="0" rIns="0" bIns="0" rtlCol="0">
              <a:spAutoFit/>
            </a:bodyPr>
            <a:lstStyle/>
            <a:p>
              <a:pPr algn="ctr">
                <a:lnSpc>
                  <a:spcPct val="130000"/>
                </a:lnSpc>
              </a:pPr>
              <a:r>
                <a:rPr lang="en-US" sz="6600" dirty="0">
                  <a:solidFill>
                    <a:schemeClr val="tx1">
                      <a:lumMod val="65000"/>
                      <a:lumOff val="35000"/>
                    </a:schemeClr>
                  </a:solidFill>
                  <a:latin typeface="iCiel Cadena" panose="02000503000000020004" pitchFamily="50" charset="0"/>
                </a:rPr>
                <a:t>2. </a:t>
              </a:r>
              <a:r>
                <a:rPr lang="en-US" sz="6600" dirty="0" err="1">
                  <a:solidFill>
                    <a:schemeClr val="tx1">
                      <a:lumMod val="65000"/>
                      <a:lumOff val="35000"/>
                    </a:schemeClr>
                  </a:solidFill>
                  <a:latin typeface="iCiel Cadena" panose="02000503000000020004" pitchFamily="50" charset="0"/>
                </a:rPr>
                <a:t>Đọc</a:t>
              </a:r>
              <a:r>
                <a:rPr lang="en-US" sz="6600" dirty="0">
                  <a:solidFill>
                    <a:schemeClr val="tx1">
                      <a:lumMod val="65000"/>
                      <a:lumOff val="35000"/>
                    </a:schemeClr>
                  </a:solidFill>
                  <a:latin typeface="iCiel Cadena" panose="02000503000000020004" pitchFamily="50" charset="0"/>
                </a:rPr>
                <a:t> </a:t>
              </a:r>
              <a:r>
                <a:rPr lang="en-US" sz="6600" dirty="0" err="1">
                  <a:solidFill>
                    <a:schemeClr val="tx1">
                      <a:lumMod val="65000"/>
                      <a:lumOff val="35000"/>
                    </a:schemeClr>
                  </a:solidFill>
                  <a:latin typeface="iCiel Cadena" panose="02000503000000020004" pitchFamily="50" charset="0"/>
                </a:rPr>
                <a:t>hiểu</a:t>
              </a:r>
              <a:endParaRPr lang="en-US" sz="6600" dirty="0">
                <a:solidFill>
                  <a:schemeClr val="tx1">
                    <a:lumMod val="65000"/>
                    <a:lumOff val="35000"/>
                  </a:schemeClr>
                </a:solidFill>
                <a:latin typeface="iCiel Cadena" panose="02000503000000020004" pitchFamily="50" charset="0"/>
              </a:endParaRPr>
            </a:p>
          </p:txBody>
        </p:sp>
      </p:grpSp>
      <p:pic>
        <p:nvPicPr>
          <p:cNvPr id="9" name="Picture 8">
            <a:extLst>
              <a:ext uri="{FF2B5EF4-FFF2-40B4-BE49-F238E27FC236}">
                <a16:creationId xmlns:a16="http://schemas.microsoft.com/office/drawing/2014/main" id="{2D00B619-2C91-44E6-823C-92F912E361E0}"/>
              </a:ext>
            </a:extLst>
          </p:cNvPr>
          <p:cNvPicPr>
            <a:picLocks noChangeAspect="1"/>
          </p:cNvPicPr>
          <p:nvPr/>
        </p:nvPicPr>
        <p:blipFill>
          <a:blip r:embed="rId6"/>
          <a:stretch>
            <a:fillRect/>
          </a:stretch>
        </p:blipFill>
        <p:spPr>
          <a:xfrm>
            <a:off x="8991600" y="838200"/>
            <a:ext cx="2597668" cy="5768752"/>
          </a:xfrm>
          <a:prstGeom prst="rect">
            <a:avLst/>
          </a:prstGeom>
        </p:spPr>
      </p:pic>
    </p:spTree>
    <p:extLst>
      <p:ext uri="{BB962C8B-B14F-4D97-AF65-F5344CB8AC3E}">
        <p14:creationId xmlns:p14="http://schemas.microsoft.com/office/powerpoint/2010/main" val="1152654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665DFCD-0FC1-82F1-A65D-44E9D5672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27560" cy="6858000"/>
          </a:xfrm>
          <a:prstGeom prst="rect">
            <a:avLst/>
          </a:prstGeom>
        </p:spPr>
      </p:pic>
      <p:grpSp>
        <p:nvGrpSpPr>
          <p:cNvPr id="5" name="Group 1">
            <a:extLst>
              <a:ext uri="{FF2B5EF4-FFF2-40B4-BE49-F238E27FC236}">
                <a16:creationId xmlns:a16="http://schemas.microsoft.com/office/drawing/2014/main" id="{A8F37FF9-84AA-77AD-6282-6CF0F0A0A357}"/>
              </a:ext>
            </a:extLst>
          </p:cNvPr>
          <p:cNvGrpSpPr/>
          <p:nvPr/>
        </p:nvGrpSpPr>
        <p:grpSpPr>
          <a:xfrm>
            <a:off x="-203196" y="457200"/>
            <a:ext cx="3327396" cy="929640"/>
            <a:chOff x="-228600" y="457200"/>
            <a:chExt cx="3327396" cy="929640"/>
          </a:xfrm>
        </p:grpSpPr>
        <p:pic>
          <p:nvPicPr>
            <p:cNvPr id="6" name="Graphic 6">
              <a:extLst>
                <a:ext uri="{FF2B5EF4-FFF2-40B4-BE49-F238E27FC236}">
                  <a16:creationId xmlns:a16="http://schemas.microsoft.com/office/drawing/2014/main" id="{907E2193-1D62-DBDA-9DB6-0B78265F3066}"/>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3077"/>
            <a:stretch/>
          </p:blipFill>
          <p:spPr>
            <a:xfrm>
              <a:off x="-228600" y="457200"/>
              <a:ext cx="3327396" cy="929640"/>
            </a:xfrm>
            <a:prstGeom prst="rect">
              <a:avLst/>
            </a:prstGeom>
            <a:effectLst>
              <a:outerShdw blurRad="50800" dist="38100" dir="2700000" algn="tl" rotWithShape="0">
                <a:prstClr val="black">
                  <a:alpha val="40000"/>
                </a:prstClr>
              </a:outerShdw>
            </a:effectLst>
          </p:spPr>
        </p:pic>
        <p:sp>
          <p:nvSpPr>
            <p:cNvPr id="7" name="TextBox 7">
              <a:extLst>
                <a:ext uri="{FF2B5EF4-FFF2-40B4-BE49-F238E27FC236}">
                  <a16:creationId xmlns:a16="http://schemas.microsoft.com/office/drawing/2014/main" id="{6DA65780-8824-94F7-1BDF-63C714F29717}"/>
                </a:ext>
              </a:extLst>
            </p:cNvPr>
            <p:cNvSpPr txBox="1"/>
            <p:nvPr/>
          </p:nvSpPr>
          <p:spPr>
            <a:xfrm>
              <a:off x="422623" y="675798"/>
              <a:ext cx="1716817" cy="492443"/>
            </a:xfrm>
            <a:prstGeom prst="rect">
              <a:avLst/>
            </a:prstGeom>
            <a:noFill/>
          </p:spPr>
          <p:txBody>
            <a:bodyPr wrap="none" lIns="0" tIns="0" rIns="0" bIns="0" rtlCol="0">
              <a:spAutoFit/>
            </a:bodyPr>
            <a:lstStyle/>
            <a:p>
              <a:pPr algn="ctr"/>
              <a:r>
                <a:rPr lang="en-US" sz="3200" dirty="0">
                  <a:solidFill>
                    <a:schemeClr val="bg1"/>
                  </a:solidFill>
                  <a:latin typeface="iCiel Cadena" panose="02000503000000020004" pitchFamily="50" charset="0"/>
                </a:rPr>
                <a:t>ĐỌC HIỂU</a:t>
              </a:r>
            </a:p>
          </p:txBody>
        </p:sp>
      </p:grpSp>
      <p:sp>
        <p:nvSpPr>
          <p:cNvPr id="8" name="Hình chữ nhật: Góc Tròn 7">
            <a:extLst>
              <a:ext uri="{FF2B5EF4-FFF2-40B4-BE49-F238E27FC236}">
                <a16:creationId xmlns:a16="http://schemas.microsoft.com/office/drawing/2014/main" id="{76446630-2FA8-1D64-159A-3B45C203DFEB}"/>
              </a:ext>
            </a:extLst>
          </p:cNvPr>
          <p:cNvSpPr/>
          <p:nvPr/>
        </p:nvSpPr>
        <p:spPr>
          <a:xfrm>
            <a:off x="448027" y="1546056"/>
            <a:ext cx="8077200" cy="9144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lumMod val="75000"/>
                    <a:lumOff val="25000"/>
                  </a:schemeClr>
                </a:solidFill>
                <a:latin typeface="iCiel Cadena" panose="02000503000000020004" pitchFamily="50" charset="0"/>
              </a:rPr>
              <a:t>Câu 1: Nhà vua tìm người nối ngôi bằng cách nào?</a:t>
            </a:r>
          </a:p>
        </p:txBody>
      </p:sp>
      <p:sp>
        <p:nvSpPr>
          <p:cNvPr id="9" name="Hình chữ nhật: Góc Tròn 8">
            <a:extLst>
              <a:ext uri="{FF2B5EF4-FFF2-40B4-BE49-F238E27FC236}">
                <a16:creationId xmlns:a16="http://schemas.microsoft.com/office/drawing/2014/main" id="{429EFFB6-E8C2-E8A4-298B-A1B09B22D058}"/>
              </a:ext>
            </a:extLst>
          </p:cNvPr>
          <p:cNvSpPr/>
          <p:nvPr/>
        </p:nvSpPr>
        <p:spPr>
          <a:xfrm>
            <a:off x="450460" y="2552426"/>
            <a:ext cx="11202709" cy="128778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3000"/>
              </a:lnSpc>
            </a:pPr>
            <a:r>
              <a:rPr lang="vi-VN" sz="2800" dirty="0">
                <a:solidFill>
                  <a:schemeClr val="tx1">
                    <a:lumMod val="75000"/>
                    <a:lumOff val="25000"/>
                  </a:schemeClr>
                </a:solidFill>
                <a:latin typeface="iCiel Cadena" panose="02000503000000020004" pitchFamily="50" charset="0"/>
              </a:rPr>
              <a:t>Câu 2: Vì sao đến vụ thu hoạch, cậu bé Chôm không nộp được thóc cho nhà vua?</a:t>
            </a:r>
          </a:p>
        </p:txBody>
      </p:sp>
      <p:sp>
        <p:nvSpPr>
          <p:cNvPr id="10" name="Hình chữ nhật: Góc Tròn 9">
            <a:extLst>
              <a:ext uri="{FF2B5EF4-FFF2-40B4-BE49-F238E27FC236}">
                <a16:creationId xmlns:a16="http://schemas.microsoft.com/office/drawing/2014/main" id="{57E6F5DE-1BEE-58DC-671F-91B298A268F3}"/>
              </a:ext>
            </a:extLst>
          </p:cNvPr>
          <p:cNvSpPr/>
          <p:nvPr/>
        </p:nvSpPr>
        <p:spPr>
          <a:xfrm>
            <a:off x="431551" y="3939266"/>
            <a:ext cx="8993660" cy="83227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pPr>
            <a:r>
              <a:rPr lang="vi-VN" sz="2800" dirty="0">
                <a:solidFill>
                  <a:schemeClr val="tx1">
                    <a:lumMod val="75000"/>
                    <a:lumOff val="25000"/>
                  </a:schemeClr>
                </a:solidFill>
                <a:latin typeface="iCiel Cadena" panose="02000503000000020004" pitchFamily="50" charset="0"/>
              </a:rPr>
              <a:t>Câu 3: Vì sao mọi người đều sững sờ khi nghe Chôm nói?</a:t>
            </a:r>
          </a:p>
        </p:txBody>
      </p:sp>
      <p:sp>
        <p:nvSpPr>
          <p:cNvPr id="13" name="Hình chữ nhật: Góc Tròn 12">
            <a:extLst>
              <a:ext uri="{FF2B5EF4-FFF2-40B4-BE49-F238E27FC236}">
                <a16:creationId xmlns:a16="http://schemas.microsoft.com/office/drawing/2014/main" id="{6E0A9A1B-5BF1-8703-7280-0D55BC57DB24}"/>
              </a:ext>
            </a:extLst>
          </p:cNvPr>
          <p:cNvSpPr/>
          <p:nvPr/>
        </p:nvSpPr>
        <p:spPr>
          <a:xfrm>
            <a:off x="448027" y="4847948"/>
            <a:ext cx="7933973" cy="86868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3000"/>
              </a:lnSpc>
            </a:pPr>
            <a:r>
              <a:rPr lang="vi-VN" sz="2800" dirty="0">
                <a:solidFill>
                  <a:schemeClr val="tx1">
                    <a:lumMod val="75000"/>
                    <a:lumOff val="25000"/>
                  </a:schemeClr>
                </a:solidFill>
                <a:latin typeface="iCiel Cadena" panose="02000503000000020004" pitchFamily="50" charset="0"/>
              </a:rPr>
              <a:t>Câu 4: Nhà vua xử sự thế nào khi nghe Chôm nói?</a:t>
            </a:r>
          </a:p>
        </p:txBody>
      </p:sp>
      <p:sp>
        <p:nvSpPr>
          <p:cNvPr id="22" name="Hình chữ nhật: Góc Tròn 21">
            <a:extLst>
              <a:ext uri="{FF2B5EF4-FFF2-40B4-BE49-F238E27FC236}">
                <a16:creationId xmlns:a16="http://schemas.microsoft.com/office/drawing/2014/main" id="{D02FBF31-2BEC-472F-A948-A0822F5B1758}"/>
              </a:ext>
            </a:extLst>
          </p:cNvPr>
          <p:cNvSpPr/>
          <p:nvPr/>
        </p:nvSpPr>
        <p:spPr>
          <a:xfrm>
            <a:off x="400659" y="5830104"/>
            <a:ext cx="11585768" cy="868680"/>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609539" rtl="0" eaLnBrk="1" fontAlgn="auto" latinLnBrk="0" hangingPunct="1">
              <a:spcBef>
                <a:spcPts val="160"/>
              </a:spcBef>
              <a:spcAft>
                <a:spcPts val="160"/>
              </a:spcAft>
              <a:buClrTx/>
              <a:buSzTx/>
              <a:tabLst/>
              <a:defRPr/>
            </a:pPr>
            <a:r>
              <a:rPr kumimoji="0" lang="vi-VN" sz="2800" i="0" u="none" strike="noStrike" kern="1200" cap="none" spc="0" normalizeH="0" baseline="0" noProof="0" dirty="0">
                <a:ln>
                  <a:noFill/>
                </a:ln>
                <a:solidFill>
                  <a:schemeClr val="tx1">
                    <a:lumMod val="75000"/>
                    <a:lumOff val="25000"/>
                  </a:schemeClr>
                </a:solidFill>
                <a:effectLst/>
                <a:uLnTx/>
                <a:uFillTx/>
                <a:latin typeface="iCiel Cadena" panose="02000503000000020004" charset="0"/>
                <a:ea typeface="Calibri" panose="020F0502020204030204" pitchFamily="34" charset="0"/>
                <a:cs typeface="Times New Roman" panose="02020603050405020304" pitchFamily="18" charset="0"/>
              </a:rPr>
              <a:t>Câu 5: Em có tán thành ý kiến “Trung thực là đức tính quý nhất của con người.” không? Vì sao?</a:t>
            </a:r>
          </a:p>
        </p:txBody>
      </p:sp>
    </p:spTree>
    <p:extLst>
      <p:ext uri="{BB962C8B-B14F-4D97-AF65-F5344CB8AC3E}">
        <p14:creationId xmlns:p14="http://schemas.microsoft.com/office/powerpoint/2010/main" val="521355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IMING" val="|2.4"/>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1125</TotalTime>
  <Words>1351</Words>
  <Application>Microsoft Office PowerPoint</Application>
  <PresentationFormat>Màn hình rộng</PresentationFormat>
  <Paragraphs>120</Paragraphs>
  <Slides>24</Slides>
  <Notes>12</Notes>
  <HiddenSlides>0</HiddenSlides>
  <MMClips>4</MMClips>
  <ScaleCrop>false</ScaleCrop>
  <HeadingPairs>
    <vt:vector size="6" baseType="variant">
      <vt:variant>
        <vt:lpstr>Phông được Dùng</vt:lpstr>
      </vt:variant>
      <vt:variant>
        <vt:i4>9</vt:i4>
      </vt:variant>
      <vt:variant>
        <vt:lpstr>Chủ đề</vt:lpstr>
      </vt:variant>
      <vt:variant>
        <vt:i4>1</vt:i4>
      </vt:variant>
      <vt:variant>
        <vt:lpstr>Tiêu đề Bản chiếu</vt:lpstr>
      </vt:variant>
      <vt:variant>
        <vt:i4>24</vt:i4>
      </vt:variant>
    </vt:vector>
  </HeadingPairs>
  <TitlesOfParts>
    <vt:vector size="34" baseType="lpstr">
      <vt:lpstr>#9Slide02 Noi dung dai</vt:lpstr>
      <vt:lpstr>#9Slide02 Tieu de dai</vt:lpstr>
      <vt:lpstr>Open Sans</vt:lpstr>
      <vt:lpstr>Arial</vt:lpstr>
      <vt:lpstr>UTM Avo</vt:lpstr>
      <vt:lpstr>UTMavobold</vt:lpstr>
      <vt:lpstr>Calibri</vt:lpstr>
      <vt:lpstr>iCiel Cadena</vt:lpstr>
      <vt:lpstr>Times New Roman</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BapTroGiang</dc:title>
  <dc:subject>9Slide.vn</dc:subject>
  <dc:creator>TUF A15</dc:creator>
  <cp:keywords>BapTroGiang</cp:keywords>
  <dc:description>9Slide.vn</dc:description>
  <cp:lastModifiedBy>Trương Thị Bảo Ngọc</cp:lastModifiedBy>
  <cp:revision>39</cp:revision>
  <dcterms:created xsi:type="dcterms:W3CDTF">2021-09-16T15:37:04Z</dcterms:created>
  <dcterms:modified xsi:type="dcterms:W3CDTF">2024-10-10T18:29:13Z</dcterms:modified>
  <cp:category>9Slide.vn</cp:category>
  <cp:contentStatus>9Slide</cp:contentStatus>
</cp:coreProperties>
</file>