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5"/>
  </p:notesMasterIdLst>
  <p:sldIdLst>
    <p:sldId id="325" r:id="rId3"/>
    <p:sldId id="257" r:id="rId4"/>
    <p:sldId id="288" r:id="rId5"/>
    <p:sldId id="290" r:id="rId6"/>
    <p:sldId id="294" r:id="rId7"/>
    <p:sldId id="293" r:id="rId8"/>
    <p:sldId id="291" r:id="rId9"/>
    <p:sldId id="399" r:id="rId10"/>
    <p:sldId id="402" r:id="rId11"/>
    <p:sldId id="401" r:id="rId12"/>
    <p:sldId id="406" r:id="rId13"/>
    <p:sldId id="404" r:id="rId14"/>
  </p:sldIdLst>
  <p:sldSz cx="12192000" cy="6858000"/>
  <p:notesSz cx="6858000" cy="9144000"/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AE9D"/>
    <a:srgbClr val="2DD73B"/>
    <a:srgbClr val="FFFF00"/>
    <a:srgbClr val="00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7" autoAdjust="0"/>
    <p:restoredTop sz="99580" autoAdjust="0"/>
  </p:normalViewPr>
  <p:slideViewPr>
    <p:cSldViewPr snapToGrid="0">
      <p:cViewPr>
        <p:scale>
          <a:sx n="50" d="100"/>
          <a:sy n="50" d="100"/>
        </p:scale>
        <p:origin x="816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4087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2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878E08B-3B24-4EB5-B7ED-8346ADC0BD9A}"/>
              </a:ext>
            </a:extLst>
          </p:cNvPr>
          <p:cNvSpPr/>
          <p:nvPr userDrawn="1"/>
        </p:nvSpPr>
        <p:spPr>
          <a:xfrm>
            <a:off x="10961516" y="227518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48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2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9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5CE322-2247-48F8-877A-C0BEE1B6FA01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E3DEA-33DD-433F-AD61-1DC116F73676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41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E076E2-32B0-498C-B2D9-D3ECBF8FEA9B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573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57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slideLayout" Target="../slideLayouts/slideLayout89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649" r:id="rId14"/>
    <p:sldLayoutId id="2147483753" r:id="rId15"/>
    <p:sldLayoutId id="2147483752" r:id="rId16"/>
    <p:sldLayoutId id="2147483751" r:id="rId17"/>
    <p:sldLayoutId id="2147483750" r:id="rId18"/>
    <p:sldLayoutId id="2147483749" r:id="rId19"/>
    <p:sldLayoutId id="2147483748" r:id="rId20"/>
    <p:sldLayoutId id="2147483652" r:id="rId21"/>
    <p:sldLayoutId id="2147483653" r:id="rId22"/>
    <p:sldLayoutId id="2147483654" r:id="rId23"/>
    <p:sldLayoutId id="2147483655" r:id="rId24"/>
    <p:sldLayoutId id="2147483754" r:id="rId25"/>
    <p:sldLayoutId id="2147483737" r:id="rId26"/>
    <p:sldLayoutId id="2147483733" r:id="rId27"/>
    <p:sldLayoutId id="2147483657" r:id="rId28"/>
    <p:sldLayoutId id="2147483658" r:id="rId29"/>
    <p:sldLayoutId id="2147483659" r:id="rId30"/>
    <p:sldLayoutId id="2147483660" r:id="rId31"/>
    <p:sldLayoutId id="2147483661" r:id="rId32"/>
    <p:sldLayoutId id="2147483755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39" r:id="rId8"/>
    <p:sldLayoutId id="2147483738" r:id="rId9"/>
    <p:sldLayoutId id="2147483736" r:id="rId10"/>
    <p:sldLayoutId id="2147483735" r:id="rId11"/>
    <p:sldLayoutId id="2147483734" r:id="rId12"/>
    <p:sldLayoutId id="2147483732" r:id="rId13"/>
    <p:sldLayoutId id="2147483731" r:id="rId14"/>
    <p:sldLayoutId id="2147483730" r:id="rId15"/>
    <p:sldLayoutId id="2147483729" r:id="rId16"/>
    <p:sldLayoutId id="2147483728" r:id="rId17"/>
    <p:sldLayoutId id="2147483727" r:id="rId18"/>
    <p:sldLayoutId id="2147483726" r:id="rId19"/>
    <p:sldLayoutId id="2147483725" r:id="rId20"/>
    <p:sldLayoutId id="2147483724" r:id="rId21"/>
    <p:sldLayoutId id="2147483723" r:id="rId22"/>
    <p:sldLayoutId id="2147483722" r:id="rId23"/>
    <p:sldLayoutId id="2147483721" r:id="rId24"/>
    <p:sldLayoutId id="2147483720" r:id="rId25"/>
    <p:sldLayoutId id="2147483719" r:id="rId26"/>
    <p:sldLayoutId id="2147483718" r:id="rId27"/>
    <p:sldLayoutId id="2147483717" r:id="rId28"/>
    <p:sldLayoutId id="2147483716" r:id="rId29"/>
    <p:sldLayoutId id="2147483715" r:id="rId30"/>
    <p:sldLayoutId id="2147483714" r:id="rId31"/>
    <p:sldLayoutId id="2147483713" r:id="rId32"/>
    <p:sldLayoutId id="2147483712" r:id="rId33"/>
    <p:sldLayoutId id="2147483711" r:id="rId34"/>
    <p:sldLayoutId id="2147483710" r:id="rId35"/>
    <p:sldLayoutId id="2147483709" r:id="rId36"/>
    <p:sldLayoutId id="2147483708" r:id="rId37"/>
    <p:sldLayoutId id="2147483707" r:id="rId38"/>
    <p:sldLayoutId id="2147483706" r:id="rId39"/>
    <p:sldLayoutId id="2147483705" r:id="rId40"/>
    <p:sldLayoutId id="2147483704" r:id="rId41"/>
    <p:sldLayoutId id="2147483703" r:id="rId42"/>
    <p:sldLayoutId id="2147483702" r:id="rId43"/>
    <p:sldLayoutId id="2147483701" r:id="rId44"/>
    <p:sldLayoutId id="2147483700" r:id="rId45"/>
    <p:sldLayoutId id="2147483699" r:id="rId46"/>
    <p:sldLayoutId id="2147483698" r:id="rId47"/>
    <p:sldLayoutId id="2147483697" r:id="rId48"/>
    <p:sldLayoutId id="214748369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4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jp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" y="331498"/>
            <a:ext cx="12081164" cy="1655762"/>
          </a:xfrm>
          <a:ln w="6350">
            <a:prstDash val="solid"/>
          </a:ln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2 tháng 12 năm </a:t>
            </a:r>
            <a:r>
              <a:rPr lang="en-US" sz="5200" b="1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5200" b="1" smtClean="0">
              <a:ln w="3175">
                <a:solidFill>
                  <a:schemeClr val="tx1"/>
                </a:solidFill>
                <a:prstDash val="sysDash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u="sng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200" b="1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200" b="1" dirty="0">
              <a:ln w="3175">
                <a:solidFill>
                  <a:schemeClr val="tx1"/>
                </a:solidFill>
                <a:prstDash val="sysDash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u="sng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63</a:t>
            </a:r>
            <a:r>
              <a:rPr lang="en-US" sz="5200" b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200" b="1" dirty="0" err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2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2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err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2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5200" b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2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5200" b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52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9000" t="-14000" r="-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477810" y="47701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4203C6A-F6FA-4705-9563-BBA465E71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72" y="1523834"/>
            <a:ext cx="6967455" cy="473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5 Minutes timer (Đồng hồ đếm ngược 5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2695" y="1885785"/>
            <a:ext cx="2526855" cy="16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Đồng hồ đếm ngược 3 phút có âm thanh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5078" y="95250"/>
            <a:ext cx="298259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3642" y="2794575"/>
            <a:ext cx="9165307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khỏe.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GB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E1F4F0"/>
              </a:clrFrom>
              <a:clrTo>
                <a:srgbClr val="E1F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4476" y="957943"/>
            <a:ext cx="6421638" cy="5480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6" y="3905086"/>
            <a:ext cx="3360990" cy="253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ED43B-389B-420F-BCE9-1863DC2B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168"/>
            <a:ext cx="12192000" cy="63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810585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41256" y="130069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2" y="3542875"/>
            <a:ext cx="2650039" cy="2661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8407686" y="3861748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657" y="3662898"/>
            <a:ext cx="3190875" cy="25871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460">
            <a:off x="9703317" y="4181333"/>
            <a:ext cx="3190875" cy="2587196"/>
          </a:xfrm>
          <a:prstGeom prst="rect">
            <a:avLst/>
          </a:prstGeom>
        </p:spPr>
      </p:pic>
      <p:sp>
        <p:nvSpPr>
          <p:cNvPr id="14" name="Hexagon 13"/>
          <p:cNvSpPr/>
          <p:nvPr/>
        </p:nvSpPr>
        <p:spPr>
          <a:xfrm>
            <a:off x="2244682" y="5010150"/>
            <a:ext cx="6547910" cy="1329444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339594"/>
            <a:ext cx="12192000" cy="518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9" y="-232228"/>
            <a:ext cx="12192000" cy="7078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4F2EB-1B0F-414B-9E46-D097D419D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47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407351" y="830122"/>
            <a:ext cx="4648559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</a:t>
            </a:r>
            <a:r>
              <a:rPr lang="en-US" sz="4000" b="1">
                <a:latin typeface=".VnBahamasBH" panose="020BE2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4000" b="1" smtClean="0">
                <a:latin typeface=".VnBahamasBH" panose="020BE200000000000000" pitchFamily="34" charset="0"/>
                <a:cs typeface="Times New Roman" panose="02020603050405020304" pitchFamily="18" charset="0"/>
              </a:rPr>
              <a:t>20 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30</a:t>
            </a:r>
          </a:p>
        </p:txBody>
      </p:sp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C54396-F250-4632-B40B-38A55F08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22 + </a:t>
            </a:r>
            <a:r>
              <a:rPr lang="en-US" sz="4000" b="1">
                <a:latin typeface=".VnBahamasBH" panose="020BE200000000000000" pitchFamily="34" charset="0"/>
                <a:cs typeface="Times New Roman" panose="02020603050405020304" pitchFamily="18" charset="0"/>
              </a:rPr>
              <a:t>33 </a:t>
            </a:r>
            <a:r>
              <a:rPr lang="en-US" sz="4000" b="1" smtClean="0">
                <a:latin typeface=".VnBahamasBH" panose="020BE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70578B-0609-4EF1-8871-BA2DAC566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79 + 21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00A8-7950-44B7-997D-369BF485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3056887"/>
            <a:ext cx="448286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13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 contrast="63000"/>
                    </a14:imgEffect>
                  </a14:imgLayer>
                </a14:imgProps>
              </a:ext>
            </a:extLst>
          </a:blip>
          <a:srcRect l="768" r="768"/>
          <a:stretch/>
        </p:blipFill>
        <p:spPr>
          <a:xfrm>
            <a:off x="1883196" y="1576777"/>
            <a:ext cx="8809407" cy="4352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16789" y="399367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17626" y="5114840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+ 14 = 40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727297" y="56754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6978" y="4517216"/>
            <a:ext cx="5038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3580-5B11-4BDC-B03F-B59D0E15C454}"/>
              </a:ext>
            </a:extLst>
          </p:cNvPr>
          <p:cNvGrpSpPr/>
          <p:nvPr/>
        </p:nvGrpSpPr>
        <p:grpSpPr>
          <a:xfrm>
            <a:off x="1026263" y="394070"/>
            <a:ext cx="10523274" cy="1022711"/>
            <a:chOff x="536996" y="508823"/>
            <a:chExt cx="9807006" cy="10227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7F673-D928-4D71-82E6-D0865881D0CD}"/>
                </a:ext>
              </a:extLst>
            </p:cNvPr>
            <p:cNvGrpSpPr/>
            <p:nvPr/>
          </p:nvGrpSpPr>
          <p:grpSpPr>
            <a:xfrm>
              <a:off x="536996" y="508823"/>
              <a:ext cx="9807006" cy="1022711"/>
              <a:chOff x="-2888688" y="246790"/>
              <a:chExt cx="9749176" cy="124750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E460E3-E6DB-453E-AABA-8EC91DFBD35F}"/>
                  </a:ext>
                </a:extLst>
              </p:cNvPr>
              <p:cNvSpPr/>
              <p:nvPr/>
            </p:nvSpPr>
            <p:spPr>
              <a:xfrm>
                <a:off x="-2888688" y="246790"/>
                <a:ext cx="9749176" cy="124750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416DB3-231B-4FAA-B12F-4A79B6799273}"/>
                  </a:ext>
                </a:extLst>
              </p:cNvPr>
              <p:cNvSpPr/>
              <p:nvPr/>
            </p:nvSpPr>
            <p:spPr>
              <a:xfrm>
                <a:off x="-2825724" y="55336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7E6003-F338-4568-A5E7-695544C54AEF}"/>
                </a:ext>
              </a:extLst>
            </p:cNvPr>
            <p:cNvSpPr txBox="1"/>
            <p:nvPr/>
          </p:nvSpPr>
          <p:spPr>
            <a:xfrm>
              <a:off x="1246922" y="577427"/>
              <a:ext cx="891954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26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152629" y="1789756"/>
            <a:ext cx="1883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152627" y="2312976"/>
            <a:ext cx="6377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có                           : 26 quả 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152627" y="2836196"/>
            <a:ext cx="6641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nhiều hơn Sơn:  14 quả 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152629" y="3359416"/>
            <a:ext cx="6641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                          :  ? quả bóng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3581 -0.126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18" grpId="0"/>
      <p:bldP spid="19" grpId="0"/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4923</TotalTime>
  <Words>246</Words>
  <Application>Microsoft Office PowerPoint</Application>
  <PresentationFormat>Widescreen</PresentationFormat>
  <Paragraphs>47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.VnBahamasBH</vt:lpstr>
      <vt:lpstr>Arial</vt:lpstr>
      <vt:lpstr>Calibri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TGS</cp:lastModifiedBy>
  <cp:revision>693</cp:revision>
  <dcterms:created xsi:type="dcterms:W3CDTF">2021-02-20T02:56:00Z</dcterms:created>
  <dcterms:modified xsi:type="dcterms:W3CDTF">2024-12-02T04:35:12Z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