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60" d="100"/>
          <a:sy n="60" d="100"/>
        </p:scale>
        <p:origin x="1024" y="56"/>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10/12/2024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6.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sv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5.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15.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xmln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xmln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1140</TotalTime>
  <Words>583</Words>
  <Application>Microsoft Office PowerPoint</Application>
  <PresentationFormat>Custom</PresentationFormat>
  <Paragraphs>97</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TT</cp:lastModifiedBy>
  <cp:revision>113</cp:revision>
  <dcterms:created xsi:type="dcterms:W3CDTF">2018-01-11T09:44:45Z</dcterms:created>
  <dcterms:modified xsi:type="dcterms:W3CDTF">2024-10-12T07:55:56Z</dcterms:modified>
</cp:coreProperties>
</file>