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4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83" r:id="rId19"/>
    <p:sldId id="284" r:id="rId20"/>
    <p:sldId id="292" r:id="rId21"/>
    <p:sldId id="293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34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32" Type="http://schemas.openxmlformats.org/officeDocument/2006/relationships/image" Target="../media/image26.gif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24.png"/><Relationship Id="rId28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image" Target="../media/image22.png"/><Relationship Id="rId31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571</Words>
  <Application>Microsoft Office PowerPoint</Application>
  <PresentationFormat>Widescreen</PresentationFormat>
  <Paragraphs>103</Paragraphs>
  <Slides>21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#9Slide05 ButterScotch</vt:lpstr>
      <vt:lpstr>#9Slide07 Bangers</vt:lpstr>
      <vt:lpstr>Arial</vt:lpstr>
      <vt:lpstr>Calibri</vt:lpstr>
      <vt:lpstr>Calibri Light</vt:lpstr>
      <vt:lpstr>Cambria</vt:lpstr>
      <vt:lpstr>Times New Roman</vt:lpstr>
      <vt:lpstr>UTM Showcard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hop ga</cp:lastModifiedBy>
  <cp:revision>47</cp:revision>
  <dcterms:created xsi:type="dcterms:W3CDTF">2024-07-19T05:20:07Z</dcterms:created>
  <dcterms:modified xsi:type="dcterms:W3CDTF">2025-10-15T01:48:27Z</dcterms:modified>
</cp:coreProperties>
</file>