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790" r:id="rId2"/>
  </p:sldMasterIdLst>
  <p:notesMasterIdLst>
    <p:notesMasterId r:id="rId18"/>
  </p:notesMasterIdLst>
  <p:sldIdLst>
    <p:sldId id="276" r:id="rId3"/>
    <p:sldId id="261" r:id="rId4"/>
    <p:sldId id="256" r:id="rId5"/>
    <p:sldId id="4414" r:id="rId6"/>
    <p:sldId id="4418" r:id="rId7"/>
    <p:sldId id="4419" r:id="rId8"/>
    <p:sldId id="289" r:id="rId9"/>
    <p:sldId id="4413" r:id="rId10"/>
    <p:sldId id="498" r:id="rId11"/>
    <p:sldId id="497" r:id="rId12"/>
    <p:sldId id="4412" r:id="rId13"/>
    <p:sldId id="283" r:id="rId14"/>
    <p:sldId id="4420" r:id="rId15"/>
    <p:sldId id="510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207" autoAdjust="0"/>
  </p:normalViewPr>
  <p:slideViewPr>
    <p:cSldViewPr snapToGrid="0">
      <p:cViewPr varScale="1">
        <p:scale>
          <a:sx n="49" d="100"/>
          <a:sy n="49" d="100"/>
        </p:scale>
        <p:origin x="7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110F-7246-4BBD-BF5D-EA0516DEB958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17DB3-4A9B-49CE-AC96-47E81287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17DB3-4A9B-49CE-AC96-47E8128767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17DB3-4A9B-49CE-AC96-47E8128767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17DB3-4A9B-49CE-AC96-47E8128767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17DB3-4A9B-49CE-AC96-47E8128767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0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A441-24AF-4A41-A58F-73B30F2D7E17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3E91-25D6-491C-B10F-08F1D9F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8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9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50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A441-24AF-4A41-A58F-73B30F2D7E17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3E91-25D6-491C-B10F-08F1D9F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A441-24AF-4A41-A58F-73B30F2D7E17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3E91-25D6-491C-B10F-08F1D9F411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28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A441-24AF-4A41-A58F-73B30F2D7E17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3E91-25D6-491C-B10F-08F1D9F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A441-24AF-4A41-A58F-73B30F2D7E17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3E91-25D6-491C-B10F-08F1D9F411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171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A441-24AF-4A41-A58F-73B30F2D7E17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3E91-25D6-491C-B10F-08F1D9F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1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49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0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91959-C8C4-4FED-9D1E-BFBEB559C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8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5369E-9F95-CA33-9382-64FAD900F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08" y="1325746"/>
            <a:ext cx="1074443" cy="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03/14/2024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03/14/2024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ADCC7-D952-63EA-47CD-A8D564DC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A441-24AF-4A41-A58F-73B30F2D7E17}" type="datetimeFigureOut">
              <a:rPr lang="en-US" smtClean="0"/>
              <a:t>03/14/2024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D3DC5-103A-CE1C-65C4-052A2AFD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DF6DA-E3FC-7477-CB80-3667F8B1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3E91-25D6-491C-B10F-08F1D9F4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896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03/14/2024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56A387-972F-F938-24FF-BC4D94EC6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8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4902F-02BD-2106-D00A-2392A880B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08" y="1325746"/>
            <a:ext cx="1074443" cy="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4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3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03/14/2024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852E496C-0800-5CC1-0562-37665C1D33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33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9Slide.vn - 2019">
            <a:extLst>
              <a:ext uri="{FF2B5EF4-FFF2-40B4-BE49-F238E27FC236}">
                <a16:creationId xmlns:a16="http://schemas.microsoft.com/office/drawing/2014/main" id="{BD1BDA86-33FD-C6C5-AB78-8FDF0F508E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970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0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9.gif"/><Relationship Id="rId18" Type="http://schemas.openxmlformats.org/officeDocument/2006/relationships/image" Target="../media/image44.gif"/><Relationship Id="rId3" Type="http://schemas.openxmlformats.org/officeDocument/2006/relationships/audio" Target="../media/media1.WAV"/><Relationship Id="rId21" Type="http://schemas.openxmlformats.org/officeDocument/2006/relationships/image" Target="../media/image47.png"/><Relationship Id="rId7" Type="http://schemas.openxmlformats.org/officeDocument/2006/relationships/slide" Target="slide2.xml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microsoft.com/office/2007/relationships/media" Target="../media/media1.WAV"/><Relationship Id="rId16" Type="http://schemas.openxmlformats.org/officeDocument/2006/relationships/image" Target="../media/image42.gif"/><Relationship Id="rId20" Type="http://schemas.openxmlformats.org/officeDocument/2006/relationships/image" Target="../media/image46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7.gif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19" Type="http://schemas.openxmlformats.org/officeDocument/2006/relationships/image" Target="../media/image45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8.gif"/><Relationship Id="rId18" Type="http://schemas.openxmlformats.org/officeDocument/2006/relationships/image" Target="../media/image49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6.wav"/><Relationship Id="rId12" Type="http://schemas.openxmlformats.org/officeDocument/2006/relationships/image" Target="../media/image140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6.png"/><Relationship Id="rId20" Type="http://schemas.openxmlformats.org/officeDocument/2006/relationships/audio" Target="../media/audio7.wav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image" Target="../media/image17.png"/><Relationship Id="rId19" Type="http://schemas.openxmlformats.org/officeDocument/2006/relationships/image" Target="../media/image50.jpeg"/><Relationship Id="rId4" Type="http://schemas.openxmlformats.org/officeDocument/2006/relationships/audio" Target="../media/audio3.wav"/><Relationship Id="rId1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00.png"/><Relationship Id="rId18" Type="http://schemas.openxmlformats.org/officeDocument/2006/relationships/image" Target="../media/image50.jpeg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6.wav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3.png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5" Type="http://schemas.openxmlformats.org/officeDocument/2006/relationships/image" Target="../media/image41.png"/><Relationship Id="rId19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48.gif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microsoft.com/office/2007/relationships/media" Target="../media/media2.mp3"/><Relationship Id="rId7" Type="http://schemas.openxmlformats.org/officeDocument/2006/relationships/image" Target="../media/image46.gif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768"/>
            <a:ext cx="12192000" cy="6607368"/>
          </a:xfrm>
          <a:prstGeom prst="rect">
            <a:avLst/>
          </a:prstGeom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797499" y="3588573"/>
            <a:ext cx="870959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96255" y="4396513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1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66">
            <a:off x="-480400" y="-231230"/>
            <a:ext cx="3685727" cy="2580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F8AE6B-6621-238F-E4F8-59EE05FE5EAC}"/>
              </a:ext>
            </a:extLst>
          </p:cNvPr>
          <p:cNvSpPr txBox="1"/>
          <p:nvPr/>
        </p:nvSpPr>
        <p:spPr>
          <a:xfrm>
            <a:off x="539839" y="501430"/>
            <a:ext cx="11112322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CẤP 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SỞ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XUÂN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337ED141-4757-7D73-9E52-5E6EC963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982" y="4527061"/>
            <a:ext cx="7584177" cy="81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11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2023 - 2024</a:t>
            </a:r>
          </a:p>
        </p:txBody>
      </p:sp>
    </p:spTree>
    <p:extLst>
      <p:ext uri="{BB962C8B-B14F-4D97-AF65-F5344CB8AC3E}">
        <p14:creationId xmlns:p14="http://schemas.microsoft.com/office/powerpoint/2010/main" val="30914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/>
              <p:nvPr/>
            </p:nvSpPr>
            <p:spPr>
              <a:xfrm>
                <a:off x="809625" y="667167"/>
                <a:ext cx="10915650" cy="1296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 ra một băng giấy,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băng giấy, sau đó cắt đi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 giấy.  Tìm số phần tô màu còn lại của băng giấy.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667167"/>
                <a:ext cx="10915650" cy="1296124"/>
              </a:xfrm>
              <a:prstGeom prst="rect">
                <a:avLst/>
              </a:prstGeom>
              <a:blipFill>
                <a:blip r:embed="rId3"/>
                <a:stretch>
                  <a:fillRect l="-1453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AB406C0-EBED-A8D8-DEFF-1FAB31D38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2606469"/>
            <a:ext cx="4629150" cy="343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292860-D241-E96E-EF58-2BD1959FF056}"/>
                  </a:ext>
                </a:extLst>
              </p:cNvPr>
              <p:cNvSpPr txBox="1"/>
              <p:nvPr/>
            </p:nvSpPr>
            <p:spPr>
              <a:xfrm>
                <a:off x="1295400" y="5294971"/>
                <a:ext cx="5892703" cy="111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292860-D241-E96E-EF58-2BD1959F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294971"/>
                <a:ext cx="5892703" cy="1113190"/>
              </a:xfrm>
              <a:prstGeom prst="rect">
                <a:avLst/>
              </a:prstGeom>
              <a:blipFill>
                <a:blip r:embed="rId6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44BBAD4-C3F3-E720-D49B-85C4650A1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526" y="2315810"/>
            <a:ext cx="4629150" cy="1113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A2FF6-689D-787D-0628-832F7FFBC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527" y="2051074"/>
            <a:ext cx="4344760" cy="24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9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5C59C-B8EC-86AA-C6A6-F6C3AD9F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1038771"/>
            <a:ext cx="11461750" cy="2125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DED6C1-2025-2878-6D65-68AD2669149F}"/>
                  </a:ext>
                </a:extLst>
              </p:cNvPr>
              <p:cNvSpPr txBox="1"/>
              <p:nvPr/>
            </p:nvSpPr>
            <p:spPr>
              <a:xfrm>
                <a:off x="273050" y="3938452"/>
                <a:ext cx="10493828" cy="111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Ví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dụ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DED6C1-2025-2878-6D65-68AD26691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" y="3938452"/>
                <a:ext cx="10493828" cy="1110369"/>
              </a:xfrm>
              <a:prstGeom prst="rect">
                <a:avLst/>
              </a:prstGeo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250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457200" y="411480"/>
            <a:ext cx="11323320" cy="594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93BA16EA-FBCE-43AD-BA6B-410870137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6" y="349267"/>
            <a:ext cx="5598193" cy="5598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7D1CD-CD36-C278-A300-2DFEC4694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90" y="2066779"/>
            <a:ext cx="506011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DC55C-0F50-8EA6-1F19-03AC99F8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491"/>
            <a:ext cx="11748655" cy="35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Viết phép tính thích hợp với mỗi hình (theo mẫu).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629652" y="460746"/>
            <a:ext cx="489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DCE03-637C-F7AA-FDD2-2946A974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957262"/>
            <a:ext cx="5448300" cy="4600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B4F6F0-8123-99E9-AE2B-45840A45E996}"/>
              </a:ext>
            </a:extLst>
          </p:cNvPr>
          <p:cNvSpPr txBox="1"/>
          <p:nvPr/>
        </p:nvSpPr>
        <p:spPr>
          <a:xfrm>
            <a:off x="523876" y="1971675"/>
            <a:ext cx="4819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66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222002"/>
            <a:ext cx="6134101" cy="5935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5CF790-2AFA-51C2-E1D6-ED86B9C27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072" y="392581"/>
            <a:ext cx="7980356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65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054539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CC55D-F432-6B7F-64F0-03F3D4BF6B3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98859" y="1546792"/>
            <a:ext cx="565148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:a16="http://schemas.microsoft.com/office/drawing/2014/main" id="{F54C96E5-E965-2380-434F-95F145AFD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397F9907-3F52-17D2-B147-0DBBC3C57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762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80154FB0-C5FB-A897-A07E-5BCC7A248545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300145BD-5F86-E4C6-9205-CDF54D7614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F6DBFF7A-21BE-4F50-0B15-333CDBE3B7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6368FD99-60EB-47D7-D54B-5DC0A957A0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9E473BD3-926D-09FE-49CA-3209519D15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5FDA1A43-198E-2977-DE69-F6037566132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0C176C41-7DA1-FB10-A03E-252CC4473A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D1797C46-22E6-AD5B-EA6D-145CF19174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3C62CE9B-CA62-0B08-DC12-AA43250DA7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D0E2A89A-C971-61C4-D432-108F39199549}"/>
              </a:ext>
            </a:extLst>
          </p:cNvPr>
          <p:cNvGrpSpPr>
            <a:grpSpLocks/>
          </p:cNvGrpSpPr>
          <p:nvPr/>
        </p:nvGrpSpPr>
        <p:grpSpPr bwMode="auto">
          <a:xfrm>
            <a:off x="1827213" y="304800"/>
            <a:ext cx="8501062" cy="1905000"/>
            <a:chOff x="191" y="192"/>
            <a:chExt cx="5355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4454229-0FD4-19DD-1C47-554CD503A5F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FAE86D-103E-7096-3ACC-3142282449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6357631F-CEB8-F3CA-71F2-30129AE2D1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17699BF2-A7FF-7B08-B697-1C0BEFD444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A3D8E2EC-F5D9-1F71-D4E6-86A721C4D5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5554" y="3505200"/>
            <a:ext cx="7768046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CA3B16B3-68B7-F495-9A06-D147148B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CDA8871C-C39F-3AFA-3D7C-8C3C45DA708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  <a:extLst>
              <a:ext uri="{FF2B5EF4-FFF2-40B4-BE49-F238E27FC236}">
                <a16:creationId xmlns:a16="http://schemas.microsoft.com/office/drawing/2014/main" id="{0110B65B-FD06-49E2-9D01-01260EBF95C5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2D388D79-340D-103A-D004-97F8D3F21BE2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51">
            <a:extLst>
              <a:ext uri="{FF2B5EF4-FFF2-40B4-BE49-F238E27FC236}">
                <a16:creationId xmlns:a16="http://schemas.microsoft.com/office/drawing/2014/main" id="{020DF9DB-0159-B76E-287B-27029F28F8C2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B0C70B-0F37-7076-8A23-F10E26926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8709" name="Rectangle 10">
              <a:extLst>
                <a:ext uri="{FF2B5EF4-FFF2-40B4-BE49-F238E27FC236}">
                  <a16:creationId xmlns:a16="http://schemas.microsoft.com/office/drawing/2014/main" id="{8BF88F77-A7BF-03B9-EDDC-F7ABA79B8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D5F3DE-080A-885C-449C-82F367E3DA39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644E0A18-7FEE-609C-4B47-76D2650AF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953" y="2115544"/>
                <a:ext cx="1961120" cy="157144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644E0A18-7FEE-609C-4B47-76D2650AF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6953" y="2115544"/>
                <a:ext cx="1961120" cy="1571445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AC68F5DE-1CCB-7601-596A-D4EE5917A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6880" y="2066616"/>
                <a:ext cx="1961120" cy="156470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AC68F5DE-1CCB-7601-596A-D4EE5917A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6880" y="2066616"/>
                <a:ext cx="1961120" cy="1564707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71" name="AutoShape 27">
            <a:extLst>
              <a:ext uri="{FF2B5EF4-FFF2-40B4-BE49-F238E27FC236}">
                <a16:creationId xmlns:a16="http://schemas.microsoft.com/office/drawing/2014/main" id="{3C88A8E6-B477-4712-D2AB-A50502BE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998" y="471333"/>
            <a:ext cx="1754777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AC9039B0-93AC-7C65-441F-9448EA860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7925" y="96055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8693" name="Picture 29" descr="Picture1">
            <a:extLst>
              <a:ext uri="{FF2B5EF4-FFF2-40B4-BE49-F238E27FC236}">
                <a16:creationId xmlns:a16="http://schemas.microsoft.com/office/drawing/2014/main" id="{4DDB10E6-657A-2081-C39E-107BAFDF77FC}"/>
              </a:ext>
            </a:extLst>
          </p:cNvPr>
          <p:cNvPicPr>
            <a:picLocks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F4AD85F9-C5F5-0DD4-80C0-1E29F6D01CF1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5538559"/>
            <a:ext cx="1371600" cy="1371600"/>
            <a:chOff x="4320" y="2928"/>
            <a:chExt cx="1104" cy="1104"/>
          </a:xfrm>
        </p:grpSpPr>
        <p:sp>
          <p:nvSpPr>
            <p:cNvPr id="28706" name="AutoShape 34">
              <a:extLst>
                <a:ext uri="{FF2B5EF4-FFF2-40B4-BE49-F238E27FC236}">
                  <a16:creationId xmlns:a16="http://schemas.microsoft.com/office/drawing/2014/main" id="{60F4C302-842C-2596-1D95-B81E4A15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8707" name="WordArt 35">
              <a:extLst>
                <a:ext uri="{FF2B5EF4-FFF2-40B4-BE49-F238E27FC236}">
                  <a16:creationId xmlns:a16="http://schemas.microsoft.com/office/drawing/2014/main" id="{A403CB22-81C7-9EA0-1F8C-ECEB6832EDE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F59F4436-C22D-B729-9723-F24ACC422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25833044-B652-AD75-AA84-824A62AA30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77C6AB15-71A7-392D-8B70-DF1C294A1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23807143-C94A-D088-5C27-8646DF138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E37B33C-2E0B-4AD2-F1C1-5411D85C5F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E21DC2B2-DF96-4609-18CB-2FB6BD4980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5D929830-34ED-A3B5-FDDA-81E7EF14C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43A8F9B9-CBD8-7CFD-6454-C76206383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664FCEAD-1C6A-031E-03DE-1BD8A10241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4739D7FA-B4BE-B825-683F-5C2C1B021A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03F5972A-DDF6-419E-F91D-709EAFC7F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AutoShape 51">
                <a:extLst>
                  <a:ext uri="{FF2B5EF4-FFF2-40B4-BE49-F238E27FC236}">
                    <a16:creationId xmlns:a16="http://schemas.microsoft.com/office/drawing/2014/main" id="{1C05B359-A092-CA31-70D4-BE331FD04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7585" y="4071708"/>
                <a:ext cx="1961120" cy="157144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AutoShape 51">
                <a:extLst>
                  <a:ext uri="{FF2B5EF4-FFF2-40B4-BE49-F238E27FC236}">
                    <a16:creationId xmlns:a16="http://schemas.microsoft.com/office/drawing/2014/main" id="{1C05B359-A092-CA31-70D4-BE331FD04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7585" y="4071708"/>
                <a:ext cx="1961120" cy="1571445"/>
              </a:xfrm>
              <a:prstGeom prst="roundRect">
                <a:avLst>
                  <a:gd name="adj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utoShape 51">
                <a:extLst>
                  <a:ext uri="{FF2B5EF4-FFF2-40B4-BE49-F238E27FC236}">
                    <a16:creationId xmlns:a16="http://schemas.microsoft.com/office/drawing/2014/main" id="{CF279B67-EF07-55A8-941A-A916DDC49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6658" y="3981760"/>
                <a:ext cx="1961120" cy="166139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AutoShape 51">
                <a:extLst>
                  <a:ext uri="{FF2B5EF4-FFF2-40B4-BE49-F238E27FC236}">
                    <a16:creationId xmlns:a16="http://schemas.microsoft.com/office/drawing/2014/main" id="{CF279B67-EF07-55A8-941A-A916DDC49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6658" y="3981760"/>
                <a:ext cx="1961120" cy="1661394"/>
              </a:xfrm>
              <a:prstGeom prst="roundRect">
                <a:avLst>
                  <a:gd name="adj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utoShape 51">
                <a:extLst>
                  <a:ext uri="{FF2B5EF4-FFF2-40B4-BE49-F238E27FC236}">
                    <a16:creationId xmlns:a16="http://schemas.microsoft.com/office/drawing/2014/main" id="{BF0B9BFC-F1A7-F554-CD04-211D7003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825" y="20143"/>
                <a:ext cx="7010400" cy="146685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alt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AutoShape 51">
                <a:extLst>
                  <a:ext uri="{FF2B5EF4-FFF2-40B4-BE49-F238E27FC236}">
                    <a16:creationId xmlns:a16="http://schemas.microsoft.com/office/drawing/2014/main" id="{BF0B9BFC-F1A7-F554-CD04-211D7003A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2825" y="20143"/>
                <a:ext cx="7010400" cy="1466850"/>
              </a:xfrm>
              <a:prstGeom prst="roundRect">
                <a:avLst>
                  <a:gd name="adj" fmla="val 16667"/>
                </a:avLst>
              </a:prstGeom>
              <a:blipFill>
                <a:blip r:embed="rId16"/>
                <a:stretch>
                  <a:fillRect b="-576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AutoShape 51">
                <a:extLst>
                  <a:ext uri="{FF2B5EF4-FFF2-40B4-BE49-F238E27FC236}">
                    <a16:creationId xmlns:a16="http://schemas.microsoft.com/office/drawing/2014/main" id="{A5BE3240-6EFA-3958-36BF-FB8A6A47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7585" y="4071708"/>
                <a:ext cx="2034013" cy="157144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AutoShape 51">
                <a:extLst>
                  <a:ext uri="{FF2B5EF4-FFF2-40B4-BE49-F238E27FC236}">
                    <a16:creationId xmlns:a16="http://schemas.microsoft.com/office/drawing/2014/main" id="{A5BE3240-6EFA-3958-36BF-FB8A6A47B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7585" y="4071708"/>
                <a:ext cx="2034013" cy="1571445"/>
              </a:xfrm>
              <a:prstGeom prst="roundRect">
                <a:avLst>
                  <a:gd name="adj" fmla="val 16667"/>
                </a:avLst>
              </a:prstGeom>
              <a:blipFill>
                <a:blip r:embed="rId1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8453D84-0833-1A48-2735-FA10A645DA5C}"/>
              </a:ext>
            </a:extLst>
          </p:cNvPr>
          <p:cNvGrpSpPr/>
          <p:nvPr/>
        </p:nvGrpSpPr>
        <p:grpSpPr>
          <a:xfrm>
            <a:off x="1446190" y="2378300"/>
            <a:ext cx="1754777" cy="673100"/>
            <a:chOff x="1446190" y="2378300"/>
            <a:chExt cx="1754777" cy="6731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9DD59EA-2437-F506-833D-05362CEE4AEB}"/>
                </a:ext>
              </a:extLst>
            </p:cNvPr>
            <p:cNvGrpSpPr/>
            <p:nvPr/>
          </p:nvGrpSpPr>
          <p:grpSpPr>
            <a:xfrm>
              <a:off x="1446190" y="2378300"/>
              <a:ext cx="1754777" cy="673100"/>
              <a:chOff x="2057401" y="2451100"/>
              <a:chExt cx="2133599" cy="673100"/>
            </a:xfrm>
          </p:grpSpPr>
          <p:pic>
            <p:nvPicPr>
              <p:cNvPr id="30" name="Picture 37" descr="Blue_chapterlist">
                <a:extLst>
                  <a:ext uri="{FF2B5EF4-FFF2-40B4-BE49-F238E27FC236}">
                    <a16:creationId xmlns:a16="http://schemas.microsoft.com/office/drawing/2014/main" id="{B9DD5E9B-19E2-8F0D-FF67-EC251C84A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2620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30" descr="Classicmode">
                <a:extLst>
                  <a:ext uri="{FF2B5EF4-FFF2-40B4-BE49-F238E27FC236}">
                    <a16:creationId xmlns:a16="http://schemas.microsoft.com/office/drawing/2014/main" id="{768B22E5-AC89-7167-AA92-5A1EEE599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2451100"/>
                <a:ext cx="1600200" cy="6731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72" name="Oval 59">
                <a:hlinkHover r:id="" action="ppaction://noaction" highlightClick="1">
                  <a:snd r:embed="rId20" name="cached_combo42.wav"/>
                </a:hlinkHover>
                <a:extLst>
                  <a:ext uri="{FF2B5EF4-FFF2-40B4-BE49-F238E27FC236}">
                    <a16:creationId xmlns:a16="http://schemas.microsoft.com/office/drawing/2014/main" id="{2F0C3315-B228-7B29-D8F1-3A1426852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0" y="2514600"/>
                <a:ext cx="838200" cy="609600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9" name="WordArt 226">
              <a:extLst>
                <a:ext uri="{FF2B5EF4-FFF2-40B4-BE49-F238E27FC236}">
                  <a16:creationId xmlns:a16="http://schemas.microsoft.com/office/drawing/2014/main" id="{470FCA61-E1D7-A594-07FF-97A69359A5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02776" y="2511651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</p:grpSp>
      <p:grpSp>
        <p:nvGrpSpPr>
          <p:cNvPr id="28673" name="Group 28672">
            <a:extLst>
              <a:ext uri="{FF2B5EF4-FFF2-40B4-BE49-F238E27FC236}">
                <a16:creationId xmlns:a16="http://schemas.microsoft.com/office/drawing/2014/main" id="{E0DE4086-22A9-A332-4E0D-1EDDC946CBEF}"/>
              </a:ext>
            </a:extLst>
          </p:cNvPr>
          <p:cNvGrpSpPr/>
          <p:nvPr/>
        </p:nvGrpSpPr>
        <p:grpSpPr>
          <a:xfrm>
            <a:off x="6579048" y="2279750"/>
            <a:ext cx="1739004" cy="801687"/>
            <a:chOff x="6579048" y="2279750"/>
            <a:chExt cx="1739004" cy="801687"/>
          </a:xfrm>
        </p:grpSpPr>
        <p:grpSp>
          <p:nvGrpSpPr>
            <p:cNvPr id="28674" name="Group 28673">
              <a:extLst>
                <a:ext uri="{FF2B5EF4-FFF2-40B4-BE49-F238E27FC236}">
                  <a16:creationId xmlns:a16="http://schemas.microsoft.com/office/drawing/2014/main" id="{7F39C344-67D6-3A51-7E87-426A1FE27425}"/>
                </a:ext>
              </a:extLst>
            </p:cNvPr>
            <p:cNvGrpSpPr/>
            <p:nvPr/>
          </p:nvGrpSpPr>
          <p:grpSpPr>
            <a:xfrm>
              <a:off x="6579048" y="2279750"/>
              <a:ext cx="1739004" cy="801687"/>
              <a:chOff x="2057401" y="3541714"/>
              <a:chExt cx="2033587" cy="801687"/>
            </a:xfrm>
          </p:grpSpPr>
          <p:pic>
            <p:nvPicPr>
              <p:cNvPr id="28677" name="Picture 37" descr="Blue_chapterlist">
                <a:extLst>
                  <a:ext uri="{FF2B5EF4-FFF2-40B4-BE49-F238E27FC236}">
                    <a16:creationId xmlns:a16="http://schemas.microsoft.com/office/drawing/2014/main" id="{4E5096FC-05CC-D009-0C44-90625B4E4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3763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8" name="Picture 39" descr="Classicmode">
                <a:extLst>
                  <a:ext uri="{FF2B5EF4-FFF2-40B4-BE49-F238E27FC236}">
                    <a16:creationId xmlns:a16="http://schemas.microsoft.com/office/drawing/2014/main" id="{11E3A80A-D934-23FA-B36C-CCE7B326C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3541714"/>
                <a:ext cx="1500188" cy="8016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79" name="Oval 59">
                <a:hlinkHover r:id="" action="ppaction://noaction" highlightClick="1">
                  <a:snd r:embed="rId20" name="cached_combo42.wav"/>
                </a:hlinkHover>
                <a:extLst>
                  <a:ext uri="{FF2B5EF4-FFF2-40B4-BE49-F238E27FC236}">
                    <a16:creationId xmlns:a16="http://schemas.microsoft.com/office/drawing/2014/main" id="{F819F8A8-7F4F-4BEA-7EB5-6F64BAB2A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1" y="3657600"/>
                <a:ext cx="817563" cy="609600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8676" name="WordArt 226">
              <a:extLst>
                <a:ext uri="{FF2B5EF4-FFF2-40B4-BE49-F238E27FC236}">
                  <a16:creationId xmlns:a16="http://schemas.microsoft.com/office/drawing/2014/main" id="{6119AFF1-9584-46AC-1805-C0B7E98E57F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25953" y="2509937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b</a:t>
              </a:r>
            </a:p>
          </p:txBody>
        </p:sp>
      </p:grpSp>
      <p:grpSp>
        <p:nvGrpSpPr>
          <p:cNvPr id="28680" name="Group 28679">
            <a:extLst>
              <a:ext uri="{FF2B5EF4-FFF2-40B4-BE49-F238E27FC236}">
                <a16:creationId xmlns:a16="http://schemas.microsoft.com/office/drawing/2014/main" id="{6EF7102E-568F-CFE8-3DD1-8D62691FEE2B}"/>
              </a:ext>
            </a:extLst>
          </p:cNvPr>
          <p:cNvGrpSpPr/>
          <p:nvPr/>
        </p:nvGrpSpPr>
        <p:grpSpPr>
          <a:xfrm>
            <a:off x="1446190" y="4509510"/>
            <a:ext cx="2122211" cy="801687"/>
            <a:chOff x="1446190" y="4509510"/>
            <a:chExt cx="2122211" cy="801687"/>
          </a:xfrm>
        </p:grpSpPr>
        <p:grpSp>
          <p:nvGrpSpPr>
            <p:cNvPr id="28681" name="Group 28680">
              <a:extLst>
                <a:ext uri="{FF2B5EF4-FFF2-40B4-BE49-F238E27FC236}">
                  <a16:creationId xmlns:a16="http://schemas.microsoft.com/office/drawing/2014/main" id="{D97934B8-51E9-B0EF-ABB2-AA87F61EF5A6}"/>
                </a:ext>
              </a:extLst>
            </p:cNvPr>
            <p:cNvGrpSpPr/>
            <p:nvPr/>
          </p:nvGrpSpPr>
          <p:grpSpPr>
            <a:xfrm>
              <a:off x="1446190" y="4509510"/>
              <a:ext cx="2122211" cy="801687"/>
              <a:chOff x="2057401" y="4684714"/>
              <a:chExt cx="2033587" cy="801687"/>
            </a:xfrm>
          </p:grpSpPr>
          <p:pic>
            <p:nvPicPr>
              <p:cNvPr id="28683" name="Picture 37" descr="Blue_chapterlist">
                <a:extLst>
                  <a:ext uri="{FF2B5EF4-FFF2-40B4-BE49-F238E27FC236}">
                    <a16:creationId xmlns:a16="http://schemas.microsoft.com/office/drawing/2014/main" id="{4E5DD355-0C0C-93F0-637C-C40101CDD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4906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4" name="Picture 39" descr="Classicmode">
                <a:extLst>
                  <a:ext uri="{FF2B5EF4-FFF2-40B4-BE49-F238E27FC236}">
                    <a16:creationId xmlns:a16="http://schemas.microsoft.com/office/drawing/2014/main" id="{E7546F52-E321-8B50-7F9F-08EBB4CA0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4684714"/>
                <a:ext cx="1500188" cy="8016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Oval 59">
                <a:hlinkHover r:id="" action="ppaction://noaction" highlightClick="1">
                  <a:snd r:embed="rId20" name="cached_combo42.wav"/>
                </a:hlinkHover>
                <a:extLst>
                  <a:ext uri="{FF2B5EF4-FFF2-40B4-BE49-F238E27FC236}">
                    <a16:creationId xmlns:a16="http://schemas.microsoft.com/office/drawing/2014/main" id="{D061E498-3733-C389-4DCC-DA6B7EE3A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1" y="4724401"/>
                <a:ext cx="817563" cy="612775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8682" name="WordArt 226">
              <a:extLst>
                <a:ext uri="{FF2B5EF4-FFF2-40B4-BE49-F238E27FC236}">
                  <a16:creationId xmlns:a16="http://schemas.microsoft.com/office/drawing/2014/main" id="{000D87B9-D2FF-C5E5-4FB0-3E405419AE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3270" y="4695247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c</a:t>
              </a:r>
            </a:p>
          </p:txBody>
        </p:sp>
      </p:grpSp>
      <p:grpSp>
        <p:nvGrpSpPr>
          <p:cNvPr id="28686" name="Group 28685">
            <a:extLst>
              <a:ext uri="{FF2B5EF4-FFF2-40B4-BE49-F238E27FC236}">
                <a16:creationId xmlns:a16="http://schemas.microsoft.com/office/drawing/2014/main" id="{D9F227AE-9540-015D-6B8A-62F3B668475D}"/>
              </a:ext>
            </a:extLst>
          </p:cNvPr>
          <p:cNvGrpSpPr/>
          <p:nvPr/>
        </p:nvGrpSpPr>
        <p:grpSpPr>
          <a:xfrm>
            <a:off x="6539941" y="4404290"/>
            <a:ext cx="1817217" cy="801687"/>
            <a:chOff x="6539941" y="4404290"/>
            <a:chExt cx="1817217" cy="801687"/>
          </a:xfrm>
        </p:grpSpPr>
        <p:grpSp>
          <p:nvGrpSpPr>
            <p:cNvPr id="28687" name="Group 28686">
              <a:extLst>
                <a:ext uri="{FF2B5EF4-FFF2-40B4-BE49-F238E27FC236}">
                  <a16:creationId xmlns:a16="http://schemas.microsoft.com/office/drawing/2014/main" id="{E71FFA7D-EE27-E10B-7934-4F90A18AC066}"/>
                </a:ext>
              </a:extLst>
            </p:cNvPr>
            <p:cNvGrpSpPr/>
            <p:nvPr/>
          </p:nvGrpSpPr>
          <p:grpSpPr>
            <a:xfrm>
              <a:off x="6539941" y="4404290"/>
              <a:ext cx="1817217" cy="801687"/>
              <a:chOff x="2057401" y="4684714"/>
              <a:chExt cx="2033587" cy="801687"/>
            </a:xfrm>
          </p:grpSpPr>
          <p:pic>
            <p:nvPicPr>
              <p:cNvPr id="28689" name="Picture 37" descr="Blue_chapterlist">
                <a:extLst>
                  <a:ext uri="{FF2B5EF4-FFF2-40B4-BE49-F238E27FC236}">
                    <a16:creationId xmlns:a16="http://schemas.microsoft.com/office/drawing/2014/main" id="{C0444493-A75D-FD53-DEF0-693945F9AD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4906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0" name="Picture 39" descr="Classicmode">
                <a:extLst>
                  <a:ext uri="{FF2B5EF4-FFF2-40B4-BE49-F238E27FC236}">
                    <a16:creationId xmlns:a16="http://schemas.microsoft.com/office/drawing/2014/main" id="{8ED02576-59AF-BDE9-1B09-8FFBAD7AE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4684714"/>
                <a:ext cx="1500188" cy="8016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1" name="Oval 59">
                <a:hlinkHover r:id="" action="ppaction://noaction" highlightClick="1">
                  <a:snd r:embed="rId20" name="cached_combo42.wav"/>
                </a:hlinkHover>
                <a:extLst>
                  <a:ext uri="{FF2B5EF4-FFF2-40B4-BE49-F238E27FC236}">
                    <a16:creationId xmlns:a16="http://schemas.microsoft.com/office/drawing/2014/main" id="{DE551999-9BDA-8AD6-D52D-3AB15E6A7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1" y="4724401"/>
                <a:ext cx="817563" cy="612775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8688" name="WordArt 226">
              <a:extLst>
                <a:ext uri="{FF2B5EF4-FFF2-40B4-BE49-F238E27FC236}">
                  <a16:creationId xmlns:a16="http://schemas.microsoft.com/office/drawing/2014/main" id="{52707194-FE86-B1AA-E655-868134D4FCC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59145" y="4625084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D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171" grpId="0" animBg="1"/>
      <p:bldP spid="6171" grpId="1" animBg="1"/>
      <p:bldP spid="23" grpId="0" animBg="1"/>
      <p:bldP spid="23" grpId="1" animBg="1"/>
      <p:bldP spid="23" grpId="2" animBg="1"/>
      <p:bldP spid="28" grpId="0" animBg="1"/>
      <p:bldP spid="28" grpId="1" animBg="1"/>
      <p:bldP spid="286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51">
            <a:extLst>
              <a:ext uri="{FF2B5EF4-FFF2-40B4-BE49-F238E27FC236}">
                <a16:creationId xmlns:a16="http://schemas.microsoft.com/office/drawing/2014/main" id="{020DF9DB-0159-B76E-287B-27029F28F8C2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B0C70B-0F37-7076-8A23-F10E26926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8709" name="Rectangle 10">
              <a:extLst>
                <a:ext uri="{FF2B5EF4-FFF2-40B4-BE49-F238E27FC236}">
                  <a16:creationId xmlns:a16="http://schemas.microsoft.com/office/drawing/2014/main" id="{8BF88F77-A7BF-03B9-EDDC-F7ABA79B8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D5F3DE-080A-885C-449C-82F367E3DA39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AC68F5DE-1CCB-7601-596A-D4EE5917A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2873" y="2162684"/>
                <a:ext cx="1961120" cy="156470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AC68F5DE-1CCB-7601-596A-D4EE5917A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2873" y="2162684"/>
                <a:ext cx="1961120" cy="156470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71" name="AutoShape 27">
            <a:extLst>
              <a:ext uri="{FF2B5EF4-FFF2-40B4-BE49-F238E27FC236}">
                <a16:creationId xmlns:a16="http://schemas.microsoft.com/office/drawing/2014/main" id="{3C88A8E6-B477-4712-D2AB-A50502BE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998" y="471333"/>
            <a:ext cx="1754777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AC9039B0-93AC-7C65-441F-9448EA860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7925" y="96055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8693" name="Picture 29" descr="Picture1">
            <a:extLst>
              <a:ext uri="{FF2B5EF4-FFF2-40B4-BE49-F238E27FC236}">
                <a16:creationId xmlns:a16="http://schemas.microsoft.com/office/drawing/2014/main" id="{4DDB10E6-657A-2081-C39E-107BAFDF77FC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F4AD85F9-C5F5-0DD4-80C0-1E29F6D01CF1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5538559"/>
            <a:ext cx="1371600" cy="1371600"/>
            <a:chOff x="4320" y="2928"/>
            <a:chExt cx="1104" cy="1104"/>
          </a:xfrm>
        </p:grpSpPr>
        <p:sp>
          <p:nvSpPr>
            <p:cNvPr id="28706" name="AutoShape 34">
              <a:extLst>
                <a:ext uri="{FF2B5EF4-FFF2-40B4-BE49-F238E27FC236}">
                  <a16:creationId xmlns:a16="http://schemas.microsoft.com/office/drawing/2014/main" id="{60F4C302-842C-2596-1D95-B81E4A15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8707" name="WordArt 35">
              <a:extLst>
                <a:ext uri="{FF2B5EF4-FFF2-40B4-BE49-F238E27FC236}">
                  <a16:creationId xmlns:a16="http://schemas.microsoft.com/office/drawing/2014/main" id="{A403CB22-81C7-9EA0-1F8C-ECEB6832EDE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F59F4436-C22D-B729-9723-F24ACC422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25833044-B652-AD75-AA84-824A62AA30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77C6AB15-71A7-392D-8B70-DF1C294A1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23807143-C94A-D088-5C27-8646DF138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E37B33C-2E0B-4AD2-F1C1-5411D85C5F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E21DC2B2-DF96-4609-18CB-2FB6BD4980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5D929830-34ED-A3B5-FDDA-81E7EF14C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43A8F9B9-CBD8-7CFD-6454-C76206383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664FCEAD-1C6A-031E-03DE-1BD8A10241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4739D7FA-B4BE-B825-683F-5C2C1B021A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03F5972A-DDF6-419E-F91D-709EAFC7F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AutoShape 51">
                <a:extLst>
                  <a:ext uri="{FF2B5EF4-FFF2-40B4-BE49-F238E27FC236}">
                    <a16:creationId xmlns:a16="http://schemas.microsoft.com/office/drawing/2014/main" id="{1C05B359-A092-CA31-70D4-BE331FD04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7585" y="4071708"/>
                <a:ext cx="1961120" cy="157144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AutoShape 51">
                <a:extLst>
                  <a:ext uri="{FF2B5EF4-FFF2-40B4-BE49-F238E27FC236}">
                    <a16:creationId xmlns:a16="http://schemas.microsoft.com/office/drawing/2014/main" id="{1C05B359-A092-CA31-70D4-BE331FD04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7585" y="4071708"/>
                <a:ext cx="1961120" cy="1571445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utoShape 51">
                <a:extLst>
                  <a:ext uri="{FF2B5EF4-FFF2-40B4-BE49-F238E27FC236}">
                    <a16:creationId xmlns:a16="http://schemas.microsoft.com/office/drawing/2014/main" id="{CF279B67-EF07-55A8-941A-A916DDC49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2873" y="4118550"/>
                <a:ext cx="1961120" cy="166139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AutoShape 51">
                <a:extLst>
                  <a:ext uri="{FF2B5EF4-FFF2-40B4-BE49-F238E27FC236}">
                    <a16:creationId xmlns:a16="http://schemas.microsoft.com/office/drawing/2014/main" id="{CF279B67-EF07-55A8-941A-A916DDC49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2873" y="4118550"/>
                <a:ext cx="1961120" cy="1661394"/>
              </a:xfrm>
              <a:prstGeom prst="roundRect">
                <a:avLst>
                  <a:gd name="adj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utoShape 51">
                <a:extLst>
                  <a:ext uri="{FF2B5EF4-FFF2-40B4-BE49-F238E27FC236}">
                    <a16:creationId xmlns:a16="http://schemas.microsoft.com/office/drawing/2014/main" id="{BF0B9BFC-F1A7-F554-CD04-211D7003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325" y="34821"/>
                <a:ext cx="7010400" cy="146685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alt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AutoShape 51">
                <a:extLst>
                  <a:ext uri="{FF2B5EF4-FFF2-40B4-BE49-F238E27FC236}">
                    <a16:creationId xmlns:a16="http://schemas.microsoft.com/office/drawing/2014/main" id="{BF0B9BFC-F1A7-F554-CD04-211D7003A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9325" y="34821"/>
                <a:ext cx="7010400" cy="1466850"/>
              </a:xfrm>
              <a:prstGeom prst="roundRect">
                <a:avLst>
                  <a:gd name="adj" fmla="val 16667"/>
                </a:avLst>
              </a:prstGeom>
              <a:blipFill>
                <a:blip r:embed="rId15"/>
                <a:stretch>
                  <a:fillRect b="-619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51">
                <a:extLst>
                  <a:ext uri="{FF2B5EF4-FFF2-40B4-BE49-F238E27FC236}">
                    <a16:creationId xmlns:a16="http://schemas.microsoft.com/office/drawing/2014/main" id="{F1356BD3-716C-C08D-FF06-251A22D54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6758" y="2183596"/>
                <a:ext cx="1951752" cy="157144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AutoShape 51">
                <a:extLst>
                  <a:ext uri="{FF2B5EF4-FFF2-40B4-BE49-F238E27FC236}">
                    <a16:creationId xmlns:a16="http://schemas.microsoft.com/office/drawing/2014/main" id="{F1356BD3-716C-C08D-FF06-251A22D54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758" y="2183596"/>
                <a:ext cx="1951752" cy="1571445"/>
              </a:xfrm>
              <a:prstGeom prst="roundRect">
                <a:avLst>
                  <a:gd name="adj" fmla="val 16667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D7EB04C-BDE4-E676-E2F4-B78A096ECC75}"/>
              </a:ext>
            </a:extLst>
          </p:cNvPr>
          <p:cNvGrpSpPr/>
          <p:nvPr/>
        </p:nvGrpSpPr>
        <p:grpSpPr>
          <a:xfrm>
            <a:off x="1524000" y="2778350"/>
            <a:ext cx="1754777" cy="673100"/>
            <a:chOff x="1446190" y="2378300"/>
            <a:chExt cx="1754777" cy="6731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C0F2634-9D83-4C6D-7330-B012F910E30A}"/>
                </a:ext>
              </a:extLst>
            </p:cNvPr>
            <p:cNvGrpSpPr/>
            <p:nvPr/>
          </p:nvGrpSpPr>
          <p:grpSpPr>
            <a:xfrm>
              <a:off x="1446190" y="2378300"/>
              <a:ext cx="1754777" cy="673100"/>
              <a:chOff x="2057401" y="2451100"/>
              <a:chExt cx="2133599" cy="673100"/>
            </a:xfrm>
          </p:grpSpPr>
          <p:pic>
            <p:nvPicPr>
              <p:cNvPr id="29" name="Picture 37" descr="Blue_chapterlist">
                <a:extLst>
                  <a:ext uri="{FF2B5EF4-FFF2-40B4-BE49-F238E27FC236}">
                    <a16:creationId xmlns:a16="http://schemas.microsoft.com/office/drawing/2014/main" id="{2612DD09-D802-F2BF-6E06-17DDC6151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2620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9" descr="Classicmode">
                <a:extLst>
                  <a:ext uri="{FF2B5EF4-FFF2-40B4-BE49-F238E27FC236}">
                    <a16:creationId xmlns:a16="http://schemas.microsoft.com/office/drawing/2014/main" id="{EE8AFCDF-732C-3EB0-644D-E52BDA96F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2451100"/>
                <a:ext cx="1600200" cy="6731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val 59">
                <a:hlinkHover r:id="" action="ppaction://noaction" highlightClick="1">
                  <a:snd r:embed="rId19" name="cached_combo42.wav"/>
                </a:hlinkHover>
                <a:extLst>
                  <a:ext uri="{FF2B5EF4-FFF2-40B4-BE49-F238E27FC236}">
                    <a16:creationId xmlns:a16="http://schemas.microsoft.com/office/drawing/2014/main" id="{BDED54D2-2C03-EE91-2414-14F87C70E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0" y="2514600"/>
                <a:ext cx="838200" cy="609600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8" name="WordArt 226">
              <a:extLst>
                <a:ext uri="{FF2B5EF4-FFF2-40B4-BE49-F238E27FC236}">
                  <a16:creationId xmlns:a16="http://schemas.microsoft.com/office/drawing/2014/main" id="{AFB69F0F-3964-2AA3-196F-115A193EA1C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02776" y="2511651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</p:grpSp>
      <p:grpSp>
        <p:nvGrpSpPr>
          <p:cNvPr id="28677" name="Group 28676">
            <a:extLst>
              <a:ext uri="{FF2B5EF4-FFF2-40B4-BE49-F238E27FC236}">
                <a16:creationId xmlns:a16="http://schemas.microsoft.com/office/drawing/2014/main" id="{1C604EB0-2E8C-7101-40EB-9947F4ECFA21}"/>
              </a:ext>
            </a:extLst>
          </p:cNvPr>
          <p:cNvGrpSpPr/>
          <p:nvPr/>
        </p:nvGrpSpPr>
        <p:grpSpPr>
          <a:xfrm>
            <a:off x="1483529" y="4456586"/>
            <a:ext cx="1960482" cy="801687"/>
            <a:chOff x="1446190" y="4509510"/>
            <a:chExt cx="2122211" cy="801687"/>
          </a:xfrm>
        </p:grpSpPr>
        <p:grpSp>
          <p:nvGrpSpPr>
            <p:cNvPr id="28678" name="Group 28677">
              <a:extLst>
                <a:ext uri="{FF2B5EF4-FFF2-40B4-BE49-F238E27FC236}">
                  <a16:creationId xmlns:a16="http://schemas.microsoft.com/office/drawing/2014/main" id="{CC70FC5C-453D-9799-9703-AF64B492E6A3}"/>
                </a:ext>
              </a:extLst>
            </p:cNvPr>
            <p:cNvGrpSpPr/>
            <p:nvPr/>
          </p:nvGrpSpPr>
          <p:grpSpPr>
            <a:xfrm>
              <a:off x="1446190" y="4509510"/>
              <a:ext cx="2122211" cy="801687"/>
              <a:chOff x="2057401" y="4684714"/>
              <a:chExt cx="2033587" cy="801687"/>
            </a:xfrm>
          </p:grpSpPr>
          <p:pic>
            <p:nvPicPr>
              <p:cNvPr id="28680" name="Picture 37" descr="Blue_chapterlist">
                <a:extLst>
                  <a:ext uri="{FF2B5EF4-FFF2-40B4-BE49-F238E27FC236}">
                    <a16:creationId xmlns:a16="http://schemas.microsoft.com/office/drawing/2014/main" id="{6A5CFE25-6DF5-CF33-82BD-3B32B5B9E6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4906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Picture 39" descr="Classicmode">
                <a:extLst>
                  <a:ext uri="{FF2B5EF4-FFF2-40B4-BE49-F238E27FC236}">
                    <a16:creationId xmlns:a16="http://schemas.microsoft.com/office/drawing/2014/main" id="{6DB3560B-FD59-6844-B095-777BF4DD68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4684714"/>
                <a:ext cx="1500188" cy="8016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2" name="Oval 59">
                <a:hlinkHover r:id="" action="ppaction://noaction" highlightClick="1">
                  <a:snd r:embed="rId19" name="cached_combo42.wav"/>
                </a:hlinkHover>
                <a:extLst>
                  <a:ext uri="{FF2B5EF4-FFF2-40B4-BE49-F238E27FC236}">
                    <a16:creationId xmlns:a16="http://schemas.microsoft.com/office/drawing/2014/main" id="{0DB541D2-D790-1405-934D-1D612D90A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1" y="4724401"/>
                <a:ext cx="817563" cy="612775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8679" name="WordArt 226">
              <a:extLst>
                <a:ext uri="{FF2B5EF4-FFF2-40B4-BE49-F238E27FC236}">
                  <a16:creationId xmlns:a16="http://schemas.microsoft.com/office/drawing/2014/main" id="{E2FCAA4A-F075-7663-2E53-E2FB620ADD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3270" y="4695247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c</a:t>
              </a:r>
            </a:p>
          </p:txBody>
        </p:sp>
      </p:grpSp>
      <p:grpSp>
        <p:nvGrpSpPr>
          <p:cNvPr id="28683" name="Group 28682">
            <a:extLst>
              <a:ext uri="{FF2B5EF4-FFF2-40B4-BE49-F238E27FC236}">
                <a16:creationId xmlns:a16="http://schemas.microsoft.com/office/drawing/2014/main" id="{F4EA3718-5ED8-D10D-F4AD-72AB52811C1D}"/>
              </a:ext>
            </a:extLst>
          </p:cNvPr>
          <p:cNvGrpSpPr/>
          <p:nvPr/>
        </p:nvGrpSpPr>
        <p:grpSpPr>
          <a:xfrm>
            <a:off x="6582081" y="4542252"/>
            <a:ext cx="1817217" cy="801687"/>
            <a:chOff x="6539941" y="4404290"/>
            <a:chExt cx="1817217" cy="801687"/>
          </a:xfrm>
        </p:grpSpPr>
        <p:grpSp>
          <p:nvGrpSpPr>
            <p:cNvPr id="28684" name="Group 28683">
              <a:extLst>
                <a:ext uri="{FF2B5EF4-FFF2-40B4-BE49-F238E27FC236}">
                  <a16:creationId xmlns:a16="http://schemas.microsoft.com/office/drawing/2014/main" id="{DB7CCF33-AF5F-AF87-3139-446C056C9E21}"/>
                </a:ext>
              </a:extLst>
            </p:cNvPr>
            <p:cNvGrpSpPr/>
            <p:nvPr/>
          </p:nvGrpSpPr>
          <p:grpSpPr>
            <a:xfrm>
              <a:off x="6539941" y="4404290"/>
              <a:ext cx="1817217" cy="801687"/>
              <a:chOff x="2057401" y="4684714"/>
              <a:chExt cx="2033587" cy="801687"/>
            </a:xfrm>
          </p:grpSpPr>
          <p:pic>
            <p:nvPicPr>
              <p:cNvPr id="28686" name="Picture 37" descr="Blue_chapterlist">
                <a:extLst>
                  <a:ext uri="{FF2B5EF4-FFF2-40B4-BE49-F238E27FC236}">
                    <a16:creationId xmlns:a16="http://schemas.microsoft.com/office/drawing/2014/main" id="{3611349C-2F5A-1968-D286-B2A59B75D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4906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7" name="Picture 39" descr="Classicmode">
                <a:extLst>
                  <a:ext uri="{FF2B5EF4-FFF2-40B4-BE49-F238E27FC236}">
                    <a16:creationId xmlns:a16="http://schemas.microsoft.com/office/drawing/2014/main" id="{257DF42E-3A10-5CA5-DA24-8BF484B749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4684714"/>
                <a:ext cx="1500188" cy="8016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8" name="Oval 59">
                <a:hlinkHover r:id="" action="ppaction://noaction" highlightClick="1">
                  <a:snd r:embed="rId19" name="cached_combo42.wav"/>
                </a:hlinkHover>
                <a:extLst>
                  <a:ext uri="{FF2B5EF4-FFF2-40B4-BE49-F238E27FC236}">
                    <a16:creationId xmlns:a16="http://schemas.microsoft.com/office/drawing/2014/main" id="{4634FA45-5610-6E11-2C77-7522F054A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1" y="4724401"/>
                <a:ext cx="817563" cy="612775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8685" name="WordArt 226">
              <a:extLst>
                <a:ext uri="{FF2B5EF4-FFF2-40B4-BE49-F238E27FC236}">
                  <a16:creationId xmlns:a16="http://schemas.microsoft.com/office/drawing/2014/main" id="{4778AF5D-0F01-9ED7-F9DA-F94FD9FF69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59145" y="4625084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D</a:t>
              </a:r>
            </a:p>
          </p:txBody>
        </p:sp>
      </p:grpSp>
      <p:grpSp>
        <p:nvGrpSpPr>
          <p:cNvPr id="28689" name="Group 28688">
            <a:extLst>
              <a:ext uri="{FF2B5EF4-FFF2-40B4-BE49-F238E27FC236}">
                <a16:creationId xmlns:a16="http://schemas.microsoft.com/office/drawing/2014/main" id="{1E7BB6FD-1972-6ED7-D47C-BF188D4BAB55}"/>
              </a:ext>
            </a:extLst>
          </p:cNvPr>
          <p:cNvGrpSpPr/>
          <p:nvPr/>
        </p:nvGrpSpPr>
        <p:grpSpPr>
          <a:xfrm>
            <a:off x="6579048" y="2620169"/>
            <a:ext cx="1739004" cy="801687"/>
            <a:chOff x="6579048" y="2279750"/>
            <a:chExt cx="1739004" cy="801687"/>
          </a:xfrm>
        </p:grpSpPr>
        <p:grpSp>
          <p:nvGrpSpPr>
            <p:cNvPr id="28690" name="Group 28689">
              <a:extLst>
                <a:ext uri="{FF2B5EF4-FFF2-40B4-BE49-F238E27FC236}">
                  <a16:creationId xmlns:a16="http://schemas.microsoft.com/office/drawing/2014/main" id="{F2C8D517-FEDE-D0AD-93E0-7C79596F7794}"/>
                </a:ext>
              </a:extLst>
            </p:cNvPr>
            <p:cNvGrpSpPr/>
            <p:nvPr/>
          </p:nvGrpSpPr>
          <p:grpSpPr>
            <a:xfrm>
              <a:off x="6579048" y="2279750"/>
              <a:ext cx="1739004" cy="801687"/>
              <a:chOff x="2057401" y="3541714"/>
              <a:chExt cx="2033587" cy="801687"/>
            </a:xfrm>
          </p:grpSpPr>
          <p:pic>
            <p:nvPicPr>
              <p:cNvPr id="28692" name="Picture 37" descr="Blue_chapterlist">
                <a:extLst>
                  <a:ext uri="{FF2B5EF4-FFF2-40B4-BE49-F238E27FC236}">
                    <a16:creationId xmlns:a16="http://schemas.microsoft.com/office/drawing/2014/main" id="{45EB8587-CF11-ED4C-BD84-69376DC897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1" y="3763964"/>
                <a:ext cx="593725" cy="3508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4" name="Picture 39" descr="Classicmode">
                <a:extLst>
                  <a:ext uri="{FF2B5EF4-FFF2-40B4-BE49-F238E27FC236}">
                    <a16:creationId xmlns:a16="http://schemas.microsoft.com/office/drawing/2014/main" id="{D9993C86-313E-2C26-3F44-07BC2BC62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2C2761"/>
                  </a:clrFrom>
                  <a:clrTo>
                    <a:srgbClr val="2C276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3541714"/>
                <a:ext cx="1500188" cy="80168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5" name="Oval 59">
                <a:hlinkHover r:id="" action="ppaction://noaction" highlightClick="1">
                  <a:snd r:embed="rId19" name="cached_combo42.wav"/>
                </a:hlinkHover>
                <a:extLst>
                  <a:ext uri="{FF2B5EF4-FFF2-40B4-BE49-F238E27FC236}">
                    <a16:creationId xmlns:a16="http://schemas.microsoft.com/office/drawing/2014/main" id="{7B202405-5427-DE6C-576B-DB7B0DEF8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001" y="3657600"/>
                <a:ext cx="817563" cy="609600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alpha val="53998"/>
                    </a:srgbClr>
                  </a:gs>
                  <a:gs pos="100000">
                    <a:srgbClr val="760076">
                      <a:alpha val="59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8691" name="WordArt 226">
              <a:extLst>
                <a:ext uri="{FF2B5EF4-FFF2-40B4-BE49-F238E27FC236}">
                  <a16:creationId xmlns:a16="http://schemas.microsoft.com/office/drawing/2014/main" id="{CA212C20-D964-BDD2-0C90-3833D6A5B11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25953" y="2509937"/>
              <a:ext cx="460375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</a:rPr>
                <a:t>b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40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23" grpId="0" animBg="1"/>
      <p:bldP spid="23" grpId="1" animBg="1"/>
      <p:bldP spid="23" grpId="2" animBg="1"/>
      <p:bldP spid="9" grpId="0" animBg="1"/>
      <p:bldP spid="9" grpId="1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51">
            <a:extLst>
              <a:ext uri="{FF2B5EF4-FFF2-40B4-BE49-F238E27FC236}">
                <a16:creationId xmlns:a16="http://schemas.microsoft.com/office/drawing/2014/main" id="{020DF9DB-0159-B76E-287B-27029F28F8C2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B0C70B-0F37-7076-8A23-F10E26926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8709" name="Rectangle 10">
              <a:extLst>
                <a:ext uri="{FF2B5EF4-FFF2-40B4-BE49-F238E27FC236}">
                  <a16:creationId xmlns:a16="http://schemas.microsoft.com/office/drawing/2014/main" id="{8BF88F77-A7BF-03B9-EDDC-F7ABA79B8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D5F3DE-080A-885C-449C-82F367E3DA39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6171" name="AutoShape 27">
            <a:extLst>
              <a:ext uri="{FF2B5EF4-FFF2-40B4-BE49-F238E27FC236}">
                <a16:creationId xmlns:a16="http://schemas.microsoft.com/office/drawing/2014/main" id="{3C88A8E6-B477-4712-D2AB-A50502BE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998" y="471333"/>
            <a:ext cx="1754777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AC9039B0-93AC-7C65-441F-9448EA860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7925" y="96055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28693" name="Picture 29" descr="Picture1">
            <a:extLst>
              <a:ext uri="{FF2B5EF4-FFF2-40B4-BE49-F238E27FC236}">
                <a16:creationId xmlns:a16="http://schemas.microsoft.com/office/drawing/2014/main" id="{4DDB10E6-657A-2081-C39E-107BAFDF77FC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F4AD85F9-C5F5-0DD4-80C0-1E29F6D01CF1}"/>
              </a:ext>
            </a:extLst>
          </p:cNvPr>
          <p:cNvGrpSpPr>
            <a:grpSpLocks/>
          </p:cNvGrpSpPr>
          <p:nvPr/>
        </p:nvGrpSpPr>
        <p:grpSpPr bwMode="auto">
          <a:xfrm>
            <a:off x="6448425" y="5538559"/>
            <a:ext cx="1371600" cy="1371600"/>
            <a:chOff x="4320" y="2928"/>
            <a:chExt cx="1104" cy="1104"/>
          </a:xfrm>
        </p:grpSpPr>
        <p:sp>
          <p:nvSpPr>
            <p:cNvPr id="28706" name="AutoShape 34">
              <a:extLst>
                <a:ext uri="{FF2B5EF4-FFF2-40B4-BE49-F238E27FC236}">
                  <a16:creationId xmlns:a16="http://schemas.microsoft.com/office/drawing/2014/main" id="{60F4C302-842C-2596-1D95-B81E4A15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8707" name="WordArt 35">
              <a:extLst>
                <a:ext uri="{FF2B5EF4-FFF2-40B4-BE49-F238E27FC236}">
                  <a16:creationId xmlns:a16="http://schemas.microsoft.com/office/drawing/2014/main" id="{A403CB22-81C7-9EA0-1F8C-ECEB6832EDE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F59F4436-C22D-B729-9723-F24ACC422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25833044-B652-AD75-AA84-824A62AA30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77C6AB15-71A7-392D-8B70-DF1C294A1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23807143-C94A-D088-5C27-8646DF138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EE37B33C-2E0B-4AD2-F1C1-5411D85C5F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E21DC2B2-DF96-4609-18CB-2FB6BD4980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5D929830-34ED-A3B5-FDDA-81E7EF14C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43A8F9B9-CBD8-7CFD-6454-C76206383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664FCEAD-1C6A-031E-03DE-1BD8A10241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4739D7FA-B4BE-B825-683F-5C2C1B021A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03F5972A-DDF6-419E-F91D-709EAFC7F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AutoShape 51">
                <a:extLst>
                  <a:ext uri="{FF2B5EF4-FFF2-40B4-BE49-F238E27FC236}">
                    <a16:creationId xmlns:a16="http://schemas.microsoft.com/office/drawing/2014/main" id="{BF0B9BFC-F1A7-F554-CD04-211D7003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825" y="135413"/>
                <a:ext cx="7010400" cy="146685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alt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5" name="AutoShape 51">
                <a:extLst>
                  <a:ext uri="{FF2B5EF4-FFF2-40B4-BE49-F238E27FC236}">
                    <a16:creationId xmlns:a16="http://schemas.microsoft.com/office/drawing/2014/main" id="{BF0B9BFC-F1A7-F554-CD04-211D7003A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2825" y="135413"/>
                <a:ext cx="7010400" cy="1466850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 b="-576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AutoShape 51">
                <a:extLst>
                  <a:ext uri="{FF2B5EF4-FFF2-40B4-BE49-F238E27FC236}">
                    <a16:creationId xmlns:a16="http://schemas.microsoft.com/office/drawing/2014/main" id="{A5BE3240-6EFA-3958-36BF-FB8A6A47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072" y="2812272"/>
                <a:ext cx="2034013" cy="157144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alt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</m:den>
                      </m:f>
                    </m:oMath>
                  </m:oMathPara>
                </a14:m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AutoShape 51">
                <a:extLst>
                  <a:ext uri="{FF2B5EF4-FFF2-40B4-BE49-F238E27FC236}">
                    <a16:creationId xmlns:a16="http://schemas.microsoft.com/office/drawing/2014/main" id="{A5BE3240-6EFA-3958-36BF-FB8A6A47B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4072" y="2812272"/>
                <a:ext cx="2034013" cy="1571445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91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extLst>
              <a:ext uri="{FF2B5EF4-FFF2-40B4-BE49-F238E27FC236}">
                <a16:creationId xmlns:a16="http://schemas.microsoft.com/office/drawing/2014/main" id="{06D223B8-BD9D-536B-0E97-2E253729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63" y="117566"/>
            <a:ext cx="9017725" cy="68013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sp>
        <p:nvSpPr>
          <p:cNvPr id="40968" name="WordArt 8">
            <a:extLst>
              <a:ext uri="{FF2B5EF4-FFF2-40B4-BE49-F238E27FC236}">
                <a16:creationId xmlns:a16="http://schemas.microsoft.com/office/drawing/2014/main" id="{9C35EB52-2E54-8825-6713-8571991CB1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4864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</a:rPr>
              <a:t>Binh ...Boong...</a:t>
            </a:r>
          </a:p>
        </p:txBody>
      </p:sp>
      <p:sp>
        <p:nvSpPr>
          <p:cNvPr id="40969" name="WordArt 9">
            <a:extLst>
              <a:ext uri="{FF2B5EF4-FFF2-40B4-BE49-F238E27FC236}">
                <a16:creationId xmlns:a16="http://schemas.microsoft.com/office/drawing/2014/main" id="{F9D38C1D-87F4-AE60-8AA5-1E053E62A2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1" y="533400"/>
            <a:ext cx="26574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Binh ...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Boong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</a:p>
        </p:txBody>
      </p:sp>
      <p:pic>
        <p:nvPicPr>
          <p:cNvPr id="40970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593BAE18-F191-7BB5-FB55-C83A12F1CF8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13">
            <a:extLst>
              <a:ext uri="{FF2B5EF4-FFF2-40B4-BE49-F238E27FC236}">
                <a16:creationId xmlns:a16="http://schemas.microsoft.com/office/drawing/2014/main" id="{81968E3F-44E2-4919-01B1-01C58C1F11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  <a:extLst>
              <a:ext uri="{FF2B5EF4-FFF2-40B4-BE49-F238E27FC236}">
                <a16:creationId xmlns:a16="http://schemas.microsoft.com/office/drawing/2014/main" id="{C13FE3F9-F1DC-BD07-ECDC-4106F5455B36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13">
            <a:extLst>
              <a:ext uri="{FF2B5EF4-FFF2-40B4-BE49-F238E27FC236}">
                <a16:creationId xmlns:a16="http://schemas.microsoft.com/office/drawing/2014/main" id="{629CD81B-8FFF-A640-096E-FD95FCBC22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>
            <a:extLst>
              <a:ext uri="{FF2B5EF4-FFF2-40B4-BE49-F238E27FC236}">
                <a16:creationId xmlns:a16="http://schemas.microsoft.com/office/drawing/2014/main" id="{DD51BBDD-0390-D73E-B3DE-C66ECA8E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>
            <a:extLst>
              <a:ext uri="{FF2B5EF4-FFF2-40B4-BE49-F238E27FC236}">
                <a16:creationId xmlns:a16="http://schemas.microsoft.com/office/drawing/2014/main" id="{0516AE2C-93EA-C53B-DE6D-C2FC4DE00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>
            <a:extLst>
              <a:ext uri="{FF2B5EF4-FFF2-40B4-BE49-F238E27FC236}">
                <a16:creationId xmlns:a16="http://schemas.microsoft.com/office/drawing/2014/main" id="{7A2BF784-ED16-2704-7A7B-99B8214B5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28" y="1030335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m-thanh-chuc-mung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39F19BE7-2F74-EE0E-C665-2DB02E432C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3886" y="651256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8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5">
            <a:extLst>
              <a:ext uri="{FF2B5EF4-FFF2-40B4-BE49-F238E27FC236}">
                <a16:creationId xmlns:a16="http://schemas.microsoft.com/office/drawing/2014/main" id="{D425D31C-A486-4748-BF71-8A7303D0FCD4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D1C58-B582-9E17-40C3-3CEB9802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49" y="522515"/>
            <a:ext cx="6625476" cy="5852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287782D-63A8-DBF8-4CD8-EC56B22FB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034163"/>
            <a:ext cx="5295900" cy="23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894</TotalTime>
  <Words>206</Words>
  <Application>Microsoft Office PowerPoint</Application>
  <PresentationFormat>Widescreen</PresentationFormat>
  <Paragraphs>79</Paragraphs>
  <Slides>15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.VnBlackH</vt:lpstr>
      <vt:lpstr>.VnHelvetInsH</vt:lpstr>
      <vt:lpstr>.VnTime</vt:lpstr>
      <vt:lpstr>.VnTimeH</vt:lpstr>
      <vt:lpstr>Arial</vt:lpstr>
      <vt:lpstr>Arial Black</vt:lpstr>
      <vt:lpstr>Calibri</vt:lpstr>
      <vt:lpstr>Cambria</vt:lpstr>
      <vt:lpstr>Cambria Math</vt:lpstr>
      <vt:lpstr>Impact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hop ga</cp:lastModifiedBy>
  <cp:revision>30</cp:revision>
  <dcterms:created xsi:type="dcterms:W3CDTF">2024-02-03T07:37:22Z</dcterms:created>
  <dcterms:modified xsi:type="dcterms:W3CDTF">2024-03-14T06:12:42Z</dcterms:modified>
  <cp:category>9Slide.vn</cp:category>
</cp:coreProperties>
</file>