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807" r:id="rId2"/>
  </p:sldMasterIdLst>
  <p:notesMasterIdLst>
    <p:notesMasterId r:id="rId16"/>
  </p:notesMasterIdLst>
  <p:sldIdLst>
    <p:sldId id="276" r:id="rId3"/>
    <p:sldId id="261" r:id="rId4"/>
    <p:sldId id="4444" r:id="rId5"/>
    <p:sldId id="4451" r:id="rId6"/>
    <p:sldId id="4446" r:id="rId7"/>
    <p:sldId id="4445" r:id="rId8"/>
    <p:sldId id="4447" r:id="rId9"/>
    <p:sldId id="4448" r:id="rId10"/>
    <p:sldId id="4449" r:id="rId11"/>
    <p:sldId id="4452" r:id="rId12"/>
    <p:sldId id="4450" r:id="rId13"/>
    <p:sldId id="4443" r:id="rId14"/>
    <p:sldId id="445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p ga" initials="hg" lastIdx="1" clrIdx="0">
    <p:extLst>
      <p:ext uri="{19B8F6BF-5375-455C-9EA6-DF929625EA0E}">
        <p15:presenceInfo xmlns:p15="http://schemas.microsoft.com/office/powerpoint/2012/main" userId="b9c4e0d9fc4d69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3226" autoAdjust="0"/>
  </p:normalViewPr>
  <p:slideViewPr>
    <p:cSldViewPr snapToGrid="0">
      <p:cViewPr varScale="1">
        <p:scale>
          <a:sx n="67" d="100"/>
          <a:sy n="67" d="100"/>
        </p:scale>
        <p:origin x="80" y="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A110F-7246-4BBD-BF5D-EA0516DEB958}" type="datetimeFigureOut">
              <a:rPr lang="en-US" smtClean="0"/>
              <a:t>04/23/2024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17DB3-4A9B-49CE-AC96-47E812876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407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72BC0-A235-0951-3CE2-C930A8CE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A441-24AF-4A41-A58F-73B30F2D7E17}" type="datetimeFigureOut">
              <a:rPr lang="en-US" smtClean="0"/>
              <a:t>04/23/2024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63E93-3971-0E8C-E120-17A7DE205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C0B51-1139-2F87-53F7-D24F187F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3E91-25D6-491C-B10F-08F1D9F4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2965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6406F-83D8-B71F-4405-615655B2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D3A4D-AF00-454D-0D66-E9981B97B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EFBCC-5D50-C9E9-FCFF-EA9F614D6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A585C-AD86-FB94-3624-7CC2134D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04/23/2024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331CEA-A157-997A-2113-8855CF0F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2DD48-679E-02AB-7E66-7C62E6D6B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662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55E3-53B5-B587-E7FB-3B2969A8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D8C37-2A87-8D90-DAD3-0E00F889D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C3606-730E-15C2-5317-A28AC8949D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6022AF-54ED-794C-94D8-8EF56B18B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04/23/2024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60DD5-8A5D-89EA-7026-52CBA7C09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3CC4E-C6BD-E574-5A05-EE87ED097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091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F6D6-EF34-636A-2A3B-DE8E56DD8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F3FCC0-0A99-0FE5-7AD0-9126AA60B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91159-A4B5-61E0-AE4F-2EDEEC6E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04/23/2024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EC3BA-72BB-6403-F82F-2DA0295DA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67D6C-A828-948F-85D7-656FC74C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903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65722F-23EE-8D67-79CA-E5828E8BA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A2842-BE24-4640-AC1C-7A56E0F70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6E526-68BD-F6FB-3AD8-1DA467236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04/23/2024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06FEA-2A91-3AA2-DA46-0D6C8FC0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2DB58-385F-F9BB-EE23-01506EE3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47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53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04/23/2024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03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1ADCC7-D952-63EA-47CD-A8D564DC9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AA441-24AF-4A41-A58F-73B30F2D7E17}" type="datetimeFigureOut">
              <a:rPr lang="en-US" smtClean="0"/>
              <a:t>04/23/2024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0D3DC5-103A-CE1C-65C4-052A2AFD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DF6DA-E3FC-7477-CB80-3667F8B14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3E91-25D6-491C-B10F-08F1D9F41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8967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0F6A2-FAD9-5904-C409-0CD950D97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19DC86-D73D-FF45-019D-C31A7D53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2ECE0-D42C-F8AD-8450-4487B894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E35B7-7E88-F384-5656-FDB48C53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91A20-8D2E-9780-6972-FE51D2B0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9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816B-D021-E3A2-B927-B35988234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D86FF-5826-1361-3D24-0BF9AF30E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EEE72-4BF4-E69C-F108-F3ECCEF2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04/23/2024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CBA11-0AF3-B475-0C1D-34AC6ED82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BD4E9-AEC6-C21A-614C-C2C6A43B5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EDAD8-271F-2A3F-951E-6A829A0B59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D98F8-2BDA-1EC5-0095-81BB1D9262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1ED29-6127-E22B-B7D5-51A480B85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71D52-30A1-FD86-B8F1-D7962E285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B57E-67B0-72CE-9B00-EE3D320B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04/23/2024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5884A-316E-E818-8978-611C77734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6141-68B9-2371-C105-F9C12D54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5A05-D19F-A2DA-2AA0-FCF51970B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1C15E-33D0-DEF7-0ECF-9E86D5009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B0DBB-E75A-FFC0-CD47-998571610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E6CF4-687F-32FC-C2B2-0D0D872E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04/23/2024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066F5-EEF4-32CA-676B-4C46C0A6C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B2A9B-F9D1-E4D0-2959-D5DA42C5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D4622-4EA3-DFDF-844F-7876DE0B3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5B804-0F30-8513-FF8B-5D1783C7B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26CF4-6DA2-B0C7-552D-E82E54F00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2A6E2-6699-7BE1-519A-50E095D0F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9253A-A6F3-46E1-2256-06DE86FAFC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D033FE-8564-EC7D-571B-1D14E417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04/23/2024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DC9E9-E239-8DCB-148F-4A865AA7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CF1FEE-7879-F8E2-AE54-54353262B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4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9E34-ABC6-1CBD-7C50-375AA3FE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EC3CB-3E7B-D79F-572D-FA3617CE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04/23/2024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3B633D-A5C3-C9AE-640A-8E4854D05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39DFD9-C49C-E6EE-C46B-0129694BA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43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52E496C-0800-5CC1-0562-37665C1D33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3329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71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16EEF6-BFD4-1ED8-6013-7C7C9CAB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44DF6-B2BA-95A8-4734-B590D4FDF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E84D2-FBDE-1687-AC5B-3DF2F4085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22BB5-AD71-4C1D-9E5A-8C50766DCD6F}" type="datetimeFigureOut">
              <a:rPr lang="en-US" smtClean="0"/>
              <a:t>04/23/2024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4E87E-8488-50BE-0FE9-5B42814CA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6DA89-3336-38D3-8193-E3680692C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6D9FF-1A75-425F-8F9D-B75E563180E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3A25E1B8-EF1F-5F0F-77F7-8D39B1DC3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6479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665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wm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4.webp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26" Type="http://schemas.openxmlformats.org/officeDocument/2006/relationships/image" Target="../media/image32.sv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24" Type="http://schemas.openxmlformats.org/officeDocument/2006/relationships/image" Target="../media/image30.sv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svg"/><Relationship Id="rId19" Type="http://schemas.openxmlformats.org/officeDocument/2006/relationships/image" Target="../media/image25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Relationship Id="rId27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0" y="967329"/>
            <a:ext cx="12192000" cy="6607368"/>
          </a:xfrm>
          <a:prstGeom prst="rect">
            <a:avLst/>
          </a:prstGeom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0797499" y="3588573"/>
            <a:ext cx="870959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96255" y="4396513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1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F8AE6B-6621-238F-E4F8-59EE05FE5EAC}"/>
              </a:ext>
            </a:extLst>
          </p:cNvPr>
          <p:cNvSpPr txBox="1"/>
          <p:nvPr/>
        </p:nvSpPr>
        <p:spPr>
          <a:xfrm>
            <a:off x="529049" y="1975954"/>
            <a:ext cx="1111232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VỀ DỰ GIỜ THĂM LỚP 4C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337ED141-4757-7D73-9E52-5E6EC963A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214" y="4281420"/>
            <a:ext cx="7584177" cy="81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011"/>
              </a:spcBef>
              <a:defRPr/>
            </a:pP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6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endParaRPr lang="en-US" sz="3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POINSET2">
            <a:extLst>
              <a:ext uri="{FF2B5EF4-FFF2-40B4-BE49-F238E27FC236}">
                <a16:creationId xmlns:a16="http://schemas.microsoft.com/office/drawing/2014/main" id="{53B88DCE-B748-48D1-823D-05ED9627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26">
            <a:off x="38791" y="49589"/>
            <a:ext cx="1058888" cy="126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B1197C-ABA2-B3AC-ECDE-0F8132DE7873}"/>
              </a:ext>
            </a:extLst>
          </p:cNvPr>
          <p:cNvSpPr txBox="1"/>
          <p:nvPr/>
        </p:nvSpPr>
        <p:spPr>
          <a:xfrm>
            <a:off x="747662" y="50469"/>
            <a:ext cx="11112322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TP THÁI NGUYÊN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XUÂN</a:t>
            </a:r>
            <a:endParaRPr 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0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AEA21-D63A-0A98-5826-6CAF7BE5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2" y="0"/>
            <a:ext cx="4129243" cy="2764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AE01E-4736-AFF2-D071-AA1A6C2E7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970" y="0"/>
            <a:ext cx="3874353" cy="2752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A5E41-2738-4CFF-0F96-1118EBC74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768" y="76092"/>
            <a:ext cx="3750738" cy="2676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0D5E3-824D-A5B6-549B-E83C6ADE6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4092377" cy="2752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5383F5-4F53-8EEF-65D2-FCF3595CE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524" y="3505094"/>
            <a:ext cx="3957191" cy="2676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416459-14A5-6BAE-3F93-D2C7A7B2B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62" y="3505094"/>
            <a:ext cx="3814349" cy="22480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9825A0-13D8-0241-C615-E2B0F875A2CE}"/>
              </a:ext>
            </a:extLst>
          </p:cNvPr>
          <p:cNvSpPr txBox="1"/>
          <p:nvPr/>
        </p:nvSpPr>
        <p:spPr>
          <a:xfrm>
            <a:off x="228600" y="2752829"/>
            <a:ext cx="408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80AD4B-D1AB-B4B9-2D3A-A3B1658ABFC4}"/>
              </a:ext>
            </a:extLst>
          </p:cNvPr>
          <p:cNvSpPr txBox="1"/>
          <p:nvPr/>
        </p:nvSpPr>
        <p:spPr>
          <a:xfrm>
            <a:off x="4308672" y="2713463"/>
            <a:ext cx="408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7887A6-3EF0-A627-9CED-F82AB81318A5}"/>
              </a:ext>
            </a:extLst>
          </p:cNvPr>
          <p:cNvSpPr txBox="1"/>
          <p:nvPr/>
        </p:nvSpPr>
        <p:spPr>
          <a:xfrm>
            <a:off x="8306368" y="2713463"/>
            <a:ext cx="381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BB58E6-59FD-70C6-6112-98A3321D9386}"/>
              </a:ext>
            </a:extLst>
          </p:cNvPr>
          <p:cNvSpPr txBox="1"/>
          <p:nvPr/>
        </p:nvSpPr>
        <p:spPr>
          <a:xfrm>
            <a:off x="139013" y="6027003"/>
            <a:ext cx="381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E5200-089E-8D69-8378-FFB977F838F3}"/>
              </a:ext>
            </a:extLst>
          </p:cNvPr>
          <p:cNvSpPr txBox="1"/>
          <p:nvPr/>
        </p:nvSpPr>
        <p:spPr>
          <a:xfrm>
            <a:off x="4327970" y="6027002"/>
            <a:ext cx="381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1411C6-D092-FD8B-5CD6-C478545D87FF}"/>
              </a:ext>
            </a:extLst>
          </p:cNvPr>
          <p:cNvSpPr txBox="1"/>
          <p:nvPr/>
        </p:nvSpPr>
        <p:spPr>
          <a:xfrm>
            <a:off x="8226542" y="5673997"/>
            <a:ext cx="3957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3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7F3E46-7E47-F34D-07BC-64CBB4538A25}"/>
              </a:ext>
            </a:extLst>
          </p:cNvPr>
          <p:cNvSpPr txBox="1"/>
          <p:nvPr/>
        </p:nvSpPr>
        <p:spPr>
          <a:xfrm>
            <a:off x="3742403" y="393597"/>
            <a:ext cx="5125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TRAO ĐỔI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E4230B-B2B7-95AE-ED99-04ADB993FBFD}"/>
              </a:ext>
            </a:extLst>
          </p:cNvPr>
          <p:cNvSpPr txBox="1"/>
          <p:nvPr/>
        </p:nvSpPr>
        <p:spPr>
          <a:xfrm>
            <a:off x="638175" y="1747836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Qua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2ABC3-7236-85E9-D526-6096C04EE340}"/>
              </a:ext>
            </a:extLst>
          </p:cNvPr>
          <p:cNvSpPr txBox="1"/>
          <p:nvPr/>
        </p:nvSpPr>
        <p:spPr>
          <a:xfrm>
            <a:off x="638175" y="3379075"/>
            <a:ext cx="1066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Theo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3E517-4979-0317-52DB-FC51B78FBC9F}"/>
              </a:ext>
            </a:extLst>
          </p:cNvPr>
          <p:cNvSpPr txBox="1"/>
          <p:nvPr/>
        </p:nvSpPr>
        <p:spPr>
          <a:xfrm>
            <a:off x="638175" y="5010314"/>
            <a:ext cx="1066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604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64D41-DFA0-041A-AD6A-296E99D1E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467" y="-101041"/>
            <a:ext cx="5616564" cy="3463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3D9C69-A3FA-4E06-0C1C-EBCB9FA08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0" y="3539304"/>
            <a:ext cx="5871085" cy="31968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6AFB5-F1D2-4998-F6DA-27224EB99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57" y="3539304"/>
            <a:ext cx="5386583" cy="3196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3B85F6-285C-408D-2CF4-29A9E80A16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6" y="0"/>
            <a:ext cx="5771535" cy="32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91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45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ất là Hot xin gửi tặng cho các bạn nhỏ khi tập sẽ khoẻ và sẽ đẹp lắm. Thầy cô và các bạn Tiểu học &amp; Mầm non có thấy đáng yêu không ạ !">
            <a:hlinkClick r:id="" action="ppaction://media"/>
            <a:extLst>
              <a:ext uri="{FF2B5EF4-FFF2-40B4-BE49-F238E27FC236}">
                <a16:creationId xmlns:a16="http://schemas.microsoft.com/office/drawing/2014/main" id="{80A3CCF7-57C2-8108-80E1-C171175F5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353" y="152400"/>
            <a:ext cx="11398250" cy="612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622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035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7F3E46-7E47-F34D-07BC-64CBB4538A25}"/>
              </a:ext>
            </a:extLst>
          </p:cNvPr>
          <p:cNvSpPr txBox="1"/>
          <p:nvPr/>
        </p:nvSpPr>
        <p:spPr>
          <a:xfrm>
            <a:off x="857250" y="2231922"/>
            <a:ext cx="10201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NGHE VÀ KỂ CÂU CHUYỆN</a:t>
            </a:r>
          </a:p>
        </p:txBody>
      </p:sp>
    </p:spTree>
    <p:extLst>
      <p:ext uri="{BB962C8B-B14F-4D97-AF65-F5344CB8AC3E}">
        <p14:creationId xmlns:p14="http://schemas.microsoft.com/office/powerpoint/2010/main" val="1635406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AEA21-D63A-0A98-5826-6CAF7BE52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2" y="0"/>
            <a:ext cx="4129243" cy="2764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AE01E-4736-AFF2-D071-AA1A6C2E7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970" y="0"/>
            <a:ext cx="3874353" cy="2752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6A5E41-2738-4CFF-0F96-1118EBC74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768" y="76092"/>
            <a:ext cx="3750738" cy="2676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0D5E3-824D-A5B6-549B-E83C6ADE6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4092377" cy="27528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5383F5-4F53-8EEF-65D2-FCF3595CE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524" y="3505094"/>
            <a:ext cx="3957191" cy="26767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416459-14A5-6BAE-3F93-D2C7A7B2B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62" y="3505094"/>
            <a:ext cx="3814349" cy="22480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09825A0-13D8-0241-C615-E2B0F875A2CE}"/>
              </a:ext>
            </a:extLst>
          </p:cNvPr>
          <p:cNvSpPr txBox="1"/>
          <p:nvPr/>
        </p:nvSpPr>
        <p:spPr>
          <a:xfrm>
            <a:off x="228600" y="2752829"/>
            <a:ext cx="408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80AD4B-D1AB-B4B9-2D3A-A3B1658ABFC4}"/>
              </a:ext>
            </a:extLst>
          </p:cNvPr>
          <p:cNvSpPr txBox="1"/>
          <p:nvPr/>
        </p:nvSpPr>
        <p:spPr>
          <a:xfrm>
            <a:off x="4308672" y="2713463"/>
            <a:ext cx="408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7887A6-3EF0-A627-9CED-F82AB81318A5}"/>
              </a:ext>
            </a:extLst>
          </p:cNvPr>
          <p:cNvSpPr txBox="1"/>
          <p:nvPr/>
        </p:nvSpPr>
        <p:spPr>
          <a:xfrm>
            <a:off x="8306368" y="2713463"/>
            <a:ext cx="381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BB58E6-59FD-70C6-6112-98A3321D9386}"/>
              </a:ext>
            </a:extLst>
          </p:cNvPr>
          <p:cNvSpPr txBox="1"/>
          <p:nvPr/>
        </p:nvSpPr>
        <p:spPr>
          <a:xfrm>
            <a:off x="139013" y="6027003"/>
            <a:ext cx="381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E5200-089E-8D69-8378-FFB977F838F3}"/>
              </a:ext>
            </a:extLst>
          </p:cNvPr>
          <p:cNvSpPr txBox="1"/>
          <p:nvPr/>
        </p:nvSpPr>
        <p:spPr>
          <a:xfrm>
            <a:off x="4327970" y="6027002"/>
            <a:ext cx="3814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1411C6-D092-FD8B-5CD6-C478545D87FF}"/>
              </a:ext>
            </a:extLst>
          </p:cNvPr>
          <p:cNvSpPr txBox="1"/>
          <p:nvPr/>
        </p:nvSpPr>
        <p:spPr>
          <a:xfrm>
            <a:off x="8226542" y="5673997"/>
            <a:ext cx="3957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8536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70AB06-70DA-9AC5-363E-961591210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" y="0"/>
            <a:ext cx="6196168" cy="41485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D2947-6EBB-6401-B63C-8626BB25E403}"/>
              </a:ext>
            </a:extLst>
          </p:cNvPr>
          <p:cNvSpPr txBox="1"/>
          <p:nvPr/>
        </p:nvSpPr>
        <p:spPr>
          <a:xfrm>
            <a:off x="598512" y="4148507"/>
            <a:ext cx="5215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71534-03CA-0DDE-FEAD-B8AB19CF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076" y="0"/>
            <a:ext cx="5838641" cy="41485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82319E-9227-42FB-BE53-7A8FDF8A5CFD}"/>
              </a:ext>
            </a:extLst>
          </p:cNvPr>
          <p:cNvSpPr txBox="1"/>
          <p:nvPr/>
        </p:nvSpPr>
        <p:spPr>
          <a:xfrm>
            <a:off x="7004247" y="4148507"/>
            <a:ext cx="4873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E52EF-2EA6-F2C0-7C64-251CD31C58FB}"/>
              </a:ext>
            </a:extLst>
          </p:cNvPr>
          <p:cNvSpPr txBox="1"/>
          <p:nvPr/>
        </p:nvSpPr>
        <p:spPr>
          <a:xfrm>
            <a:off x="656241" y="5377232"/>
            <a:ext cx="5099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45F1C-7211-890A-8B52-9705F6753664}"/>
              </a:ext>
            </a:extLst>
          </p:cNvPr>
          <p:cNvSpPr txBox="1"/>
          <p:nvPr/>
        </p:nvSpPr>
        <p:spPr>
          <a:xfrm>
            <a:off x="6432995" y="5377232"/>
            <a:ext cx="5444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652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DE058A-DDF9-2610-7BB1-A461D33F7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3" y="0"/>
            <a:ext cx="5891060" cy="4204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EE265-3EEF-7240-EC3E-592EAE742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199" y="76200"/>
            <a:ext cx="6046294" cy="4067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F44393-B587-26F1-374A-8B36F7D5C573}"/>
              </a:ext>
            </a:extLst>
          </p:cNvPr>
          <p:cNvSpPr txBox="1"/>
          <p:nvPr/>
        </p:nvSpPr>
        <p:spPr>
          <a:xfrm>
            <a:off x="462284" y="4143375"/>
            <a:ext cx="5428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63FE31-8B93-7445-80E6-A0301B8B812B}"/>
              </a:ext>
            </a:extLst>
          </p:cNvPr>
          <p:cNvSpPr txBox="1"/>
          <p:nvPr/>
        </p:nvSpPr>
        <p:spPr>
          <a:xfrm>
            <a:off x="7044638" y="4143375"/>
            <a:ext cx="3814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28F625-4D8A-A1DC-757F-758618D00945}"/>
              </a:ext>
            </a:extLst>
          </p:cNvPr>
          <p:cNvSpPr txBox="1"/>
          <p:nvPr/>
        </p:nvSpPr>
        <p:spPr>
          <a:xfrm>
            <a:off x="330564" y="4834354"/>
            <a:ext cx="54286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A47EFE-6957-7FF3-0542-17F99B57B773}"/>
              </a:ext>
            </a:extLst>
          </p:cNvPr>
          <p:cNvSpPr txBox="1"/>
          <p:nvPr/>
        </p:nvSpPr>
        <p:spPr>
          <a:xfrm>
            <a:off x="6645477" y="5097482"/>
            <a:ext cx="50997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199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4BF4D8-94F1-F945-B30F-10CAEFB1F837}"/>
              </a:ext>
            </a:extLst>
          </p:cNvPr>
          <p:cNvSpPr txBox="1"/>
          <p:nvPr/>
        </p:nvSpPr>
        <p:spPr>
          <a:xfrm>
            <a:off x="179137" y="4937449"/>
            <a:ext cx="570547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ngóm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bới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mừng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rỡ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bọc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hòn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EC5E3-63BB-1F80-88B7-559122B21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69"/>
            <a:ext cx="5553075" cy="352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2B047-82AB-BC96-97DD-E8A5C387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612" y="104668"/>
            <a:ext cx="6093153" cy="3591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36C9AE-5B9E-649D-8AD4-B316622E288E}"/>
              </a:ext>
            </a:extLst>
          </p:cNvPr>
          <p:cNvSpPr txBox="1"/>
          <p:nvPr/>
        </p:nvSpPr>
        <p:spPr>
          <a:xfrm>
            <a:off x="584645" y="3695699"/>
            <a:ext cx="48731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DF6AEC-6356-34D8-93A1-3389B9B2F243}"/>
              </a:ext>
            </a:extLst>
          </p:cNvPr>
          <p:cNvSpPr txBox="1"/>
          <p:nvPr/>
        </p:nvSpPr>
        <p:spPr>
          <a:xfrm>
            <a:off x="6226292" y="3695699"/>
            <a:ext cx="56037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0ED3E4-F3AE-63C7-8A47-55ED816C4E3B}"/>
              </a:ext>
            </a:extLst>
          </p:cNvPr>
          <p:cNvSpPr txBox="1"/>
          <p:nvPr/>
        </p:nvSpPr>
        <p:spPr>
          <a:xfrm>
            <a:off x="6226292" y="4937449"/>
            <a:ext cx="56037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3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1747</TotalTime>
  <Words>477</Words>
  <Application>Microsoft Office PowerPoint</Application>
  <PresentationFormat>Widescreen</PresentationFormat>
  <Paragraphs>34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hop ga</cp:lastModifiedBy>
  <cp:revision>37</cp:revision>
  <dcterms:created xsi:type="dcterms:W3CDTF">2024-02-03T07:37:22Z</dcterms:created>
  <dcterms:modified xsi:type="dcterms:W3CDTF">2024-04-23T17:05:45Z</dcterms:modified>
  <cp:category>9Slide.vn</cp:category>
</cp:coreProperties>
</file>