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5" r:id="rId2"/>
    <p:sldId id="284" r:id="rId3"/>
    <p:sldId id="291" r:id="rId4"/>
    <p:sldId id="286" r:id="rId5"/>
    <p:sldId id="259" r:id="rId6"/>
    <p:sldId id="260" r:id="rId7"/>
    <p:sldId id="261" r:id="rId8"/>
    <p:sldId id="287" r:id="rId9"/>
    <p:sldId id="288" r:id="rId10"/>
    <p:sldId id="292" r:id="rId11"/>
    <p:sldId id="295" r:id="rId12"/>
    <p:sldId id="293" r:id="rId13"/>
    <p:sldId id="301" r:id="rId14"/>
    <p:sldId id="299" r:id="rId15"/>
    <p:sldId id="302" r:id="rId16"/>
    <p:sldId id="300" r:id="rId17"/>
    <p:sldId id="304" r:id="rId18"/>
    <p:sldId id="263" r:id="rId19"/>
    <p:sldId id="258" r:id="rId20"/>
    <p:sldId id="264" r:id="rId21"/>
    <p:sldId id="265" r:id="rId22"/>
    <p:sldId id="266" r:id="rId23"/>
    <p:sldId id="267" r:id="rId24"/>
    <p:sldId id="305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C344E-4BD9-4D5A-A8D3-E0E9D933524C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9D6AE-0442-4445-AEDB-255E8151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4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DEFF4-8513-BED6-6F41-E848C6159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3337D-90E1-FDF8-F806-39AB30D11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D34D0-A75E-A76F-DBEC-29C2A97F0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F872-09F6-4537-86A7-13DFC2F8288F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7E609-FA73-848B-6446-B947A6EF1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681A-3AA7-DCCD-E196-18794461B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2D0B-6500-495B-86D8-27B7739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4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D422-CF2F-6344-EACE-9E66E2EE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E9B9A-6287-DDD5-1961-F26B7E35A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2CC1D-490E-1687-0709-4CCDA3D19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F872-09F6-4537-86A7-13DFC2F8288F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356A0-8ADC-C475-C29C-FA95A4E80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DAB0E-808A-168C-3EED-A4B787AF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2D0B-6500-495B-86D8-27B7739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2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3ACCD-5036-0562-FDC9-7952F17EB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711F1-CDE9-5083-68F9-EA094D726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9F803-0E57-69A4-08E7-90D6A51FD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F872-09F6-4537-86A7-13DFC2F8288F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65E2D-E2ED-1AD1-969F-4D70A89C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EE739-C457-DEFE-157E-105B1C536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2D0B-6500-495B-86D8-27B7739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9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4517B-AC7B-F3E4-D757-A69C53EA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EE727-0B36-1D6B-E1A7-351C5E1A7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DC754-0029-395A-82ED-369E2E09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F872-09F6-4537-86A7-13DFC2F8288F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E1C5D-3620-86D9-D790-3B2FFC64C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1D73B-2549-29E3-C029-8210A24E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2D0B-6500-495B-86D8-27B7739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2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4F69-57B9-FDD4-09EA-1A00ED7A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FF993-79F1-A2DD-7591-9B4766B10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EEA07-6A12-5817-F99B-6FC7C1EB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F872-09F6-4537-86A7-13DFC2F8288F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6426E-643B-133D-F463-06A4AC187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47DD3-98F5-2842-06D6-26A5A937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2D0B-6500-495B-86D8-27B7739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0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E6734-2E8E-CFC4-B6F1-5F1F0B5A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B7ECD-6D4D-D7E3-1738-5A17B9FD42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4C1D-F9E3-BC9E-52B4-F179A0512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10084-0CFE-E297-CECA-7055D294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F872-09F6-4537-86A7-13DFC2F8288F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0D9D7-E04F-A47E-22E8-A644921CF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C301B-5A23-B65F-E85A-CEC4B8383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2D0B-6500-495B-86D8-27B7739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2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A490-B4FE-D2CB-C24B-74260C4DE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6B301-55E7-791B-5382-B93BB633E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0A59-F405-0D5A-812C-7CDD22885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AC954-23AE-567D-1FEB-B1184E233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D55F3-76BE-08EE-1DB0-3E8109BFF1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A8518B-0F21-D81D-2E91-463E7A910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F872-09F6-4537-86A7-13DFC2F8288F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FEDD06-4E8B-8261-3A77-666761BE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91EFF8-C36D-27BF-5EF5-489BF5D9A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2D0B-6500-495B-86D8-27B7739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5FA8-3FD3-B195-9DFE-3EF84827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041809-6B60-1DB8-566D-C06AD606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F872-09F6-4537-86A7-13DFC2F8288F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97EAB-F44D-F439-F8D5-2E18F35B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D8DFD-D536-392B-A126-7208C0B09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2D0B-6500-495B-86D8-27B7739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6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405B9-A3C0-7A5A-1D3F-03E3D736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F872-09F6-4537-86A7-13DFC2F8288F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BDA9D8-7F36-0544-C87F-DEFA1516E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94EEB-561A-4B2A-0597-20FC2035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2D0B-6500-495B-86D8-27B7739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6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286E6-280E-CDBD-DA7E-99E354796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8F24A-8D2E-D087-2752-6C0FDE2F8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3585A-A663-37CE-A1D1-65B4D3360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C0718-DFC3-EF86-E2C9-D6E2568D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F872-09F6-4537-86A7-13DFC2F8288F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B62D2-74F0-FB17-9BB8-8D380D046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9462F-D104-9A2A-C94C-3F8F0541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2D0B-6500-495B-86D8-27B7739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6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33A20-3DC9-6B1F-C42E-DC85436B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68C06-4A47-938E-6594-B243CB9F62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7BF82-535E-4AC8-B8AB-7F3BFA8F5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29042-2A59-5434-4C71-FDC0A125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F872-09F6-4537-86A7-13DFC2F8288F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BD747-A367-EC4F-A1B1-5C5AEC18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1A7B8-188C-B461-1061-BB649763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2D0B-6500-495B-86D8-27B7739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BF64C2-0E2F-A696-7F2E-E60485F7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FF8FA-8EB8-7B4E-AB69-2E19CB24C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B2C27-FA80-44EF-A804-6B404BA66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AF872-09F6-4537-86A7-13DFC2F8288F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8EDBA-6BD0-148E-1A91-349578FE5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89E06-B0CF-A36D-80D6-99CC6B9BC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22D0B-6500-495B-86D8-27B7739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1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9.xml"/><Relationship Id="rId7" Type="http://schemas.openxmlformats.org/officeDocument/2006/relationships/slide" Target="slide2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microsoft.com/office/2007/relationships/hdphoto" Target="../media/hdphoto4.wdp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microsoft.com/office/2007/relationships/hdphoto" Target="../media/hdphoto4.wdp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microsoft.com/office/2007/relationships/hdphoto" Target="../media/hdphoto4.wdp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microsoft.com/office/2007/relationships/hdphoto" Target="../media/hdphoto4.wdp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6.xml"/><Relationship Id="rId18" Type="http://schemas.openxmlformats.org/officeDocument/2006/relationships/slide" Target="slide21.xml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slide" Target="slide5.xml"/><Relationship Id="rId5" Type="http://schemas.openxmlformats.org/officeDocument/2006/relationships/image" Target="../media/image9.png"/><Relationship Id="rId15" Type="http://schemas.openxmlformats.org/officeDocument/2006/relationships/slide" Target="slide7.xml"/><Relationship Id="rId10" Type="http://schemas.openxmlformats.org/officeDocument/2006/relationships/image" Target="../media/image13.png"/><Relationship Id="rId19" Type="http://schemas.openxmlformats.org/officeDocument/2006/relationships/slide" Target="slide20.xml"/><Relationship Id="rId4" Type="http://schemas.microsoft.com/office/2007/relationships/hdphoto" Target="../media/hdphoto1.wdp"/><Relationship Id="rId9" Type="http://schemas.openxmlformats.org/officeDocument/2006/relationships/slide" Target="slide19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143"/>
            <a:ext cx="12192000" cy="660736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6"/>
            <a:ext cx="7518400" cy="51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3" b="1" dirty="0">
                <a:solidFill>
                  <a:srgbClr val="FF0066"/>
                </a:solidFill>
                <a:latin typeface="Times New Roman" pitchFamily="18" charset="0"/>
              </a:rPr>
              <a:t>TRƯỜNG TIỂU HỌC PHÚC XUÂN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20742" y="3342921"/>
            <a:ext cx="10112236" cy="86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348"/>
              </a:spcBef>
              <a:defRPr/>
            </a:pP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243013"/>
            <a:ext cx="8592457" cy="14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5" b="1" dirty="0" err="1">
                <a:solidFill>
                  <a:srgbClr val="0000CC"/>
                </a:solidFill>
                <a:latin typeface="Times New Roman" pitchFamily="18" charset="0"/>
              </a:rPr>
              <a:t>CHÀO</a:t>
            </a:r>
            <a:r>
              <a:rPr lang="en-US" sz="4495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495" b="1" dirty="0" err="1">
                <a:solidFill>
                  <a:srgbClr val="0000CC"/>
                </a:solidFill>
                <a:latin typeface="Times New Roman" pitchFamily="18" charset="0"/>
              </a:rPr>
              <a:t>MỪNG</a:t>
            </a:r>
            <a:r>
              <a:rPr lang="en-US" sz="4495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495" b="1" dirty="0" err="1">
                <a:solidFill>
                  <a:srgbClr val="0000CC"/>
                </a:solidFill>
                <a:latin typeface="Times New Roman" pitchFamily="18" charset="0"/>
              </a:rPr>
              <a:t>QUÝ</a:t>
            </a:r>
            <a:r>
              <a:rPr lang="en-US" sz="4495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495" b="1" dirty="0" err="1">
                <a:solidFill>
                  <a:srgbClr val="0000CC"/>
                </a:solidFill>
                <a:latin typeface="Times New Roman" pitchFamily="18" charset="0"/>
              </a:rPr>
              <a:t>THẦY</a:t>
            </a:r>
            <a:r>
              <a:rPr lang="en-US" sz="4495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495" b="1" dirty="0" err="1">
                <a:solidFill>
                  <a:srgbClr val="0000CC"/>
                </a:solidFill>
                <a:latin typeface="Times New Roman" pitchFamily="18" charset="0"/>
              </a:rPr>
              <a:t>CÔ</a:t>
            </a:r>
            <a:endParaRPr lang="en-US" sz="4495" b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495" b="1" dirty="0">
                <a:solidFill>
                  <a:srgbClr val="0000CC"/>
                </a:solidFill>
                <a:latin typeface="Times New Roman" pitchFamily="18" charset="0"/>
              </a:rPr>
              <a:t>VỀ DỰ GIỜ THĂM LỚP 4C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0797499" y="3588573"/>
            <a:ext cx="870959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96255" y="4396513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1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666">
            <a:off x="-480400" y="-231230"/>
            <a:ext cx="3685727" cy="25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0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C9D21-3AE6-5910-55EF-313D83638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4ABCA-5AA4-76AC-D59A-0E271B93F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81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FBEF66-C50E-4D71-9922-73C249F4D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1" y="6532324"/>
            <a:ext cx="12280901" cy="325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DA2ED7-F4A0-42AA-21C2-D9026E3FFD1A}"/>
              </a:ext>
            </a:extLst>
          </p:cNvPr>
          <p:cNvSpPr txBox="1"/>
          <p:nvPr/>
        </p:nvSpPr>
        <p:spPr>
          <a:xfrm>
            <a:off x="544460" y="1239332"/>
            <a:ext cx="11489691" cy="403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tựa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con;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vắng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vắng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66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FBEF66-C50E-4D71-9922-73C249F4D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4453"/>
            <a:ext cx="12280901" cy="325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67D725-08B8-49D0-B7A1-84F48781EE04}"/>
              </a:ext>
            </a:extLst>
          </p:cNvPr>
          <p:cNvSpPr txBox="1"/>
          <p:nvPr/>
        </p:nvSpPr>
        <p:spPr>
          <a:xfrm>
            <a:off x="351154" y="548452"/>
            <a:ext cx="11489691" cy="5049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tựa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con; /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/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vắng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vắng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/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//…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8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274B7-589F-1EB4-ED3A-89F7ACB1C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F7A8D-E5BC-8984-4EDF-08786B8E1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2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FBEF66-C50E-4D71-9922-73C249F4D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1" y="6129783"/>
            <a:ext cx="12280901" cy="325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E8D8B9-B005-4EF6-9B39-9792A8766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17" y="4284303"/>
            <a:ext cx="5040836" cy="2684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90FA4-E3F8-48C5-B6AC-0B3B91F86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80346"/>
            <a:ext cx="12280900" cy="877655"/>
          </a:xfrm>
          <a:prstGeom prst="rect">
            <a:avLst/>
          </a:prstGeom>
        </p:spPr>
      </p:pic>
      <p:pic>
        <p:nvPicPr>
          <p:cNvPr id="2" name="Nhạc động tác khởi động tiết học, tạo hứng thú cho học sinh">
            <a:hlinkClick r:id="" action="ppaction://media"/>
            <a:extLst>
              <a:ext uri="{FF2B5EF4-FFF2-40B4-BE49-F238E27FC236}">
                <a16:creationId xmlns:a16="http://schemas.microsoft.com/office/drawing/2014/main" id="{C452CF46-050A-CB63-0CCD-2F82578309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AEF25E-26C3-0867-3F51-691F221AF15C}"/>
              </a:ext>
            </a:extLst>
          </p:cNvPr>
          <p:cNvSpPr txBox="1"/>
          <p:nvPr/>
        </p:nvSpPr>
        <p:spPr>
          <a:xfrm>
            <a:off x="151717" y="630436"/>
            <a:ext cx="1148969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 algn="just">
              <a:buFontTx/>
              <a:buAutoNum type="arabicPeriod"/>
            </a:pP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 algn="just">
              <a:buFontTx/>
              <a:buAutoNum type="arabicPeriod"/>
            </a:pP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trổ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dẹp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742950" indent="-742950" algn="just">
              <a:buFontTx/>
              <a:buAutoNum type="arabicPeriod"/>
            </a:pP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Em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 algn="just">
              <a:buFontTx/>
              <a:buAutoNum type="arabicPeriod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79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FBEF66-C50E-4D71-9922-73C249F4D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1" y="6129783"/>
            <a:ext cx="12280901" cy="325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582B3-E3B0-46B6-8985-DE2AE2803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2" y="-815625"/>
            <a:ext cx="12630151" cy="1437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E8D8B9-B005-4EF6-9B39-9792A8766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17" y="4284303"/>
            <a:ext cx="5040836" cy="2684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90FA4-E3F8-48C5-B6AC-0B3B91F860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80346"/>
            <a:ext cx="12280900" cy="8776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85A499-11D7-1544-013A-6EA934718FE3}"/>
              </a:ext>
            </a:extLst>
          </p:cNvPr>
          <p:cNvSpPr txBox="1"/>
          <p:nvPr/>
        </p:nvSpPr>
        <p:spPr>
          <a:xfrm>
            <a:off x="306703" y="1380794"/>
            <a:ext cx="114896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nàng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láng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giềng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02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82751-B9FB-E17D-191B-DD4BDA3DC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D14F9-AB8B-68F9-CDB8-75FF098A5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29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47/92/2a/47922abd5d2c4f3b626b194e0dcc8f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11" y="137247"/>
            <a:ext cx="11805516" cy="65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6484" y="485272"/>
            <a:ext cx="110666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SAO MAY MẮN</a:t>
            </a: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692" y="2033626"/>
            <a:ext cx="1207654" cy="1207654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0589" y="4115955"/>
            <a:ext cx="1207654" cy="1207654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7569" y="2350619"/>
            <a:ext cx="1207654" cy="1207654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1485" y="4445830"/>
            <a:ext cx="1207654" cy="120765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6816" y="2204533"/>
            <a:ext cx="1207654" cy="120765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379519" y="3148232"/>
            <a:ext cx="406400" cy="3786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714115" y="3424673"/>
            <a:ext cx="406400" cy="3786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0332206" y="3241280"/>
            <a:ext cx="406400" cy="3786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3526668" y="5183891"/>
            <a:ext cx="406400" cy="3786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7091725" y="5562582"/>
            <a:ext cx="406400" cy="3786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3515AA05-5112-8438-B431-95514A137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0952" y="4445830"/>
            <a:ext cx="1207654" cy="120765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0841481-3BD1-D1FE-28D0-0CC0F529A5B2}"/>
              </a:ext>
            </a:extLst>
          </p:cNvPr>
          <p:cNvSpPr/>
          <p:nvPr/>
        </p:nvSpPr>
        <p:spPr>
          <a:xfrm>
            <a:off x="10230643" y="5602269"/>
            <a:ext cx="406400" cy="3786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88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5172265" y="5961888"/>
            <a:ext cx="1999488" cy="755904"/>
          </a:xfrm>
          <a:prstGeom prst="homePlate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239928" y="1578419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Pac-Man Comes Alive in CGI - Disney Snaps Up Rights to New Animated Series!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2" b="99609" l="667" r="96889">
                        <a14:foregroundMark x1="35111" y1="20313" x2="35111" y2="28125"/>
                        <a14:foregroundMark x1="41333" y1="14453" x2="42222" y2="17578"/>
                        <a14:foregroundMark x1="45556" y1="73242" x2="37111" y2="80273"/>
                        <a14:foregroundMark x1="68667" y1="75000" x2="72000" y2="85938"/>
                        <a14:foregroundMark x1="57778" y1="73828" x2="61333" y2="75586"/>
                        <a14:foregroundMark x1="31333" y1="80078" x2="42667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672" y="2977436"/>
            <a:ext cx="2300053" cy="26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5541362" y="6139785"/>
            <a:ext cx="140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301" y="601989"/>
            <a:ext cx="1207654" cy="12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1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C7F456-4CF6-486D-A71F-4805077E8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52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5172265" y="5961888"/>
            <a:ext cx="1999488" cy="755904"/>
          </a:xfrm>
          <a:prstGeom prst="homePlate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786128" y="1100899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Pac-Man Comes Alive in CGI - Disney Snaps Up Rights to New Animated Series!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2" b="99609" l="667" r="96889">
                        <a14:foregroundMark x1="35111" y1="20313" x2="35111" y2="28125"/>
                        <a14:foregroundMark x1="41333" y1="14453" x2="42222" y2="17578"/>
                        <a14:foregroundMark x1="45556" y1="73242" x2="37111" y2="80273"/>
                        <a14:foregroundMark x1="68667" y1="75000" x2="72000" y2="85938"/>
                        <a14:foregroundMark x1="57778" y1="73828" x2="61333" y2="75586"/>
                        <a14:foregroundMark x1="31333" y1="80078" x2="42667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672" y="2977436"/>
            <a:ext cx="2300053" cy="26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5541362" y="6139785"/>
            <a:ext cx="140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301" y="601989"/>
            <a:ext cx="1207654" cy="12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6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5172265" y="5961888"/>
            <a:ext cx="1999488" cy="755904"/>
          </a:xfrm>
          <a:prstGeom prst="homePlate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32128" y="1478280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5541362" y="6139785"/>
            <a:ext cx="140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0026" y="601989"/>
            <a:ext cx="1207654" cy="1207654"/>
          </a:xfrm>
          <a:prstGeom prst="rect">
            <a:avLst/>
          </a:prstGeom>
        </p:spPr>
      </p:pic>
      <p:pic>
        <p:nvPicPr>
          <p:cNvPr id="8" name="Picture 7" descr="Pac-Man screenshots, images and pictures - Comic V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7708" l="1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408" y="2762791"/>
            <a:ext cx="2805890" cy="28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06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5172265" y="5961888"/>
            <a:ext cx="1999488" cy="755904"/>
          </a:xfrm>
          <a:prstGeom prst="homePlate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786128" y="1100899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5541362" y="6139785"/>
            <a:ext cx="140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0026" y="601989"/>
            <a:ext cx="1207654" cy="1207654"/>
          </a:xfrm>
          <a:prstGeom prst="rect">
            <a:avLst/>
          </a:prstGeom>
        </p:spPr>
      </p:pic>
      <p:pic>
        <p:nvPicPr>
          <p:cNvPr id="8" name="Picture 7" descr="Pac-Man screenshots, images and pictures - Comic V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7708" l="1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408" y="2762791"/>
            <a:ext cx="2805890" cy="28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1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5172265" y="5961888"/>
            <a:ext cx="1999488" cy="755904"/>
          </a:xfrm>
          <a:prstGeom prst="homePlate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786128" y="1100899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5541362" y="6139785"/>
            <a:ext cx="140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0026" y="601989"/>
            <a:ext cx="1207654" cy="1207654"/>
          </a:xfrm>
          <a:prstGeom prst="rect">
            <a:avLst/>
          </a:prstGeom>
        </p:spPr>
      </p:pic>
      <p:pic>
        <p:nvPicPr>
          <p:cNvPr id="8" name="Picture 7" descr="Pac-Man screenshots, images and pictures - Comic V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7708" l="1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408" y="2762791"/>
            <a:ext cx="2805890" cy="28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1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5172265" y="5961888"/>
            <a:ext cx="1999488" cy="755904"/>
          </a:xfrm>
          <a:prstGeom prst="homePlate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786128" y="1100899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5541362" y="6139785"/>
            <a:ext cx="140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0026" y="601989"/>
            <a:ext cx="1207654" cy="1207654"/>
          </a:xfrm>
          <a:prstGeom prst="rect">
            <a:avLst/>
          </a:prstGeom>
        </p:spPr>
      </p:pic>
      <p:pic>
        <p:nvPicPr>
          <p:cNvPr id="8" name="Picture 7" descr="Pac-Man screenshots, images and pictures - Comic V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7708" l="1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408" y="2762791"/>
            <a:ext cx="2805890" cy="28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55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563C-C4F7-8B36-FCAD-5F4C594F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ADC41-20D2-C6B0-65D2-4D9486F11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55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0B02-1EC0-A234-AD2F-48B636FA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EDCF3-6380-73B0-7EE0-8B248A496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6" y="0"/>
            <a:ext cx="1186868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CE0CBB-8505-642E-E314-A103B0649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65" y="-536973"/>
            <a:ext cx="7344393" cy="7931945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AAC2764F-75B3-5799-8ADF-DE0D25498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464" y="5240227"/>
            <a:ext cx="1590536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410F2669-DA25-1FFA-807F-8C08CBBD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264" y="5419883"/>
            <a:ext cx="1465584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B112AE1B-7141-1BBF-CFDB-4ED9C11DD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" y="3502089"/>
            <a:ext cx="3210984" cy="34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0BCF71-6212-2274-ADE9-63CA01B2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81" y="1455213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F18E60CB-C0FE-61B9-805B-DC127316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81" y="1455213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29B15C91-8C99-248E-2F99-B53519FA0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05" y="17982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22D43C83-7377-0E6C-895D-E0C39C95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05" y="17982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B7467D5C-86A2-F731-D677-6DC2400A8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274" y="505788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F39A8791-4E53-E49E-4D1C-6B7A4CCCC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273" y="5057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D786892E-2C11-F067-76A8-32E6CD8D3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05" y="241502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ABC92C29-C34A-0ECB-92D0-108A1B105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94" y="241502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3CBDA19-AFF4-C640-57B9-DAEF3C881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87" y="1926168"/>
            <a:ext cx="1236133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D3FAF4CE-C235-8F7B-8E72-0E88AE828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87" y="1519572"/>
            <a:ext cx="1236133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>
            <a:hlinkClick r:id="rId18" action="ppaction://hlinksldjump"/>
            <a:extLst>
              <a:ext uri="{FF2B5EF4-FFF2-40B4-BE49-F238E27FC236}">
                <a16:creationId xmlns:a16="http://schemas.microsoft.com/office/drawing/2014/main" id="{A0E881DA-5D8E-DD9C-B394-9667A2FB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87" y="1907021"/>
            <a:ext cx="1236133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8E8152A5-D0B7-031D-D2A3-71898BD29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87" y="1500621"/>
            <a:ext cx="1236133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2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91078" y="1341473"/>
            <a:ext cx="10668000" cy="3251791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đánh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năng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đóng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góp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Lương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Định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078" y="5386450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156918-B44C-0945-42E2-026DF310D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204"/>
            <a:ext cx="12280900" cy="8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09" y="2310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782" y="5312022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2"/>
          <p:cNvSpPr>
            <a:spLocks noGrp="1"/>
          </p:cNvSpPr>
          <p:nvPr>
            <p:ph type="ctrTitle"/>
          </p:nvPr>
        </p:nvSpPr>
        <p:spPr>
          <a:xfrm>
            <a:off x="391614" y="1600200"/>
            <a:ext cx="11408772" cy="2712486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văn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cách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Lương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Định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CC464-11D1-2285-0A35-491AFF8C0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204"/>
            <a:ext cx="12280900" cy="8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792" y="5482143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>
            <a:spLocks noGrp="1"/>
          </p:cNvSpPr>
          <p:nvPr>
            <p:ph type="ctrTitle"/>
          </p:nvPr>
        </p:nvSpPr>
        <p:spPr>
          <a:xfrm>
            <a:off x="927395" y="2029692"/>
            <a:ext cx="10668000" cy="1837569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5333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5333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333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5333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333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5333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333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5333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333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5333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333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5333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333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5333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333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vệ</a:t>
            </a:r>
            <a:r>
              <a:rPr lang="en-US" sz="5333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333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giống</a:t>
            </a:r>
            <a:r>
              <a:rPr lang="en-US" sz="5333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333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  <a:r>
              <a:rPr lang="en-US" sz="5333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333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5333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1658B1-97EF-536F-C7F1-3529EE7F57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204"/>
            <a:ext cx="12280900" cy="8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0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42334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792" y="4872503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576792" y="1084521"/>
            <a:ext cx="10668000" cy="3706629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văn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cống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hiến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Lương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Định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6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0DC7A-726A-A24D-79C6-457D5E801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44377"/>
            <a:ext cx="12192000" cy="8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6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233" y="5304228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771" y="37141"/>
            <a:ext cx="1236133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BD5A7E-A004-375D-75F2-31D2EA66B9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204"/>
            <a:ext cx="12280900" cy="8776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4D7D30-8F88-09C3-74E9-CB09B7089E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1E0290-4941-BD05-A576-8FF1E8AA3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33" y="0"/>
            <a:ext cx="10592900" cy="584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26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092" y="1"/>
            <a:ext cx="1236133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Veryuk Verychristmas Sticker by Shop Direct for iOS &amp; Android | GIPH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58" y="-228600"/>
            <a:ext cx="7695671" cy="769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96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320</Words>
  <Application>Microsoft Office PowerPoint</Application>
  <PresentationFormat>Widescreen</PresentationFormat>
  <Paragraphs>34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Những tên gọi nào thể hiện sự đánh giá đối với tài năng và đóng góp của ông Lương Định Của?</vt:lpstr>
      <vt:lpstr>Đọc đoạn văn nói về cách sống và làm việc của ông Lương Định Của.</vt:lpstr>
      <vt:lpstr>Ông Của đã làm gì để bảo vệ giống lúa quý?</vt:lpstr>
      <vt:lpstr>Đọc đoạn văn thể hiện những cống hiến của ông Lương Định Của được ghi nhận.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 ga</dc:creator>
  <cp:lastModifiedBy>hop ga</cp:lastModifiedBy>
  <cp:revision>6</cp:revision>
  <dcterms:created xsi:type="dcterms:W3CDTF">2023-12-04T14:30:26Z</dcterms:created>
  <dcterms:modified xsi:type="dcterms:W3CDTF">2023-12-07T04:01:08Z</dcterms:modified>
</cp:coreProperties>
</file>