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0" r:id="rId2"/>
    <p:sldId id="322" r:id="rId3"/>
    <p:sldId id="323" r:id="rId4"/>
    <p:sldId id="324" r:id="rId5"/>
    <p:sldId id="311" r:id="rId6"/>
    <p:sldId id="325" r:id="rId7"/>
    <p:sldId id="312" r:id="rId8"/>
    <p:sldId id="313" r:id="rId9"/>
    <p:sldId id="326" r:id="rId10"/>
    <p:sldId id="314" r:id="rId11"/>
    <p:sldId id="327" r:id="rId12"/>
    <p:sldId id="328" r:id="rId13"/>
    <p:sldId id="317" r:id="rId14"/>
    <p:sldId id="329" r:id="rId15"/>
    <p:sldId id="318" r:id="rId16"/>
    <p:sldId id="296" r:id="rId17"/>
    <p:sldId id="330" r:id="rId18"/>
    <p:sldId id="319" r:id="rId19"/>
    <p:sldId id="332" r:id="rId20"/>
    <p:sldId id="331" r:id="rId21"/>
    <p:sldId id="307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66"/>
    <a:srgbClr val="FF0000"/>
    <a:srgbClr val="FF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5"/>
  </p:normalViewPr>
  <p:slideViewPr>
    <p:cSldViewPr>
      <p:cViewPr varScale="1">
        <p:scale>
          <a:sx n="80" d="100"/>
          <a:sy n="80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D54F6AC2-53C2-4857-87D0-9C598EE9E47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="" xmlns:a16="http://schemas.microsoft.com/office/drawing/2014/main" id="{90D98F0A-6C8E-4056-8F09-42BBF02C85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6628" name="Rectangle 4">
            <a:extLst>
              <a:ext uri="{FF2B5EF4-FFF2-40B4-BE49-F238E27FC236}">
                <a16:creationId xmlns="" xmlns:a16="http://schemas.microsoft.com/office/drawing/2014/main" id="{CEC174E2-4D37-43DF-A4F4-CE8AF624A6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="" xmlns:a16="http://schemas.microsoft.com/office/drawing/2014/main" id="{FFBFE3E6-0180-4B3A-B409-AD1DE3E0654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="" xmlns:a16="http://schemas.microsoft.com/office/drawing/2014/main" id="{D9E25ECF-0C64-4605-AA57-C598CB7C34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6631" name="Rectangle 7">
            <a:extLst>
              <a:ext uri="{FF2B5EF4-FFF2-40B4-BE49-F238E27FC236}">
                <a16:creationId xmlns="" xmlns:a16="http://schemas.microsoft.com/office/drawing/2014/main" id="{EAFC34E3-F837-4381-8290-7480EA528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961551-EDA0-4E46-94EE-ED423E88A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570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8C1D-8C25-4774-86F1-3270B1F304A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2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70B-C426-49EE-9C26-34011ED5B2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B2ED-0CAB-4CEB-939F-70852FE8A2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8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7BC7-1D17-4ABE-A102-C51DA2585D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936B7-EFDB-483D-9CF5-00BB03F323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0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513C-4CC3-4FC8-AE7F-FC67B08BE0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0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24D-DAF2-4920-9CDF-936863F482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3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F83-2E5F-45AF-A694-6BFFAF5C2E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4EA-9F67-403A-83B6-339C8B179D0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0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10B-6E28-42FE-B38F-7DD9355DCD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2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DDC3-0E5F-4C7C-9D87-8EEFFCAFAE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2F42-FD03-40A6-8A24-D0E0024635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2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00400" y="2971800"/>
            <a:ext cx="5562600" cy="1245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764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5469" r="5482" b="3854"/>
          <a:stretch/>
        </p:blipFill>
        <p:spPr bwMode="auto">
          <a:xfrm>
            <a:off x="0" y="0"/>
            <a:ext cx="12192000" cy="678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8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9037" r="5139" b="1572"/>
          <a:stretch/>
        </p:blipFill>
        <p:spPr bwMode="auto">
          <a:xfrm>
            <a:off x="228600" y="228600"/>
            <a:ext cx="118872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65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3294" r="5141" b="2295"/>
          <a:stretch/>
        </p:blipFill>
        <p:spPr bwMode="auto">
          <a:xfrm>
            <a:off x="0" y="19050"/>
            <a:ext cx="12039600" cy="683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21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107097"/>
            <a:ext cx="26539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3611" y="1600200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sinh vật khác, con người cần gì để duy trì sự sống của mình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112734" y="1295400"/>
            <a:ext cx="11939392" cy="33528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2300" r="4855" b="3381"/>
          <a:stretch/>
        </p:blipFill>
        <p:spPr bwMode="auto">
          <a:xfrm>
            <a:off x="381000" y="254"/>
            <a:ext cx="11963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loud 4"/>
          <p:cNvSpPr/>
          <p:nvPr/>
        </p:nvSpPr>
        <p:spPr>
          <a:xfrm>
            <a:off x="-28575" y="0"/>
            <a:ext cx="1371600" cy="15811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Quy trình công nghệ sản xuất nước giải khát có gas - Migco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5029200" cy="3346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17462"/>
            <a:ext cx="5029201" cy="3274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2751"/>
            <a:ext cx="5029200" cy="264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99" y="3709332"/>
            <a:ext cx="5029201" cy="2697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1800" y="381000"/>
            <a:ext cx="129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4562475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81400"/>
            <a:ext cx="4714875" cy="3267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82200" y="46607"/>
            <a:ext cx="1295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-152400"/>
            <a:ext cx="3886200" cy="3382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513856"/>
            <a:ext cx="3886201" cy="3363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48800" y="95250"/>
            <a:ext cx="1600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6200"/>
            <a:ext cx="4069237" cy="304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5250"/>
            <a:ext cx="4523783" cy="2952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3657600"/>
            <a:ext cx="4234550" cy="3171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365" y="3657600"/>
            <a:ext cx="4405017" cy="30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5306786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3254434"/>
            <a:ext cx="5286375" cy="3517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76200"/>
            <a:ext cx="5170714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254434"/>
            <a:ext cx="5209426" cy="3276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12953" y="117693"/>
            <a:ext cx="8980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3429000" y="533400"/>
            <a:ext cx="5181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Cooper"/>
              </a:rPr>
              <a:t>Vận dụng 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Cooper"/>
            </a:endParaRPr>
          </a:p>
        </p:txBody>
      </p:sp>
      <p:pic>
        <p:nvPicPr>
          <p:cNvPr id="14339" name="Picture 5" descr="book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1" y="2438400"/>
            <a:ext cx="71485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5543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426"/>
            <a:ext cx="9144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3048000"/>
            <a:ext cx="5867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107097"/>
            <a:ext cx="26539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3611" y="1600200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sinh vật khác, con người cần gì để duy trì sự sống của mình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112734" y="1295400"/>
            <a:ext cx="11939392" cy="33528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505200" y="1981201"/>
            <a:ext cx="5607050" cy="195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b="1" kern="10" spc="-32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các em học sinh .</a:t>
            </a:r>
            <a:endParaRPr lang="vi-VN" sz="3200" b="1" kern="10" spc="-32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FloralCorner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80000"/>
            <a:ext cx="144462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63" y="100013"/>
            <a:ext cx="571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loralCorner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1475" y="225425"/>
            <a:ext cx="18049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17513"/>
            <a:ext cx="571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1031875"/>
            <a:ext cx="571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1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a rồi, Mưa rơi rồi - Chun Chin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11887199" cy="6070257"/>
          </a:xfrm>
          <a:prstGeom prst="rect">
            <a:avLst/>
          </a:prstGeom>
        </p:spPr>
      </p:pic>
      <p:pic>
        <p:nvPicPr>
          <p:cNvPr id="7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6080"/>
            <a:ext cx="2514600" cy="135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75897"/>
            <a:ext cx="2286198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4371" y="1447800"/>
            <a:ext cx="110931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9943578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21754" r="21156" b="4836"/>
          <a:stretch/>
        </p:blipFill>
        <p:spPr bwMode="auto">
          <a:xfrm>
            <a:off x="2133600" y="1524000"/>
            <a:ext cx="7696200" cy="5399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5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685800" y="1676400"/>
            <a:ext cx="9753600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TÍNH CHẤT VÀ VAI TRÒ CỦA NƯỚC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19600" y="685800"/>
            <a:ext cx="28194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52654"/>
            <a:ext cx="5957080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66664"/>
              </p:ext>
            </p:extLst>
          </p:nvPr>
        </p:nvGraphicFramePr>
        <p:xfrm>
          <a:off x="457200" y="533400"/>
          <a:ext cx="10439400" cy="6111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9400"/>
              </a:tblGrid>
              <a:tr h="609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PHIẾU HỌC TẬP NHÓM…</a:t>
                      </a:r>
                      <a:endParaRPr lang="en-US" sz="700" kern="100" dirty="0">
                        <a:effectLst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	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	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	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3367405" algn="l"/>
                        </a:tabLst>
                      </a:pP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3367405" algn="l"/>
                        </a:tabLst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(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	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(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	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(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67405" algn="l"/>
                        </a:tabLs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</a:p>
                  </a:txBody>
                  <a:tcPr marL="32639" marR="32639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Cloud 8"/>
          <p:cNvSpPr/>
          <p:nvPr/>
        </p:nvSpPr>
        <p:spPr>
          <a:xfrm>
            <a:off x="7753350" y="152654"/>
            <a:ext cx="4438650" cy="221501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HĐN6. Điền vào phiếu học tập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0600" r="7691"/>
          <a:stretch/>
        </p:blipFill>
        <p:spPr bwMode="auto">
          <a:xfrm>
            <a:off x="38100" y="0"/>
            <a:ext cx="1184910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99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0288" r="5219" b="2834"/>
          <a:stretch/>
        </p:blipFill>
        <p:spPr bwMode="auto">
          <a:xfrm>
            <a:off x="228600" y="228600"/>
            <a:ext cx="118872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3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330</Words>
  <Application>Microsoft Office PowerPoint</Application>
  <PresentationFormat>Widescreen</PresentationFormat>
  <Paragraphs>43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VNI-Cooper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phan khoi</cp:lastModifiedBy>
  <cp:revision>130</cp:revision>
  <dcterms:created xsi:type="dcterms:W3CDTF">2002-01-02T04:41:51Z</dcterms:created>
  <dcterms:modified xsi:type="dcterms:W3CDTF">2023-08-16T10:02:42Z</dcterms:modified>
</cp:coreProperties>
</file>