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6" r:id="rId1"/>
  </p:sldMasterIdLst>
  <p:notesMasterIdLst>
    <p:notesMasterId r:id="rId34"/>
  </p:notesMasterIdLst>
  <p:sldIdLst>
    <p:sldId id="428" r:id="rId2"/>
    <p:sldId id="333" r:id="rId3"/>
    <p:sldId id="606" r:id="rId4"/>
    <p:sldId id="334" r:id="rId5"/>
    <p:sldId id="335" r:id="rId6"/>
    <p:sldId id="336" r:id="rId7"/>
    <p:sldId id="337" r:id="rId8"/>
    <p:sldId id="341" r:id="rId9"/>
    <p:sldId id="406" r:id="rId10"/>
    <p:sldId id="399" r:id="rId11"/>
    <p:sldId id="602" r:id="rId12"/>
    <p:sldId id="589" r:id="rId13"/>
    <p:sldId id="591" r:id="rId14"/>
    <p:sldId id="400" r:id="rId15"/>
    <p:sldId id="603" r:id="rId16"/>
    <p:sldId id="588" r:id="rId17"/>
    <p:sldId id="401" r:id="rId18"/>
    <p:sldId id="601" r:id="rId19"/>
    <p:sldId id="402" r:id="rId20"/>
    <p:sldId id="604" r:id="rId21"/>
    <p:sldId id="593" r:id="rId22"/>
    <p:sldId id="597" r:id="rId23"/>
    <p:sldId id="407" r:id="rId24"/>
    <p:sldId id="594" r:id="rId25"/>
    <p:sldId id="599" r:id="rId26"/>
    <p:sldId id="598" r:id="rId27"/>
    <p:sldId id="584" r:id="rId28"/>
    <p:sldId id="592" r:id="rId29"/>
    <p:sldId id="595" r:id="rId30"/>
    <p:sldId id="605" r:id="rId31"/>
    <p:sldId id="607" r:id="rId32"/>
    <p:sldId id="384" r:id="rId33"/>
  </p:sldIdLst>
  <p:sldSz cx="12192000" cy="6858000"/>
  <p:notesSz cx="6858000" cy="9144000"/>
  <p:embeddedFontLst>
    <p:embeddedFont>
      <p:font typeface=".VnAvant" panose="020B7200000000000000" pitchFamily="34" charset="0"/>
      <p:regular r:id="rId35"/>
      <p:bold r:id="rId36"/>
      <p:italic r:id="rId37"/>
      <p:boldItalic r:id="rId38"/>
    </p:embeddedFont>
    <p:embeddedFont>
      <p:font typeface="Noto Serif" panose="02020600060500020200" pitchFamily="18" charset="0"/>
      <p:regular r:id="rId39"/>
      <p:bold r:id="rId40"/>
      <p:italic r:id="rId41"/>
      <p:boldItalic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  <p:embeddedFont>
      <p:font typeface="Wingdings 3" panose="05040102010807070707" pitchFamily="18" charset="2"/>
      <p:regular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951"/>
    <a:srgbClr val="E0CB08"/>
    <a:srgbClr val="BECF19"/>
    <a:srgbClr val="FFFFFF"/>
    <a:srgbClr val="FF7707"/>
    <a:srgbClr val="0F0FB1"/>
    <a:srgbClr val="FFAF6C"/>
    <a:srgbClr val="FFFF99"/>
    <a:srgbClr val="FF811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4660"/>
  </p:normalViewPr>
  <p:slideViewPr>
    <p:cSldViewPr snapToGrid="0">
      <p:cViewPr>
        <p:scale>
          <a:sx n="60" d="100"/>
          <a:sy n="60" d="100"/>
        </p:scale>
        <p:origin x="256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</a:t>
            </a:r>
            <a:r>
              <a:rPr lang="vi-VN" baseline="0" dirty="0"/>
              <a:t> vào số 1, 2, 3 làm bài luyện tập.</a:t>
            </a:r>
          </a:p>
          <a:p>
            <a:r>
              <a:rPr lang="vi-VN" baseline="0" dirty="0"/>
              <a:t>Sau khi dọn sạch rác, ấn vào vỏ sò để chuyển sang phần tập viết.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A3B7D-3D94-4BBE-9687-40D59D040A57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58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E01F13-38DA-CDD3-08E6-3795A3A38125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53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7601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91350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267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475836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0188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2748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4160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9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89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1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A2191A-5D12-E1FB-5768-97E2D2F24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DBFBB7-6876-6850-E013-FA78E028DE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C39C8F78-994A-EDEA-D24B-B44A181AE13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617097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39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5385435"/>
            <a:ext cx="12263755" cy="504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635" y="-50165"/>
            <a:ext cx="12192635" cy="543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pic>
        <p:nvPicPr>
          <p:cNvPr id="11" name="图片 10" descr="/private/var/folders/30/97l271zd30q763t70kdqd_cc0000gn/T/com.kingsoft.wpsoffice.mac/picturecompress_20230301164511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0165"/>
            <a:ext cx="12264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4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1329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8468CD-EBA3-ED24-AB99-03DE5FD06E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CAFE4268-6A14-63C1-E757-DE3F2BCFCB99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57679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485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3891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2B1D44-6855-4F1D-B7AB-5050D5ED059D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11BE4-BE68-4549-B5EE-E1920BD5ABF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3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8438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5046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654" r:id="rId18"/>
    <p:sldLayoutId id="2147483656" r:id="rId19"/>
    <p:sldLayoutId id="2147483657" r:id="rId20"/>
    <p:sldLayoutId id="2147483744" r:id="rId2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2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18" Type="http://schemas.openxmlformats.org/officeDocument/2006/relationships/image" Target="../media/image18.png"/><Relationship Id="rId3" Type="http://schemas.openxmlformats.org/officeDocument/2006/relationships/image" Target="../media/image10.jpeg"/><Relationship Id="rId7" Type="http://schemas.openxmlformats.org/officeDocument/2006/relationships/image" Target="../media/image24.GIF"/><Relationship Id="rId12" Type="http://schemas.openxmlformats.org/officeDocument/2006/relationships/image" Target="../media/image13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11" Type="http://schemas.openxmlformats.org/officeDocument/2006/relationships/slide" Target="slide7.xml"/><Relationship Id="rId5" Type="http://schemas.openxmlformats.org/officeDocument/2006/relationships/image" Target="../media/image22.GIF"/><Relationship Id="rId15" Type="http://schemas.openxmlformats.org/officeDocument/2006/relationships/slide" Target="slide5.xml"/><Relationship Id="rId10" Type="http://schemas.openxmlformats.org/officeDocument/2006/relationships/image" Target="../media/image16.png"/><Relationship Id="rId19" Type="http://schemas.openxmlformats.org/officeDocument/2006/relationships/slide" Target="slide8.xml"/><Relationship Id="rId4" Type="http://schemas.openxmlformats.org/officeDocument/2006/relationships/image" Target="../media/image21.GIF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27.png"/><Relationship Id="rId7" Type="http://schemas.openxmlformats.org/officeDocument/2006/relationships/image" Target="../media/image22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GIF"/><Relationship Id="rId18" Type="http://schemas.openxmlformats.org/officeDocument/2006/relationships/image" Target="../media/image3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31.GIF"/><Relationship Id="rId17" Type="http://schemas.openxmlformats.org/officeDocument/2006/relationships/image" Target="../media/image36.GIF"/><Relationship Id="rId2" Type="http://schemas.openxmlformats.org/officeDocument/2006/relationships/video" Target="../media/media2.mp4"/><Relationship Id="rId16" Type="http://schemas.openxmlformats.org/officeDocument/2006/relationships/image" Target="../media/image35.GIF"/><Relationship Id="rId20" Type="http://schemas.openxmlformats.org/officeDocument/2006/relationships/image" Target="../media/image20.png"/><Relationship Id="rId1" Type="http://schemas.microsoft.com/office/2007/relationships/media" Target="../media/media2.mp4"/><Relationship Id="rId6" Type="http://schemas.openxmlformats.org/officeDocument/2006/relationships/image" Target="../media/image23.GIF"/><Relationship Id="rId11" Type="http://schemas.openxmlformats.org/officeDocument/2006/relationships/image" Target="../media/image30.GIF"/><Relationship Id="rId5" Type="http://schemas.openxmlformats.org/officeDocument/2006/relationships/image" Target="../media/image21.GIF"/><Relationship Id="rId15" Type="http://schemas.openxmlformats.org/officeDocument/2006/relationships/image" Target="../media/image34.GIF"/><Relationship Id="rId10" Type="http://schemas.openxmlformats.org/officeDocument/2006/relationships/image" Target="../media/image24.GIF"/><Relationship Id="rId19" Type="http://schemas.openxmlformats.org/officeDocument/2006/relationships/image" Target="../media/image19.png"/><Relationship Id="rId4" Type="http://schemas.openxmlformats.org/officeDocument/2006/relationships/image" Target="../media/image10.jpeg"/><Relationship Id="rId9" Type="http://schemas.openxmlformats.org/officeDocument/2006/relationships/image" Target="../media/image22.GIF"/><Relationship Id="rId1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9EE69D-445E-6552-0330-F5704B78F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30" y="4338000"/>
            <a:ext cx="1518721" cy="25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ADA32-D2E9-1EEC-B483-005D5BF34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649" y="4158000"/>
            <a:ext cx="1569601" cy="27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E69CD-7828-4B9E-98E9-37D10FA303F3}"/>
              </a:ext>
            </a:extLst>
          </p:cNvPr>
          <p:cNvSpPr txBox="1"/>
          <p:nvPr/>
        </p:nvSpPr>
        <p:spPr>
          <a:xfrm>
            <a:off x="1325936" y="1365838"/>
            <a:ext cx="97992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 CÁC EM HỌC SINH ĐẾN VỚI TIẾT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78A695-83B2-42C7-AE83-3CB6A76C6B44}"/>
              </a:ext>
            </a:extLst>
          </p:cNvPr>
          <p:cNvSpPr txBox="1"/>
          <p:nvPr/>
        </p:nvSpPr>
        <p:spPr>
          <a:xfrm>
            <a:off x="3849319" y="5378847"/>
            <a:ext cx="61291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Lăng Thị Minh Huệ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159730-C8C6-49DB-8AAA-014AC6B9A61D}"/>
              </a:ext>
            </a:extLst>
          </p:cNvPr>
          <p:cNvSpPr txBox="1"/>
          <p:nvPr/>
        </p:nvSpPr>
        <p:spPr>
          <a:xfrm>
            <a:off x="4566342" y="3715028"/>
            <a:ext cx="37573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noProof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noProof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noProof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noProof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noProof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6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4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p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64FF05-2942-A526-E803-3B7D6535E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ểu diễn bóng xà phòng chú hề happy 0976752480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138A08D5-4B01-FDD4-70C6-41018AEEC5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280" y="117157"/>
            <a:ext cx="11775440" cy="662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7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46415-4064-2DF0-4D16-217F7F460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EDB58F-23B2-308C-D302-C89B92975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17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ED66D-CE23-3906-602A-B37CC9B09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234943-CDE2-3B5C-21E6-5EA18F3B1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5A2280-E46F-F6E7-F32C-4EF83ED62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012" y="114300"/>
            <a:ext cx="9227976" cy="67437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01A0C32-E413-E747-9444-64D944395EA9}"/>
              </a:ext>
            </a:extLst>
          </p:cNvPr>
          <p:cNvCxnSpPr>
            <a:cxnSpLocks/>
          </p:cNvCxnSpPr>
          <p:nvPr/>
        </p:nvCxnSpPr>
        <p:spPr>
          <a:xfrm>
            <a:off x="3148692" y="986064"/>
            <a:ext cx="19567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A6FEAE-E252-7AE4-654D-CC1AE6980745}"/>
              </a:ext>
            </a:extLst>
          </p:cNvPr>
          <p:cNvCxnSpPr>
            <a:cxnSpLocks/>
          </p:cNvCxnSpPr>
          <p:nvPr/>
        </p:nvCxnSpPr>
        <p:spPr>
          <a:xfrm>
            <a:off x="3434442" y="1814739"/>
            <a:ext cx="11661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0B0DCB-0079-8A29-4AE4-EF89CA90DF1E}"/>
              </a:ext>
            </a:extLst>
          </p:cNvPr>
          <p:cNvCxnSpPr>
            <a:cxnSpLocks/>
          </p:cNvCxnSpPr>
          <p:nvPr/>
        </p:nvCxnSpPr>
        <p:spPr>
          <a:xfrm>
            <a:off x="2739117" y="3529239"/>
            <a:ext cx="27282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D756F7-AB5F-7321-878F-6755D69B4E00}"/>
              </a:ext>
            </a:extLst>
          </p:cNvPr>
          <p:cNvCxnSpPr>
            <a:cxnSpLocks/>
          </p:cNvCxnSpPr>
          <p:nvPr/>
        </p:nvCxnSpPr>
        <p:spPr>
          <a:xfrm>
            <a:off x="1990452" y="1422944"/>
            <a:ext cx="5800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68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30742-2624-5782-EDB7-ED8C89138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BCA6C-3BC5-E5A5-3544-5E28EC35A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08B9B5-9BE7-D25C-8C46-9A75F3CE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012" y="114300"/>
            <a:ext cx="9227976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66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AE927-293A-9B7B-16E1-1480387D3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96B01E-D4ED-B486-F80F-DFA3A430F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99"/>
            <a:ext cx="12192000" cy="7343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5A4631-B32D-C58E-024C-29CDB7902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 b="281"/>
          <a:stretch/>
        </p:blipFill>
        <p:spPr>
          <a:xfrm>
            <a:off x="2173337" y="-66674"/>
            <a:ext cx="4393025" cy="701992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DFC9D5-440E-B915-299B-E7D8AA2FAA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7009947" y="328034"/>
            <a:ext cx="4717104" cy="570663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6A8333-D8C0-F0D6-2573-CC474694778C}"/>
              </a:ext>
            </a:extLst>
          </p:cNvPr>
          <p:cNvCxnSpPr>
            <a:cxnSpLocks/>
          </p:cNvCxnSpPr>
          <p:nvPr/>
        </p:nvCxnSpPr>
        <p:spPr>
          <a:xfrm>
            <a:off x="2905125" y="942975"/>
            <a:ext cx="27051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102025-E180-6B08-A4E8-FAEEEEE26DFB}"/>
              </a:ext>
            </a:extLst>
          </p:cNvPr>
          <p:cNvCxnSpPr>
            <a:cxnSpLocks/>
          </p:cNvCxnSpPr>
          <p:nvPr/>
        </p:nvCxnSpPr>
        <p:spPr>
          <a:xfrm>
            <a:off x="2867025" y="1362075"/>
            <a:ext cx="257175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09AD68-47B2-C52D-B93B-05D9C1DB5537}"/>
              </a:ext>
            </a:extLst>
          </p:cNvPr>
          <p:cNvCxnSpPr>
            <a:cxnSpLocks/>
          </p:cNvCxnSpPr>
          <p:nvPr/>
        </p:nvCxnSpPr>
        <p:spPr>
          <a:xfrm>
            <a:off x="2867025" y="1809750"/>
            <a:ext cx="225742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21B0BF-3468-0B7A-4645-C451EB1722CB}"/>
              </a:ext>
            </a:extLst>
          </p:cNvPr>
          <p:cNvCxnSpPr>
            <a:cxnSpLocks/>
          </p:cNvCxnSpPr>
          <p:nvPr/>
        </p:nvCxnSpPr>
        <p:spPr>
          <a:xfrm>
            <a:off x="2838450" y="2228850"/>
            <a:ext cx="237172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72E24A-6FBF-DDD0-85D7-4A3B0987B5BE}"/>
              </a:ext>
            </a:extLst>
          </p:cNvPr>
          <p:cNvCxnSpPr>
            <a:cxnSpLocks/>
          </p:cNvCxnSpPr>
          <p:nvPr/>
        </p:nvCxnSpPr>
        <p:spPr>
          <a:xfrm>
            <a:off x="2905125" y="3067050"/>
            <a:ext cx="2057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9EF37AE-4499-9DDB-5C8A-CFC09BD38AD8}"/>
              </a:ext>
            </a:extLst>
          </p:cNvPr>
          <p:cNvCxnSpPr>
            <a:cxnSpLocks/>
          </p:cNvCxnSpPr>
          <p:nvPr/>
        </p:nvCxnSpPr>
        <p:spPr>
          <a:xfrm>
            <a:off x="2876550" y="3524250"/>
            <a:ext cx="31242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428003-B1C5-6177-3036-8F0F618AEB40}"/>
              </a:ext>
            </a:extLst>
          </p:cNvPr>
          <p:cNvCxnSpPr>
            <a:cxnSpLocks/>
          </p:cNvCxnSpPr>
          <p:nvPr/>
        </p:nvCxnSpPr>
        <p:spPr>
          <a:xfrm>
            <a:off x="2819400" y="3971925"/>
            <a:ext cx="258127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C8BCA81-92D0-7EB7-6212-AA0BD7FC9856}"/>
              </a:ext>
            </a:extLst>
          </p:cNvPr>
          <p:cNvCxnSpPr>
            <a:cxnSpLocks/>
          </p:cNvCxnSpPr>
          <p:nvPr/>
        </p:nvCxnSpPr>
        <p:spPr>
          <a:xfrm>
            <a:off x="2876550" y="4391025"/>
            <a:ext cx="27813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5F9B80-5EBE-E917-C1CD-479F445E65F3}"/>
              </a:ext>
            </a:extLst>
          </p:cNvPr>
          <p:cNvCxnSpPr>
            <a:cxnSpLocks/>
          </p:cNvCxnSpPr>
          <p:nvPr/>
        </p:nvCxnSpPr>
        <p:spPr>
          <a:xfrm>
            <a:off x="2838450" y="5248275"/>
            <a:ext cx="200025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95165F-0C15-9E35-9D91-2F1B6451013C}"/>
              </a:ext>
            </a:extLst>
          </p:cNvPr>
          <p:cNvCxnSpPr>
            <a:cxnSpLocks/>
          </p:cNvCxnSpPr>
          <p:nvPr/>
        </p:nvCxnSpPr>
        <p:spPr>
          <a:xfrm>
            <a:off x="2876550" y="5657850"/>
            <a:ext cx="202882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FC6FFF-6BF8-06D6-7555-0DFA83BD261A}"/>
              </a:ext>
            </a:extLst>
          </p:cNvPr>
          <p:cNvCxnSpPr>
            <a:cxnSpLocks/>
          </p:cNvCxnSpPr>
          <p:nvPr/>
        </p:nvCxnSpPr>
        <p:spPr>
          <a:xfrm>
            <a:off x="2905125" y="6087632"/>
            <a:ext cx="19812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F7860C1-D047-7A9D-A320-51C82494E88B}"/>
              </a:ext>
            </a:extLst>
          </p:cNvPr>
          <p:cNvCxnSpPr>
            <a:cxnSpLocks/>
          </p:cNvCxnSpPr>
          <p:nvPr/>
        </p:nvCxnSpPr>
        <p:spPr>
          <a:xfrm>
            <a:off x="2867025" y="6515101"/>
            <a:ext cx="22098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7823B76-B488-52A7-909B-83B1CA83EF99}"/>
              </a:ext>
            </a:extLst>
          </p:cNvPr>
          <p:cNvSpPr/>
          <p:nvPr/>
        </p:nvSpPr>
        <p:spPr>
          <a:xfrm>
            <a:off x="695931" y="173842"/>
            <a:ext cx="599440" cy="528320"/>
          </a:xfrm>
          <a:prstGeom prst="rect">
            <a:avLst/>
          </a:prstGeom>
          <a:solidFill>
            <a:srgbClr val="F9E95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85AB26-F616-5922-5D17-0A65444A495C}"/>
              </a:ext>
            </a:extLst>
          </p:cNvPr>
          <p:cNvSpPr/>
          <p:nvPr/>
        </p:nvSpPr>
        <p:spPr>
          <a:xfrm>
            <a:off x="158959" y="328034"/>
            <a:ext cx="329383" cy="374128"/>
          </a:xfrm>
          <a:prstGeom prst="rect">
            <a:avLst/>
          </a:prstGeom>
          <a:solidFill>
            <a:srgbClr val="F9E95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7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F34EB-8E0A-0CD0-3FA0-8DD0CE0BD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E149BB-30DD-41E0-346E-7AD9A4B00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33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561A4-496C-F8A0-A531-294001E8B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F3D6C9-F5E6-991B-215E-ECDB3E13A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AF80AB-93B6-1176-3C9E-DC580C882A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7009947" y="289934"/>
            <a:ext cx="4717104" cy="5706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284AD4-F846-D0BC-03EF-EF7340DE5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250" y="538161"/>
            <a:ext cx="4703750" cy="331946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4AB510-23E7-708C-600F-FF7B02263393}"/>
              </a:ext>
            </a:extLst>
          </p:cNvPr>
          <p:cNvCxnSpPr>
            <a:cxnSpLocks/>
          </p:cNvCxnSpPr>
          <p:nvPr/>
        </p:nvCxnSpPr>
        <p:spPr>
          <a:xfrm flipH="1">
            <a:off x="5924550" y="1402080"/>
            <a:ext cx="171450" cy="3905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04DDD0-61D8-4BB6-DCD6-B664CC6B400B}"/>
              </a:ext>
            </a:extLst>
          </p:cNvPr>
          <p:cNvCxnSpPr>
            <a:cxnSpLocks/>
          </p:cNvCxnSpPr>
          <p:nvPr/>
        </p:nvCxnSpPr>
        <p:spPr>
          <a:xfrm flipH="1">
            <a:off x="5600700" y="2002629"/>
            <a:ext cx="171450" cy="3905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4C9E7B-2D4B-5183-BA23-EA212B093990}"/>
              </a:ext>
            </a:extLst>
          </p:cNvPr>
          <p:cNvCxnSpPr>
            <a:cxnSpLocks/>
          </p:cNvCxnSpPr>
          <p:nvPr/>
        </p:nvCxnSpPr>
        <p:spPr>
          <a:xfrm flipH="1">
            <a:off x="5229225" y="2647950"/>
            <a:ext cx="171450" cy="3905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3B8E1D-230B-FE53-A5AD-CBDD7524206E}"/>
              </a:ext>
            </a:extLst>
          </p:cNvPr>
          <p:cNvCxnSpPr>
            <a:cxnSpLocks/>
          </p:cNvCxnSpPr>
          <p:nvPr/>
        </p:nvCxnSpPr>
        <p:spPr>
          <a:xfrm flipH="1">
            <a:off x="5314950" y="3262312"/>
            <a:ext cx="171450" cy="3905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351BE0-EA6C-EF33-7ACD-434A3F9E9581}"/>
              </a:ext>
            </a:extLst>
          </p:cNvPr>
          <p:cNvCxnSpPr>
            <a:cxnSpLocks/>
          </p:cNvCxnSpPr>
          <p:nvPr/>
        </p:nvCxnSpPr>
        <p:spPr>
          <a:xfrm flipH="1">
            <a:off x="5400675" y="3262311"/>
            <a:ext cx="171450" cy="3905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451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570C4-1930-E196-4ABE-A2FE8A9E3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18EF1-4531-3A39-76E2-668ECDE63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7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F41A3A-75B2-0B0C-5B1E-9AD865373E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 b="281"/>
          <a:stretch/>
        </p:blipFill>
        <p:spPr>
          <a:xfrm>
            <a:off x="2158036" y="-95250"/>
            <a:ext cx="4036672" cy="703897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96A51E-2D88-7B5B-CB5F-6004CAC2EB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7009947" y="289934"/>
            <a:ext cx="4717104" cy="570663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CF35E8-E728-7D85-5849-4E4E9FDC699C}"/>
              </a:ext>
            </a:extLst>
          </p:cNvPr>
          <p:cNvSpPr/>
          <p:nvPr/>
        </p:nvSpPr>
        <p:spPr>
          <a:xfrm>
            <a:off x="2295525" y="552450"/>
            <a:ext cx="400050" cy="3905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12ADFC-7FC2-4722-FE57-1D81AB1658A1}"/>
              </a:ext>
            </a:extLst>
          </p:cNvPr>
          <p:cNvSpPr/>
          <p:nvPr/>
        </p:nvSpPr>
        <p:spPr>
          <a:xfrm>
            <a:off x="2309189" y="2686050"/>
            <a:ext cx="400050" cy="3905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C706F4F-05BB-F741-B3B3-A82446B74F1E}"/>
              </a:ext>
            </a:extLst>
          </p:cNvPr>
          <p:cNvSpPr/>
          <p:nvPr/>
        </p:nvSpPr>
        <p:spPr>
          <a:xfrm>
            <a:off x="2309189" y="4881562"/>
            <a:ext cx="400050" cy="3905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3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9B50A8-826E-4D60-424C-580927556124}"/>
              </a:ext>
            </a:extLst>
          </p:cNvPr>
          <p:cNvCxnSpPr>
            <a:cxnSpLocks/>
          </p:cNvCxnSpPr>
          <p:nvPr/>
        </p:nvCxnSpPr>
        <p:spPr>
          <a:xfrm>
            <a:off x="3817937" y="3900079"/>
            <a:ext cx="14150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46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A79E5-6B97-E21C-3F51-179B41367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719545-3E92-B29C-1C32-8BE0FA184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7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A31431-0D8B-823F-7DA3-C0D0CA704D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 b="281"/>
          <a:stretch/>
        </p:blipFill>
        <p:spPr>
          <a:xfrm>
            <a:off x="2158036" y="-95250"/>
            <a:ext cx="4036672" cy="695325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23D5A0-67B2-F1CB-524B-4CD333AAAD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7009947" y="289934"/>
            <a:ext cx="4717104" cy="570663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BB88129-5595-D6DE-DB6A-72A18DE0BABA}"/>
              </a:ext>
            </a:extLst>
          </p:cNvPr>
          <p:cNvSpPr/>
          <p:nvPr/>
        </p:nvSpPr>
        <p:spPr>
          <a:xfrm>
            <a:off x="2295525" y="552450"/>
            <a:ext cx="400050" cy="3905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89F599-BF5D-F1B0-400F-6F9C94D7A862}"/>
              </a:ext>
            </a:extLst>
          </p:cNvPr>
          <p:cNvSpPr/>
          <p:nvPr/>
        </p:nvSpPr>
        <p:spPr>
          <a:xfrm>
            <a:off x="2309189" y="2686050"/>
            <a:ext cx="400050" cy="3905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65C387-33A9-6227-BA5A-1C2B2DDA5C5C}"/>
              </a:ext>
            </a:extLst>
          </p:cNvPr>
          <p:cNvSpPr/>
          <p:nvPr/>
        </p:nvSpPr>
        <p:spPr>
          <a:xfrm>
            <a:off x="2295525" y="4772025"/>
            <a:ext cx="400050" cy="3905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52887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E68DF-5577-18DA-B1A0-F9DE57400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501185-7E4E-96C7-4312-4F4F70F1E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5A3F5C-359F-ACD2-E9A1-9B2884F2D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7009947" y="289934"/>
            <a:ext cx="4717104" cy="5706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777FA-07BB-7812-1CED-4C214F627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68" y="538161"/>
            <a:ext cx="5675544" cy="40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66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18"/>
            <a:ext cx="12402105" cy="690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7457" y="51237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00453" y="5062699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96279" y="522772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807BC-4D53-345C-B934-FA6AC599D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06A40-6C18-76D7-D7CE-76C8B6D64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41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C4F68-7F77-672C-2AA0-04F987D36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710FF5-AE30-832E-A4DB-EB49A7306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71268D-1C6F-0591-D0F0-E7D9E4B9A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012" y="114300"/>
            <a:ext cx="9227976" cy="67437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E9BFCC0-2D45-4188-7DCE-DBFA3C1417E6}"/>
              </a:ext>
            </a:extLst>
          </p:cNvPr>
          <p:cNvCxnSpPr>
            <a:cxnSpLocks/>
          </p:cNvCxnSpPr>
          <p:nvPr/>
        </p:nvCxnSpPr>
        <p:spPr>
          <a:xfrm>
            <a:off x="3200400" y="976539"/>
            <a:ext cx="9810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5BAC75-9CFA-5D26-0BAB-F6536832DF39}"/>
              </a:ext>
            </a:extLst>
          </p:cNvPr>
          <p:cNvCxnSpPr>
            <a:cxnSpLocks/>
          </p:cNvCxnSpPr>
          <p:nvPr/>
        </p:nvCxnSpPr>
        <p:spPr>
          <a:xfrm>
            <a:off x="2709862" y="3529239"/>
            <a:ext cx="9810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701A1C-E577-C789-56FB-AA3E2825E2A3}"/>
              </a:ext>
            </a:extLst>
          </p:cNvPr>
          <p:cNvCxnSpPr>
            <a:cxnSpLocks/>
          </p:cNvCxnSpPr>
          <p:nvPr/>
        </p:nvCxnSpPr>
        <p:spPr>
          <a:xfrm>
            <a:off x="4324350" y="952953"/>
            <a:ext cx="8572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6F22E2-2679-5594-6134-A6DA04191F94}"/>
              </a:ext>
            </a:extLst>
          </p:cNvPr>
          <p:cNvCxnSpPr>
            <a:cxnSpLocks/>
          </p:cNvCxnSpPr>
          <p:nvPr/>
        </p:nvCxnSpPr>
        <p:spPr>
          <a:xfrm>
            <a:off x="4324350" y="1014639"/>
            <a:ext cx="8572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1BFEFD-4173-18CB-01AF-981881804D8F}"/>
              </a:ext>
            </a:extLst>
          </p:cNvPr>
          <p:cNvCxnSpPr>
            <a:cxnSpLocks/>
          </p:cNvCxnSpPr>
          <p:nvPr/>
        </p:nvCxnSpPr>
        <p:spPr>
          <a:xfrm>
            <a:off x="4000500" y="1814739"/>
            <a:ext cx="5524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65D9B6-B47F-B00A-21DD-1F21E55FBBD4}"/>
              </a:ext>
            </a:extLst>
          </p:cNvPr>
          <p:cNvCxnSpPr>
            <a:cxnSpLocks/>
          </p:cNvCxnSpPr>
          <p:nvPr/>
        </p:nvCxnSpPr>
        <p:spPr>
          <a:xfrm>
            <a:off x="4000500" y="1862364"/>
            <a:ext cx="5524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88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0EBD9-4A02-AC92-BFDB-E72987690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F41C7-17D7-0935-43D3-E2A07171C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45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3A95E-9D8D-1F69-D022-84457BA73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B7C3E-C281-4A8D-6B66-A8571A3FE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085296-7EE7-019D-CBBF-5F5D28C1DA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5985"/>
          <a:stretch/>
        </p:blipFill>
        <p:spPr>
          <a:xfrm>
            <a:off x="-136525" y="1316589"/>
            <a:ext cx="12465050" cy="42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74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2E957-F52B-37FD-6F34-7C21AF36F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EADD4-65AD-B0CA-EC10-FF73640B1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BB3ED-8E98-8181-FE67-7966B2051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012" y="123825"/>
            <a:ext cx="9227976" cy="67437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54282EB-49E1-39EE-E388-6172C317EFA9}"/>
              </a:ext>
            </a:extLst>
          </p:cNvPr>
          <p:cNvCxnSpPr>
            <a:cxnSpLocks/>
          </p:cNvCxnSpPr>
          <p:nvPr/>
        </p:nvCxnSpPr>
        <p:spPr>
          <a:xfrm>
            <a:off x="1990725" y="986064"/>
            <a:ext cx="5810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CE70F8-26E2-5B91-223D-CD2BE29F4E23}"/>
              </a:ext>
            </a:extLst>
          </p:cNvPr>
          <p:cNvCxnSpPr>
            <a:cxnSpLocks/>
          </p:cNvCxnSpPr>
          <p:nvPr/>
        </p:nvCxnSpPr>
        <p:spPr>
          <a:xfrm>
            <a:off x="1990725" y="1405164"/>
            <a:ext cx="5810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71B0D0-B9A1-372F-F102-B80B395E900A}"/>
              </a:ext>
            </a:extLst>
          </p:cNvPr>
          <p:cNvCxnSpPr>
            <a:cxnSpLocks/>
          </p:cNvCxnSpPr>
          <p:nvPr/>
        </p:nvCxnSpPr>
        <p:spPr>
          <a:xfrm>
            <a:off x="1990725" y="1795689"/>
            <a:ext cx="13049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AA281D-A181-7FD6-60A0-07B4380F7143}"/>
              </a:ext>
            </a:extLst>
          </p:cNvPr>
          <p:cNvCxnSpPr>
            <a:cxnSpLocks/>
          </p:cNvCxnSpPr>
          <p:nvPr/>
        </p:nvCxnSpPr>
        <p:spPr>
          <a:xfrm>
            <a:off x="1990725" y="3938814"/>
            <a:ext cx="11525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51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9F11F-056B-D359-56FE-8D2694128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03BF9-EF7B-3BB5-CE80-F8B5A99B9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0C8B00-2D1E-A91A-B5CF-0028ECF1EC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5985"/>
          <a:stretch/>
        </p:blipFill>
        <p:spPr>
          <a:xfrm>
            <a:off x="-136525" y="1316589"/>
            <a:ext cx="12465050" cy="42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78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826CC-7102-BEA7-66DC-09418D3D6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8E92B-2444-7542-94FF-7815C828E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0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93413-A591-5658-0B2A-13F16C62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9852FD5A-9EC1-0295-67CD-821B93320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911" y="6276746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A65C572B-AFED-9859-8303-EB0C0B859A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389" y="1549806"/>
            <a:ext cx="5994717" cy="4726940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F2357F56-176A-9B82-5FB3-3A9BEF91F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766" y="461937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728B0BC4-B2C2-34B6-7461-7C96D5165D1C}"/>
              </a:ext>
            </a:extLst>
          </p:cNvPr>
          <p:cNvSpPr txBox="1"/>
          <p:nvPr/>
        </p:nvSpPr>
        <p:spPr>
          <a:xfrm>
            <a:off x="2953558" y="2589837"/>
            <a:ext cx="6234053" cy="132343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>
                <a:solidFill>
                  <a:srgbClr val="FFFF00"/>
                </a:solidFill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ĐỐ BẠN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0A396C8C-AA2F-98CC-1E79-755AF8BCC0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-619324" y="-115760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8847FC-6560-FA35-5AAD-DDE868472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AC318D-19A0-5BFA-82CD-AF4CEAD32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5985"/>
          <a:stretch/>
        </p:blipFill>
        <p:spPr>
          <a:xfrm>
            <a:off x="0" y="621726"/>
            <a:ext cx="12192000" cy="4224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C709A-5CFF-1E50-2ED9-B04F733AC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37" y="1966912"/>
            <a:ext cx="5686425" cy="1171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A7330-A814-5319-EEB1-F342AE4E4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813" y="1966912"/>
            <a:ext cx="5200650" cy="1076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4B773-EB96-897D-A941-D1305B5E505F}"/>
              </a:ext>
            </a:extLst>
          </p:cNvPr>
          <p:cNvSpPr txBox="1"/>
          <p:nvPr/>
        </p:nvSpPr>
        <p:spPr>
          <a:xfrm>
            <a:off x="5073333" y="3664963"/>
            <a:ext cx="285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loÌ loÑt.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F18718-B4B9-F0F3-FC80-0F08F3A50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3300" y="3414335"/>
            <a:ext cx="4657725" cy="1162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94D701-5134-65D4-B5CA-A0091B6C59D7}"/>
              </a:ext>
            </a:extLst>
          </p:cNvPr>
          <p:cNvSpPr txBox="1"/>
          <p:nvPr/>
        </p:nvSpPr>
        <p:spPr>
          <a:xfrm>
            <a:off x="9729788" y="3680351"/>
            <a:ext cx="239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th©n thiÖn.</a:t>
            </a:r>
          </a:p>
        </p:txBody>
      </p:sp>
    </p:spTree>
    <p:extLst>
      <p:ext uri="{BB962C8B-B14F-4D97-AF65-F5344CB8AC3E}">
        <p14:creationId xmlns:p14="http://schemas.microsoft.com/office/powerpoint/2010/main" val="2793083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2F9A0-EC01-39B8-FAE6-7D8ADA242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FD897-2BBA-FC21-79AB-37F6F7024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19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CE029-912F-4928-AA05-3ACB01004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  <p:pic>
        <p:nvPicPr>
          <p:cNvPr id="4" name="Khởi-động-3-online-audio-converter-mp3cut-net-_join">
            <a:hlinkClick r:id="" action="ppaction://media"/>
            <a:extLst>
              <a:ext uri="{FF2B5EF4-FFF2-40B4-BE49-F238E27FC236}">
                <a16:creationId xmlns:a16="http://schemas.microsoft.com/office/drawing/2014/main" id="{5804CCFA-4ED6-9B2E-6B02-A3C340D83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5347D9-B29E-132C-2E06-C15CF07AF7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76181" y="3277682"/>
            <a:ext cx="1715896" cy="2144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35E802-810D-52F8-5B61-C6FAD7024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277537" y="4186659"/>
            <a:ext cx="1727927" cy="2342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925562-0959-CAF0-0F90-C2248E2AEE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8850679" y="4252316"/>
            <a:ext cx="2589561" cy="1773672"/>
          </a:xfrm>
          <a:prstGeom prst="rect">
            <a:avLst/>
          </a:prstGeom>
        </p:spPr>
      </p:pic>
      <p:pic>
        <p:nvPicPr>
          <p:cNvPr id="11" name="Picture 3" descr="C:\Users\ADMIN\Desktop\Tai nguyen thiet ke tro choi\Bảng gỗ\49f1b87228eb6bdb68e300357ebeb9ca (2).jpg">
            <a:extLst>
              <a:ext uri="{FF2B5EF4-FFF2-40B4-BE49-F238E27FC236}">
                <a16:creationId xmlns:a16="http://schemas.microsoft.com/office/drawing/2014/main" id="{8E4EBD71-0980-C4C1-8FFC-7198EABEF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-127368"/>
            <a:ext cx="5410200" cy="176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AA81DE-D6A8-E566-2E1F-A0BB23703E42}"/>
              </a:ext>
            </a:extLst>
          </p:cNvPr>
          <p:cNvSpPr txBox="1"/>
          <p:nvPr/>
        </p:nvSpPr>
        <p:spPr>
          <a:xfrm>
            <a:off x="4489631" y="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D5CA0-6BBF-5EE7-84E0-6433121877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5F302B-54B8-ECA6-7D16-BC07EA890D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437876" y="426251"/>
            <a:ext cx="328167" cy="118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0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5AC71-B8A3-9993-40C1-89A30AD9F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0E853-E86E-93EB-785D-9BB705D37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 ram sam sam zurli cantecepentrucopii (NHẠC HOẠT NÁO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68EFDB0-0202-97DF-1B97-662DBAD404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" y="241506"/>
            <a:ext cx="11612880" cy="63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6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8122D-FF83-5A12-93E9-F1A3620CA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E0A6B4-22F3-E03F-64A7-E5086D0C5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50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6" y="4230989"/>
            <a:ext cx="3773431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4639460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2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928" y="-333043"/>
            <a:ext cx="4465329" cy="232867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55892" y="1608131"/>
            <a:ext cx="8832981" cy="99520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altLang="zh-CN" sz="5867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Trân</a:t>
            </a:r>
            <a:r>
              <a:rPr lang="en-US" altLang="zh-CN" sz="5867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867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trọng</a:t>
            </a:r>
            <a:r>
              <a:rPr lang="en-US" altLang="zh-CN" sz="5867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867" b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5867" b="1" ker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ơn!</a:t>
            </a:r>
            <a:endParaRPr lang="en-US" altLang="zh-CN" sz="5867" b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3508738" y="3209438"/>
            <a:ext cx="6120172" cy="202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5400" ker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54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28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10419006" y="1941835"/>
            <a:ext cx="940435" cy="2269490"/>
          </a:xfrm>
          <a:prstGeom prst="rect">
            <a:avLst/>
          </a:prstGeom>
        </p:spPr>
      </p:pic>
      <p:sp>
        <p:nvSpPr>
          <p:cNvPr id="41" name="8-Point Star 40">
            <a:hlinkClick r:id="rId11" action="ppaction://hlinksldjump"/>
          </p:cNvPr>
          <p:cNvSpPr/>
          <p:nvPr/>
        </p:nvSpPr>
        <p:spPr>
          <a:xfrm>
            <a:off x="9361138" y="1243564"/>
            <a:ext cx="711944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590675" y="2275205"/>
            <a:ext cx="1699895" cy="321564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4489857" y="1369929"/>
            <a:ext cx="1877695" cy="2219960"/>
          </a:xfrm>
          <a:prstGeom prst="rect">
            <a:avLst/>
          </a:prstGeom>
        </p:spPr>
      </p:pic>
      <p:sp>
        <p:nvSpPr>
          <p:cNvPr id="50" name="8-Point Star 49">
            <a:hlinkClick r:id="rId15" action="ppaction://hlinksldjump"/>
          </p:cNvPr>
          <p:cNvSpPr/>
          <p:nvPr/>
        </p:nvSpPr>
        <p:spPr>
          <a:xfrm>
            <a:off x="1590694" y="1819080"/>
            <a:ext cx="711944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1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2" name="8-Point Star 51">
            <a:hlinkClick r:id="rId16" action="ppaction://hlinksldjump"/>
          </p:cNvPr>
          <p:cNvSpPr/>
          <p:nvPr/>
        </p:nvSpPr>
        <p:spPr>
          <a:xfrm>
            <a:off x="4349354" y="582529"/>
            <a:ext cx="711944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2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0" name="Picture 2" descr="C:\Users\ADMIN\Desktop\Phan Thi Do Uyen\Giai cuu dai duong\Picture2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816" y="5921554"/>
            <a:ext cx="1097225" cy="108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7996646" y="2130370"/>
            <a:ext cx="1235710" cy="2035175"/>
          </a:xfrm>
          <a:prstGeom prst="rect">
            <a:avLst/>
          </a:prstGeom>
        </p:spPr>
      </p:pic>
      <p:pic>
        <p:nvPicPr>
          <p:cNvPr id="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955309" y="4583748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762000" y="554820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260" y="154857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444037" y="5800059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ched Right Arrow 3">
            <a:hlinkClick r:id="rId19" action="ppaction://hlinksldjump"/>
          </p:cNvPr>
          <p:cNvSpPr/>
          <p:nvPr/>
        </p:nvSpPr>
        <p:spPr>
          <a:xfrm>
            <a:off x="166503" y="877582"/>
            <a:ext cx="2398021" cy="900134"/>
          </a:xfrm>
          <a:prstGeom prst="notchedRigh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AA8F569-4E0D-43F4-A5F0-8B5C8F559F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36" dur="2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38" dur="3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40" dur="3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48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1" grpId="0" bldLvl="0" animBg="1"/>
      <p:bldP spid="50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Phan Thi Do Uyen\Giai cuu dai duong\Picture2.png">
            <a:hlinkClick r:id="rId2" action="ppaction://hlinksldjump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415" y="-400050"/>
            <a:ext cx="268414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61DA168-48F2-437E-D8A0-7CCCB43E99FC}"/>
              </a:ext>
            </a:extLst>
          </p:cNvPr>
          <p:cNvSpPr/>
          <p:nvPr/>
        </p:nvSpPr>
        <p:spPr>
          <a:xfrm>
            <a:off x="2224605" y="1787628"/>
            <a:ext cx="8467579" cy="2733572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Em hãy đọc câu sau: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sắt hoen gỉ.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" y="-176260"/>
            <a:ext cx="2190115" cy="127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Phan Thi Do Uyen\Giai cuu dai duong\Picture2.png">
            <a:hlinkClick r:id="rId2" action="ppaction://hlinksldjump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-403277"/>
            <a:ext cx="2682240" cy="178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nip Diagonal Corner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3706F4EB-85E4-F6C4-10EF-E3118E5E2254}"/>
              </a:ext>
            </a:extLst>
          </p:cNvPr>
          <p:cNvSpPr/>
          <p:nvPr/>
        </p:nvSpPr>
        <p:spPr>
          <a:xfrm>
            <a:off x="535305" y="1785937"/>
            <a:ext cx="11121390" cy="2581172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đọc từ ngữ sau: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5400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oèn xoẹt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C:\Users\ADMIN\Desktop\Doreamon cau ca\giphy (4).gif">
            <a:extLst>
              <a:ext uri="{FF2B5EF4-FFF2-40B4-BE49-F238E27FC236}">
                <a16:creationId xmlns:a16="http://schemas.microsoft.com/office/drawing/2014/main" id="{27D6BB47-9D88-0424-7B33-F6A18449A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-101600"/>
            <a:ext cx="1656080" cy="108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Phan Thi Do Uyen\Giai cuu dai duong\Picture2.png">
            <a:hlinkClick r:id="rId2" action="ppaction://hlinksldjump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00" y="-358775"/>
            <a:ext cx="2757081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ạn san hô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6288"/>
            <a:ext cx="3400425" cy="10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ẽ Tay Nước Cỏ đáy Biển Nhóm Cá Minh Họa Tài Liệu Miễn Phí Hình ảnh | Định  dạng hình ảnh PNG 401408163| vn.lovepik.co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435" y="5088255"/>
            <a:ext cx="4969510" cy="203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02696" y="608552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355782" y="6197569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Rạn san h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1855"/>
            <a:ext cx="3400425" cy="108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179"/>
            <a:ext cx="1306717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355782" y="6207729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nip Diagonal Corner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A13D488E-311B-8E1E-C5A6-6F75DD3D4200}"/>
              </a:ext>
            </a:extLst>
          </p:cNvPr>
          <p:cNvSpPr/>
          <p:nvPr/>
        </p:nvSpPr>
        <p:spPr>
          <a:xfrm>
            <a:off x="859879" y="1717675"/>
            <a:ext cx="10098042" cy="2775409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đọc từ ngữ sau: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choèn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260" y="154857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444037" y="5800059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955309" y="4583748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762000" y="554820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2545" y="3725228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266188">
            <a:off x="7559358" y="2610803"/>
            <a:ext cx="1706562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2983" y="2382203"/>
            <a:ext cx="1519237" cy="2195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21220" y="739140"/>
            <a:ext cx="158115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01795" y="762953"/>
            <a:ext cx="2181225" cy="1468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31633" y="5182553"/>
            <a:ext cx="1714500" cy="1190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7658" y="1951990"/>
            <a:ext cx="1470025" cy="1714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25068" y="3999548"/>
            <a:ext cx="1817687" cy="1382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745CB8-7EDD-461C-9631-7AE047E66A8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  <p:pic>
        <p:nvPicPr>
          <p:cNvPr id="9" name="Lần-2-1_1_-cut_8sec-">
            <a:hlinkClick r:id="" action="ppaction://media"/>
            <a:extLst>
              <a:ext uri="{FF2B5EF4-FFF2-40B4-BE49-F238E27FC236}">
                <a16:creationId xmlns:a16="http://schemas.microsoft.com/office/drawing/2014/main" id="{76DA6C4B-F0BA-B17E-45EE-2BF84EAA45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542 0.0487963 L -1.00448 0.1525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" y="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0052 0.149352 L -1.03099 0.253056 " pathEditMode="relative" rAng="0" ptsTypes="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" y="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0762 0.220278 " pathEditMode="relative" rAng="0" ptsTypes="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" y="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0938 0.103704 " pathEditMode="relative" ptsTypes="">
                                      <p:cBhvr>
                                        <p:cTn id="12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0938 0.103704 " pathEditMode="relative" ptsTypes="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6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2" dur="2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4" dur="3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96B06-E9B4-8EB5-A58D-DB4DAA524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50392-25B7-19C0-C458-9FE711CA9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8068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729</TotalTime>
  <Words>125</Words>
  <Application>Microsoft Office PowerPoint</Application>
  <PresentationFormat>Widescreen</PresentationFormat>
  <Paragraphs>34</Paragraphs>
  <Slides>32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UTM Avo</vt:lpstr>
      <vt:lpstr>Wingdings 3</vt:lpstr>
      <vt:lpstr>Trebuchet MS</vt:lpstr>
      <vt:lpstr>Times New Roman</vt:lpstr>
      <vt:lpstr>.VnAvant</vt:lpstr>
      <vt:lpstr>Noto Serif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92</cp:revision>
  <dcterms:created xsi:type="dcterms:W3CDTF">2021-11-01T08:16:00Z</dcterms:created>
  <dcterms:modified xsi:type="dcterms:W3CDTF">2025-03-03T05:50:34Z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F1B25431A3B0422A901523881EE5F1E9</vt:lpwstr>
  </property>
  <property fmtid="{D5CDD505-2E9C-101B-9397-08002B2CF9AE}" pid="3" name="KSOProductBuildVer">
    <vt:lpwstr>1033-11.2.0.10351</vt:lpwstr>
  </property>
</Properties>
</file>