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2" r:id="rId2"/>
  </p:sldMasterIdLst>
  <p:notesMasterIdLst>
    <p:notesMasterId r:id="rId12"/>
  </p:notesMasterIdLst>
  <p:sldIdLst>
    <p:sldId id="257" r:id="rId3"/>
    <p:sldId id="330" r:id="rId4"/>
    <p:sldId id="333" r:id="rId5"/>
    <p:sldId id="352" r:id="rId6"/>
    <p:sldId id="353" r:id="rId7"/>
    <p:sldId id="258" r:id="rId8"/>
    <p:sldId id="259"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826" autoAdjust="0"/>
  </p:normalViewPr>
  <p:slideViewPr>
    <p:cSldViewPr snapToGrid="0">
      <p:cViewPr varScale="1">
        <p:scale>
          <a:sx n="61" d="100"/>
          <a:sy n="61"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07143-3974-4C59-900A-5552DF965C70}"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2FAFB-E050-48E6-BAE6-2D9599AFB146}" type="slidenum">
              <a:rPr lang="en-US" smtClean="0"/>
              <a:t>‹#›</a:t>
            </a:fld>
            <a:endParaRPr lang="en-US"/>
          </a:p>
        </p:txBody>
      </p:sp>
    </p:spTree>
    <p:extLst>
      <p:ext uri="{BB962C8B-B14F-4D97-AF65-F5344CB8AC3E}">
        <p14:creationId xmlns:p14="http://schemas.microsoft.com/office/powerpoint/2010/main" val="274097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8" name="Picture 4" descr="Du lịch Tây Nguyên: Cẩm nang du lịch Tây Nguyên từ A -Z">
            <a:extLst>
              <a:ext uri="{FF2B5EF4-FFF2-40B4-BE49-F238E27FC236}">
                <a16:creationId xmlns:a16="http://schemas.microsoft.com/office/drawing/2014/main" id="{06D7D238-F667-247C-A826-4F7F9A9AFE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3813"/>
            <a:ext cx="12192000" cy="681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933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34C6-0E81-094D-60A4-FC3F169B1F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48534F-CD1C-B4BA-EC9C-C44976BA5E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FA424-4BF0-0E60-6916-C224E5B192A3}"/>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10/20/2025</a:t>
            </a:fld>
            <a:endParaRPr lang="en-US"/>
          </a:p>
        </p:txBody>
      </p:sp>
      <p:sp>
        <p:nvSpPr>
          <p:cNvPr id="5" name="Footer Placeholder 4">
            <a:extLst>
              <a:ext uri="{FF2B5EF4-FFF2-40B4-BE49-F238E27FC236}">
                <a16:creationId xmlns:a16="http://schemas.microsoft.com/office/drawing/2014/main" id="{C684C957-A74F-5148-22A2-D192FB9BBA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555D7F-3244-34C1-BF96-4639B05FE96A}"/>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30145744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4E2D49-F371-AE7F-1479-7A287BC9CEE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B9EF11-CDAD-CD6D-30D9-F76155BE8B8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05FB6-6369-6B01-5DC7-65D30103EE83}"/>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10/20/2025</a:t>
            </a:fld>
            <a:endParaRPr lang="en-US"/>
          </a:p>
        </p:txBody>
      </p:sp>
      <p:sp>
        <p:nvSpPr>
          <p:cNvPr id="5" name="Footer Placeholder 4">
            <a:extLst>
              <a:ext uri="{FF2B5EF4-FFF2-40B4-BE49-F238E27FC236}">
                <a16:creationId xmlns:a16="http://schemas.microsoft.com/office/drawing/2014/main" id="{39069F18-2773-0C45-8E38-F639A9BE03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3AFA43-C514-94BC-E443-53E30CD8161E}"/>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73152629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33504" y="304801"/>
            <a:ext cx="11524615" cy="5846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6514011" y="2070735"/>
            <a:ext cx="5451566" cy="5447030"/>
          </a:xfrm>
          <a:prstGeom prst="rect">
            <a:avLst/>
          </a:prstGeom>
        </p:spPr>
      </p:pic>
      <p:pic>
        <p:nvPicPr>
          <p:cNvPr id="13" name="图片 12" descr="7"/>
          <p:cNvPicPr>
            <a:picLocks noChangeAspect="1"/>
          </p:cNvPicPr>
          <p:nvPr userDrawn="1"/>
        </p:nvPicPr>
        <p:blipFill>
          <a:blip r:embed="rId4"/>
          <a:srcRect t="64676"/>
          <a:stretch>
            <a:fillRect/>
          </a:stretch>
        </p:blipFill>
        <p:spPr>
          <a:xfrm>
            <a:off x="-12441" y="4076700"/>
            <a:ext cx="12204065" cy="2781300"/>
          </a:xfrm>
          <a:prstGeom prst="rect">
            <a:avLst/>
          </a:prstGeom>
        </p:spPr>
      </p:pic>
    </p:spTree>
    <p:extLst>
      <p:ext uri="{BB962C8B-B14F-4D97-AF65-F5344CB8AC3E}">
        <p14:creationId xmlns:p14="http://schemas.microsoft.com/office/powerpoint/2010/main" val="2548860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888" y="-78595"/>
            <a:ext cx="12217400" cy="6911853"/>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53397" y="5179695"/>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397942" y="5453380"/>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465252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F87E-F83A-4AA1-9883-AD50C4792EE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DB7525-6683-4F6F-AB8A-513A1D2A4AF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E3FE6C-976E-47A2-81CA-C479752C2802}"/>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10/20/2025</a:t>
            </a:fld>
            <a:endParaRPr lang="en-US"/>
          </a:p>
        </p:txBody>
      </p:sp>
      <p:sp>
        <p:nvSpPr>
          <p:cNvPr id="5" name="Footer Placeholder 4">
            <a:extLst>
              <a:ext uri="{FF2B5EF4-FFF2-40B4-BE49-F238E27FC236}">
                <a16:creationId xmlns:a16="http://schemas.microsoft.com/office/drawing/2014/main" id="{09DD006C-7D53-4B4D-8349-56CDEC6E6F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8D00AD-D9D2-4EFE-A536-E14927A31CEB}"/>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10471242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3B7C-8BF7-416F-9E9E-C73CCDF97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523D64A-E1A2-4889-B7CD-6C25E97CAB3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F37C0-5F82-4677-BCA7-66E1B0D45166}"/>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10/20/2025</a:t>
            </a:fld>
            <a:endParaRPr lang="en-US"/>
          </a:p>
        </p:txBody>
      </p:sp>
      <p:sp>
        <p:nvSpPr>
          <p:cNvPr id="5" name="Footer Placeholder 4">
            <a:extLst>
              <a:ext uri="{FF2B5EF4-FFF2-40B4-BE49-F238E27FC236}">
                <a16:creationId xmlns:a16="http://schemas.microsoft.com/office/drawing/2014/main" id="{02732A41-1AF6-4B87-8B9B-90A8A23C5C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3A7DA5-A591-4218-8CF7-04DFC3B28911}"/>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31293574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C2C4-EE01-4E6E-8356-95AB5C95D9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3EE01A-6E66-4681-9B67-193153FDC15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44AF82-BE7A-4D6E-A003-FC5215EFE612}"/>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10/20/2025</a:t>
            </a:fld>
            <a:endParaRPr lang="en-US"/>
          </a:p>
        </p:txBody>
      </p:sp>
      <p:sp>
        <p:nvSpPr>
          <p:cNvPr id="5" name="Footer Placeholder 4">
            <a:extLst>
              <a:ext uri="{FF2B5EF4-FFF2-40B4-BE49-F238E27FC236}">
                <a16:creationId xmlns:a16="http://schemas.microsoft.com/office/drawing/2014/main" id="{CDC72C07-8C60-4F82-A88F-EE926338FA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6547B9-1309-4A8E-864C-9E994F0AC393}"/>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9098097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C3684-6A9F-4FF6-82E8-EFEE0836CB6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53915C-4181-4570-B271-6D5427D640F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8BE942-7201-4D2B-88C2-83E977B159D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6F5370-83BC-4306-A4BF-C42AC97B72D3}"/>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10/20/2025</a:t>
            </a:fld>
            <a:endParaRPr lang="en-US"/>
          </a:p>
        </p:txBody>
      </p:sp>
      <p:sp>
        <p:nvSpPr>
          <p:cNvPr id="6" name="Footer Placeholder 5">
            <a:extLst>
              <a:ext uri="{FF2B5EF4-FFF2-40B4-BE49-F238E27FC236}">
                <a16:creationId xmlns:a16="http://schemas.microsoft.com/office/drawing/2014/main" id="{82EE42BC-A702-48B0-BB20-D83F3FCE9B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9A8FA2-8795-47D9-B9F9-B5C388A57F1D}"/>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8715504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C317-602E-4874-AA60-57D60122CE4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3F2B387-BA8C-4C4B-8ACC-88B45889F0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A68314-8975-4614-B6A7-1648E3843CA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DA789C-579B-4F39-8928-15B7F0D8F32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0093C8-E235-4B0B-A17A-A760BEAAB75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9E492D-2BD9-4F77-8B3F-E83CCB2CA79C}"/>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10/20/2025</a:t>
            </a:fld>
            <a:endParaRPr lang="en-US"/>
          </a:p>
        </p:txBody>
      </p:sp>
      <p:sp>
        <p:nvSpPr>
          <p:cNvPr id="8" name="Footer Placeholder 7">
            <a:extLst>
              <a:ext uri="{FF2B5EF4-FFF2-40B4-BE49-F238E27FC236}">
                <a16:creationId xmlns:a16="http://schemas.microsoft.com/office/drawing/2014/main" id="{468F37A1-F221-4686-BE74-0CA951B5EC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0054E7E-3242-412B-8FB9-6EC2FB7C95F2}"/>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6379853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38AF-1102-4018-AFA4-BD7033FC3B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FDCDBDC-6A93-4055-9134-5E9CB12662FA}"/>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10/20/2025</a:t>
            </a:fld>
            <a:endParaRPr lang="en-US"/>
          </a:p>
        </p:txBody>
      </p:sp>
      <p:sp>
        <p:nvSpPr>
          <p:cNvPr id="4" name="Footer Placeholder 3">
            <a:extLst>
              <a:ext uri="{FF2B5EF4-FFF2-40B4-BE49-F238E27FC236}">
                <a16:creationId xmlns:a16="http://schemas.microsoft.com/office/drawing/2014/main" id="{70B6553C-33B2-4AE0-86BA-98ED8E08CE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03F0E39-2038-4B49-AD82-20177E0F0B72}"/>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6264375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0" name="Picture 2" descr="Biển Hồ – Tơ Nưng vẻ đẹp quyễn rũ ở Gia Lai">
            <a:extLst>
              <a:ext uri="{FF2B5EF4-FFF2-40B4-BE49-F238E27FC236}">
                <a16:creationId xmlns:a16="http://schemas.microsoft.com/office/drawing/2014/main" id="{1C50BCDB-5B02-51BF-9A3A-4349E01BD5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50324"/>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203414-FCC8-4372-927C-97C6E4CF7832}"/>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10/20/2025</a:t>
            </a:fld>
            <a:endParaRPr lang="en-US"/>
          </a:p>
        </p:txBody>
      </p:sp>
      <p:sp>
        <p:nvSpPr>
          <p:cNvPr id="3" name="Footer Placeholder 2">
            <a:extLst>
              <a:ext uri="{FF2B5EF4-FFF2-40B4-BE49-F238E27FC236}">
                <a16:creationId xmlns:a16="http://schemas.microsoft.com/office/drawing/2014/main" id="{2B017EE5-FD83-4FEF-B7E4-2535323161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C7FC388-A0D7-4210-A29A-30AC921221CC}"/>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8654246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45F0-50DC-4D7A-BB14-44F3A8045D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8B84DE-0329-496F-A413-8ED28917637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155BA4-6FDD-42E2-B092-635CC38A825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BF2810-0EEF-4E54-9B4E-52E38C4B56F2}"/>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10/20/2025</a:t>
            </a:fld>
            <a:endParaRPr lang="en-US"/>
          </a:p>
        </p:txBody>
      </p:sp>
      <p:sp>
        <p:nvSpPr>
          <p:cNvPr id="6" name="Footer Placeholder 5">
            <a:extLst>
              <a:ext uri="{FF2B5EF4-FFF2-40B4-BE49-F238E27FC236}">
                <a16:creationId xmlns:a16="http://schemas.microsoft.com/office/drawing/2014/main" id="{B899B237-E83E-4CF1-9295-D740867BB1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223B63-F9CE-4C39-9111-83EE3425CCC4}"/>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15638911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8A1E-3298-4D11-A4E1-B7B028A457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4DFC48-C330-43CA-B0EE-8F6CE16FDC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EE940A-401B-499F-9054-C124A9454D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22FE3-DB75-4FA7-B620-B13C57E85283}"/>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10/20/2025</a:t>
            </a:fld>
            <a:endParaRPr lang="en-US"/>
          </a:p>
        </p:txBody>
      </p:sp>
      <p:sp>
        <p:nvSpPr>
          <p:cNvPr id="6" name="Footer Placeholder 5">
            <a:extLst>
              <a:ext uri="{FF2B5EF4-FFF2-40B4-BE49-F238E27FC236}">
                <a16:creationId xmlns:a16="http://schemas.microsoft.com/office/drawing/2014/main" id="{2A7FE463-0988-4D30-A3DC-3771AE0AD5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B82C2C-2179-4221-A71B-4C59BDE3BA08}"/>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16940629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FBBD-27A2-43B1-82FE-60A6642EB4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FD249-B855-493A-8EC5-F89253E846F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B4165-C19C-443E-9EE3-A1F7CD55C8AE}"/>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10/20/2025</a:t>
            </a:fld>
            <a:endParaRPr lang="en-US"/>
          </a:p>
        </p:txBody>
      </p:sp>
      <p:sp>
        <p:nvSpPr>
          <p:cNvPr id="5" name="Footer Placeholder 4">
            <a:extLst>
              <a:ext uri="{FF2B5EF4-FFF2-40B4-BE49-F238E27FC236}">
                <a16:creationId xmlns:a16="http://schemas.microsoft.com/office/drawing/2014/main" id="{E9DEE0DA-33B1-4CF8-902E-0AEF8133CC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1E8C78-D213-4E3A-9DDD-8EEA2197D504}"/>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32594907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CBC176-85E2-4E2F-95C1-FF086553A46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3879E-97A7-46E9-8345-7F721E007C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08B54-307D-46CD-BC0F-722F3AAB3347}"/>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10/20/2025</a:t>
            </a:fld>
            <a:endParaRPr lang="en-US"/>
          </a:p>
        </p:txBody>
      </p:sp>
      <p:sp>
        <p:nvSpPr>
          <p:cNvPr id="5" name="Footer Placeholder 4">
            <a:extLst>
              <a:ext uri="{FF2B5EF4-FFF2-40B4-BE49-F238E27FC236}">
                <a16:creationId xmlns:a16="http://schemas.microsoft.com/office/drawing/2014/main" id="{9D9B7C70-6ABE-4BE8-A083-7ACF69CC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8B1705-AA98-4CDF-B8F2-C1D179FA2F37}"/>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40537450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7505-A360-B487-CC44-CBC848A1A3D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224AA8-203E-1FFF-B5F8-FF1F11F1AD5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50788A-FC2E-DBFA-5A3C-C4616B8B6A79}"/>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10/20/2025</a:t>
            </a:fld>
            <a:endParaRPr lang="en-US"/>
          </a:p>
        </p:txBody>
      </p:sp>
      <p:sp>
        <p:nvSpPr>
          <p:cNvPr id="5" name="Footer Placeholder 4">
            <a:extLst>
              <a:ext uri="{FF2B5EF4-FFF2-40B4-BE49-F238E27FC236}">
                <a16:creationId xmlns:a16="http://schemas.microsoft.com/office/drawing/2014/main" id="{1F42FE1F-3532-3287-3B32-291CD21AF0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64E221-4F1E-40C6-03C5-394F9E7F053A}"/>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33036733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EA8EE-F0C2-D9EA-9455-E38986E57E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3063988-486D-18BF-71B2-3F2A1F3476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34EF84-2CB1-248C-A1CE-CFAA7599037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F3C6E6-6865-DBCD-6FCB-57A31C846001}"/>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10/20/2025</a:t>
            </a:fld>
            <a:endParaRPr lang="en-US"/>
          </a:p>
        </p:txBody>
      </p:sp>
      <p:sp>
        <p:nvSpPr>
          <p:cNvPr id="6" name="Footer Placeholder 5">
            <a:extLst>
              <a:ext uri="{FF2B5EF4-FFF2-40B4-BE49-F238E27FC236}">
                <a16:creationId xmlns:a16="http://schemas.microsoft.com/office/drawing/2014/main" id="{8C09B19F-7C4C-3F01-FC27-1106EEB45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6E3E63-402F-51DB-FA5A-EB129215CDCF}"/>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223729060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A3F0-D0C9-7CB6-E7DD-BCD7BF2B11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4AA42B0-2F0D-0ECA-42CC-6131E3E92E1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B9643-D5DD-48B2-5CA1-7AE8DD73E4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7E364F-75EC-DAEF-551A-519D6C2F704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6330B-59C1-C3E4-9166-F10CBC9623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F1CD58-C022-7DD0-B840-B488087150C1}"/>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10/20/2025</a:t>
            </a:fld>
            <a:endParaRPr lang="en-US"/>
          </a:p>
        </p:txBody>
      </p:sp>
      <p:sp>
        <p:nvSpPr>
          <p:cNvPr id="8" name="Footer Placeholder 7">
            <a:extLst>
              <a:ext uri="{FF2B5EF4-FFF2-40B4-BE49-F238E27FC236}">
                <a16:creationId xmlns:a16="http://schemas.microsoft.com/office/drawing/2014/main" id="{B1799514-5A83-ADEA-E937-347C7A558E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81D6281-25C0-90A3-276B-B7DA7E5F0214}"/>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314765251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D710-0B59-75BF-AC20-E015E3399A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9F8C4E9-F5C0-C61F-E05B-E064D6466279}"/>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10/20/2025</a:t>
            </a:fld>
            <a:endParaRPr lang="en-US"/>
          </a:p>
        </p:txBody>
      </p:sp>
      <p:sp>
        <p:nvSpPr>
          <p:cNvPr id="4" name="Footer Placeholder 3">
            <a:extLst>
              <a:ext uri="{FF2B5EF4-FFF2-40B4-BE49-F238E27FC236}">
                <a16:creationId xmlns:a16="http://schemas.microsoft.com/office/drawing/2014/main" id="{396A7685-0BE3-B804-321D-8B8FFA1C1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83FA42D-8E53-22EB-C925-18184C5D0228}"/>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233062528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F05CE-5C7F-DF9A-0C90-9DB7476E270C}"/>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10/20/2025</a:t>
            </a:fld>
            <a:endParaRPr lang="en-US"/>
          </a:p>
        </p:txBody>
      </p:sp>
      <p:sp>
        <p:nvSpPr>
          <p:cNvPr id="3" name="Footer Placeholder 2">
            <a:extLst>
              <a:ext uri="{FF2B5EF4-FFF2-40B4-BE49-F238E27FC236}">
                <a16:creationId xmlns:a16="http://schemas.microsoft.com/office/drawing/2014/main" id="{9A9A0C39-785D-6522-99D3-17E6EC40BB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CBA8671-8A5F-C0C9-A8A2-071C4F7D5221}"/>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pic>
        <p:nvPicPr>
          <p:cNvPr id="5" name="Picture 4" descr="Du lịch Tây Nguyên: Cẩm nang du lịch Tây Nguyên từ A -Z">
            <a:extLst>
              <a:ext uri="{FF2B5EF4-FFF2-40B4-BE49-F238E27FC236}">
                <a16:creationId xmlns:a16="http://schemas.microsoft.com/office/drawing/2014/main" id="{BA4D4A25-E611-B703-82F0-C1440A28BA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3813"/>
            <a:ext cx="12192000" cy="681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0887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53FD-F013-7FCE-2A3E-51B9729845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544452-E862-8925-E701-37656EACC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2FF3C2-E63F-551F-C2BB-52F74D63E47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F0F985-8D4F-8C94-1788-8EEF724D0739}"/>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10/20/2025</a:t>
            </a:fld>
            <a:endParaRPr lang="en-US"/>
          </a:p>
        </p:txBody>
      </p:sp>
      <p:sp>
        <p:nvSpPr>
          <p:cNvPr id="6" name="Footer Placeholder 5">
            <a:extLst>
              <a:ext uri="{FF2B5EF4-FFF2-40B4-BE49-F238E27FC236}">
                <a16:creationId xmlns:a16="http://schemas.microsoft.com/office/drawing/2014/main" id="{B00535F9-1EC3-8036-2F8A-43F310ADEB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1868AE-E731-168A-2B40-CC71E639C9F0}"/>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368038176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68A1-1124-5F7E-1295-BAF3A896F3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28B902-DD88-5D50-8BC7-F389D7B40B6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E06FDE-9916-2154-8BC1-9CDEC26726C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93FB6C-9BB9-0E09-EFC1-51EDDB81848A}"/>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10/20/2025</a:t>
            </a:fld>
            <a:endParaRPr lang="en-US"/>
          </a:p>
        </p:txBody>
      </p:sp>
      <p:sp>
        <p:nvSpPr>
          <p:cNvPr id="6" name="Footer Placeholder 5">
            <a:extLst>
              <a:ext uri="{FF2B5EF4-FFF2-40B4-BE49-F238E27FC236}">
                <a16:creationId xmlns:a16="http://schemas.microsoft.com/office/drawing/2014/main" id="{3FDCB1B4-FB58-8452-E94B-C468092D61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7C0BCF-EDC7-54B3-8B5D-9453D3295899}"/>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55633394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21C5AF7-6B2D-997C-5962-C4DEF07184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44663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63904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gif"/><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gif"/><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4.gif"/><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5.gif"/><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12" descr="7"/>
          <p:cNvPicPr>
            <a:picLocks noChangeAspect="1"/>
          </p:cNvPicPr>
          <p:nvPr/>
        </p:nvPicPr>
        <p:blipFill>
          <a:blip r:embed="rId3"/>
          <a:srcRect t="64676"/>
          <a:stretch>
            <a:fillRect/>
          </a:stretch>
        </p:blipFill>
        <p:spPr>
          <a:xfrm flipH="1">
            <a:off x="6220" y="4120830"/>
            <a:ext cx="12204065" cy="2781300"/>
          </a:xfrm>
          <a:prstGeom prst="rect">
            <a:avLst/>
          </a:prstGeom>
        </p:spPr>
      </p:pic>
      <p:pic>
        <p:nvPicPr>
          <p:cNvPr id="4" name="Picture 3">
            <a:extLst>
              <a:ext uri="{FF2B5EF4-FFF2-40B4-BE49-F238E27FC236}">
                <a16:creationId xmlns:a16="http://schemas.microsoft.com/office/drawing/2014/main" id="{B9FD0566-B777-D166-16E6-29111810F09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8430" b="100000" l="0" r="28042"/>
                    </a14:imgEffect>
                  </a14:imgLayer>
                </a14:imgProps>
              </a:ext>
              <a:ext uri="{28A0092B-C50C-407E-A947-70E740481C1C}">
                <a14:useLocalDpi xmlns:a14="http://schemas.microsoft.com/office/drawing/2010/main" val="0"/>
              </a:ext>
            </a:extLst>
          </a:blip>
          <a:srcRect t="28125" r="71769"/>
          <a:stretch/>
        </p:blipFill>
        <p:spPr>
          <a:xfrm>
            <a:off x="5905500" y="1541542"/>
            <a:ext cx="3587932" cy="5848089"/>
          </a:xfrm>
          <a:prstGeom prst="rect">
            <a:avLst/>
          </a:prstGeom>
        </p:spPr>
      </p:pic>
      <p:pic>
        <p:nvPicPr>
          <p:cNvPr id="5" name="Picture 4">
            <a:extLst>
              <a:ext uri="{FF2B5EF4-FFF2-40B4-BE49-F238E27FC236}">
                <a16:creationId xmlns:a16="http://schemas.microsoft.com/office/drawing/2014/main" id="{9D435922-568D-E893-81BF-EF7F50AFE8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0586" y="1618656"/>
            <a:ext cx="3612424" cy="5770975"/>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19AE6586-9BB6-CB75-8E44-27521E098D83}"/>
              </a:ext>
            </a:extLst>
          </p:cNvPr>
          <p:cNvPicPr>
            <a:picLocks noChangeAspect="1"/>
          </p:cNvPicPr>
          <p:nvPr/>
        </p:nvPicPr>
        <p:blipFill>
          <a:blip r:embed="rId7"/>
          <a:stretch>
            <a:fillRect/>
          </a:stretch>
        </p:blipFill>
        <p:spPr>
          <a:xfrm>
            <a:off x="930970" y="1339857"/>
            <a:ext cx="5292340" cy="3260717"/>
          </a:xfrm>
          <a:prstGeom prst="rect">
            <a:avLst/>
          </a:prstGeom>
        </p:spPr>
      </p:pic>
      <p:pic>
        <p:nvPicPr>
          <p:cNvPr id="10" name="Picture 9">
            <a:extLst>
              <a:ext uri="{FF2B5EF4-FFF2-40B4-BE49-F238E27FC236}">
                <a16:creationId xmlns:a16="http://schemas.microsoft.com/office/drawing/2014/main" id="{B15C8DDA-3254-F15A-7016-4217781686EF}"/>
              </a:ext>
            </a:extLst>
          </p:cNvPr>
          <p:cNvPicPr>
            <a:picLocks noChangeAspect="1"/>
          </p:cNvPicPr>
          <p:nvPr/>
        </p:nvPicPr>
        <p:blipFill>
          <a:blip r:embed="rId8"/>
          <a:stretch>
            <a:fillRect/>
          </a:stretch>
        </p:blipFill>
        <p:spPr>
          <a:xfrm>
            <a:off x="1925812" y="627850"/>
            <a:ext cx="3292125" cy="8779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8A085D-4BA5-E3AF-A253-EF81BDA87F48}"/>
              </a:ext>
            </a:extLst>
          </p:cNvPr>
          <p:cNvSpPr txBox="1"/>
          <p:nvPr/>
        </p:nvSpPr>
        <p:spPr>
          <a:xfrm>
            <a:off x="669763" y="2133641"/>
            <a:ext cx="6719865" cy="1815882"/>
          </a:xfrm>
          <a:prstGeom prst="rect">
            <a:avLst/>
          </a:prstGeom>
          <a:solidFill>
            <a:schemeClr val="accent6">
              <a:lumMod val="20000"/>
              <a:lumOff val="80000"/>
            </a:schemeClr>
          </a:solidFill>
          <a:ln>
            <a:solidFill>
              <a:schemeClr val="tx1"/>
            </a:solidFill>
            <a:prstDash val="dashDot"/>
          </a:ln>
        </p:spPr>
        <p:txBody>
          <a:bodyPr wrap="square">
            <a:spAutoFit/>
          </a:bodyPr>
          <a:lstStyle/>
          <a:p>
            <a:pPr lvl="0" algn="ctr">
              <a:spcBef>
                <a:spcPct val="50000"/>
              </a:spcBef>
              <a:defRPr/>
            </a:pPr>
            <a:r>
              <a:rPr lang="vi-VN" altLang="en-US" sz="2800" b="1" dirty="0">
                <a:solidFill>
                  <a:srgbClr val="002060"/>
                </a:solidFill>
                <a:latin typeface="Cambria" panose="02040503050406030204" pitchFamily="18" charset="0"/>
                <a:cs typeface="Times New Roman" panose="02020603050405020304" pitchFamily="18" charset="0"/>
              </a:rPr>
              <a:t>Đọc lược đồ phân bố dân cư Việt Nam năm 2021, hãy kể tên 3 tỉnh, thành phố có mật độ dân số cao nhất và 3 tỉnh, thành phố có mật độ dân số thấp nhất.</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68ED787-5C43-58EE-067B-1F53CDFC3633}"/>
              </a:ext>
            </a:extLst>
          </p:cNvPr>
          <p:cNvPicPr>
            <a:picLocks noChangeAspect="1"/>
          </p:cNvPicPr>
          <p:nvPr/>
        </p:nvPicPr>
        <p:blipFill>
          <a:blip r:embed="rId2"/>
          <a:stretch>
            <a:fillRect/>
          </a:stretch>
        </p:blipFill>
        <p:spPr>
          <a:xfrm>
            <a:off x="7972868" y="462959"/>
            <a:ext cx="3752850" cy="5676900"/>
          </a:xfrm>
          <a:prstGeom prst="rect">
            <a:avLst/>
          </a:prstGeom>
        </p:spPr>
      </p:pic>
    </p:spTree>
    <p:extLst>
      <p:ext uri="{BB962C8B-B14F-4D97-AF65-F5344CB8AC3E}">
        <p14:creationId xmlns:p14="http://schemas.microsoft.com/office/powerpoint/2010/main" val="3608116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FF81A8-83EE-318E-0ECA-A0DDE3E4EC15}"/>
              </a:ext>
            </a:extLst>
          </p:cNvPr>
          <p:cNvSpPr txBox="1"/>
          <p:nvPr/>
        </p:nvSpPr>
        <p:spPr>
          <a:xfrm>
            <a:off x="999461" y="666347"/>
            <a:ext cx="9983972" cy="646331"/>
          </a:xfrm>
          <a:prstGeom prst="rect">
            <a:avLst/>
          </a:prstGeom>
          <a:solidFill>
            <a:schemeClr val="bg1"/>
          </a:solidFill>
          <a:ln w="57150">
            <a:solidFill>
              <a:schemeClr val="tx1"/>
            </a:solidFill>
            <a:prstDash val="dashDot"/>
          </a:ln>
        </p:spPr>
        <p:txBody>
          <a:bodyPr wrap="square">
            <a:spAutoFit/>
          </a:bodyPr>
          <a:lstStyle/>
          <a:p>
            <a:pPr lvl="0" algn="ctr">
              <a:spcBef>
                <a:spcPct val="50000"/>
              </a:spcBef>
              <a:defRPr/>
            </a:pPr>
            <a:r>
              <a:rPr lang="vi-VN" altLang="en-US" sz="3600" b="1" dirty="0">
                <a:solidFill>
                  <a:srgbClr val="002060"/>
                </a:solidFill>
                <a:latin typeface="Cambria" panose="02040503050406030204" pitchFamily="18" charset="0"/>
                <a:cs typeface="Times New Roman" panose="02020603050405020304" pitchFamily="18" charset="0"/>
              </a:rPr>
              <a:t>3 tỉnh/ thành phố có mật độ dân cư cao nhất</a:t>
            </a:r>
            <a:endPar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1E45F60-1529-84E1-66F4-8EB823796123}"/>
              </a:ext>
            </a:extLst>
          </p:cNvPr>
          <p:cNvSpPr/>
          <p:nvPr/>
        </p:nvSpPr>
        <p:spPr>
          <a:xfrm>
            <a:off x="882502" y="1796902"/>
            <a:ext cx="1860698" cy="723014"/>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Hà </a:t>
            </a:r>
            <a:r>
              <a:rPr lang="en-US" sz="3200" b="1" dirty="0" err="1">
                <a:solidFill>
                  <a:srgbClr val="FF0000"/>
                </a:solidFill>
                <a:latin typeface="Cambria" panose="02040503050406030204" pitchFamily="18" charset="0"/>
                <a:ea typeface="Cambria" panose="02040503050406030204" pitchFamily="18" charset="0"/>
              </a:rPr>
              <a:t>Nội</a:t>
            </a:r>
            <a:endParaRPr lang="en-US" sz="3200" b="1" dirty="0">
              <a:solidFill>
                <a:srgbClr val="FF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BE7C572A-AEFC-C488-64F1-FE0B651D7F98}"/>
              </a:ext>
            </a:extLst>
          </p:cNvPr>
          <p:cNvSpPr/>
          <p:nvPr/>
        </p:nvSpPr>
        <p:spPr>
          <a:xfrm>
            <a:off x="4051004" y="1765004"/>
            <a:ext cx="3104708" cy="999461"/>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Thành </a:t>
            </a:r>
            <a:r>
              <a:rPr lang="en-US" sz="3200" b="1" dirty="0" err="1">
                <a:solidFill>
                  <a:srgbClr val="FF0000"/>
                </a:solidFill>
                <a:latin typeface="Cambria" panose="02040503050406030204" pitchFamily="18" charset="0"/>
                <a:ea typeface="Cambria" panose="02040503050406030204" pitchFamily="18" charset="0"/>
              </a:rPr>
              <a:t>phố</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Hồ</a:t>
            </a:r>
            <a:r>
              <a:rPr lang="en-US" sz="3200" b="1" dirty="0">
                <a:solidFill>
                  <a:srgbClr val="FF0000"/>
                </a:solidFill>
                <a:latin typeface="Cambria" panose="02040503050406030204" pitchFamily="18" charset="0"/>
                <a:ea typeface="Cambria" panose="02040503050406030204" pitchFamily="18" charset="0"/>
              </a:rPr>
              <a:t> Chí Minh</a:t>
            </a:r>
          </a:p>
        </p:txBody>
      </p:sp>
      <p:sp>
        <p:nvSpPr>
          <p:cNvPr id="9" name="Rectangle: Rounded Corners 8">
            <a:extLst>
              <a:ext uri="{FF2B5EF4-FFF2-40B4-BE49-F238E27FC236}">
                <a16:creationId xmlns:a16="http://schemas.microsoft.com/office/drawing/2014/main" id="{FD8FF92C-13A8-ACA5-AB9F-CF451C7841E7}"/>
              </a:ext>
            </a:extLst>
          </p:cNvPr>
          <p:cNvSpPr/>
          <p:nvPr/>
        </p:nvSpPr>
        <p:spPr>
          <a:xfrm>
            <a:off x="8378456" y="1850064"/>
            <a:ext cx="2200939" cy="723014"/>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Hải Phòng</a:t>
            </a:r>
            <a:endParaRPr lang="en-US" sz="3200" b="1"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D2137611-5378-4B4C-B8B9-A277C6D31EDD}"/>
              </a:ext>
            </a:extLst>
          </p:cNvPr>
          <p:cNvSpPr txBox="1"/>
          <p:nvPr/>
        </p:nvSpPr>
        <p:spPr>
          <a:xfrm>
            <a:off x="1073889" y="3164998"/>
            <a:ext cx="9983972" cy="646331"/>
          </a:xfrm>
          <a:prstGeom prst="rect">
            <a:avLst/>
          </a:prstGeom>
          <a:solidFill>
            <a:schemeClr val="bg1"/>
          </a:solidFill>
          <a:ln w="57150">
            <a:solidFill>
              <a:schemeClr val="tx1"/>
            </a:solidFill>
            <a:prstDash val="dashDot"/>
          </a:ln>
        </p:spPr>
        <p:txBody>
          <a:bodyPr wrap="square">
            <a:spAutoFit/>
          </a:bodyPr>
          <a:lstStyle/>
          <a:p>
            <a:pPr lvl="0" algn="ctr">
              <a:spcBef>
                <a:spcPct val="50000"/>
              </a:spcBef>
              <a:defRPr/>
            </a:pPr>
            <a:r>
              <a:rPr lang="vi-VN" altLang="en-US" sz="3600" b="1" dirty="0">
                <a:solidFill>
                  <a:srgbClr val="002060"/>
                </a:solidFill>
                <a:latin typeface="Cambria" panose="02040503050406030204" pitchFamily="18" charset="0"/>
                <a:cs typeface="Times New Roman" panose="02020603050405020304" pitchFamily="18" charset="0"/>
              </a:rPr>
              <a:t> </a:t>
            </a:r>
            <a:r>
              <a:rPr lang="en-US" altLang="en-US" sz="3600" b="1" dirty="0">
                <a:solidFill>
                  <a:srgbClr val="002060"/>
                </a:solidFill>
                <a:latin typeface="Cambria" panose="02040503050406030204" pitchFamily="18" charset="0"/>
                <a:cs typeface="Times New Roman" panose="02020603050405020304" pitchFamily="18" charset="0"/>
              </a:rPr>
              <a:t>3 </a:t>
            </a:r>
            <a:r>
              <a:rPr lang="vi-VN" altLang="en-US" sz="3600" b="1" dirty="0">
                <a:solidFill>
                  <a:srgbClr val="002060"/>
                </a:solidFill>
                <a:latin typeface="Cambria" panose="02040503050406030204" pitchFamily="18" charset="0"/>
                <a:cs typeface="Times New Roman" panose="02020603050405020304" pitchFamily="18" charset="0"/>
              </a:rPr>
              <a:t>tỉnh/ thành phố có mật độ dân cư thấp nhất</a:t>
            </a:r>
            <a:endPar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F561D23C-EC9F-8D8F-5FAD-E000AD54A804}"/>
              </a:ext>
            </a:extLst>
          </p:cNvPr>
          <p:cNvSpPr/>
          <p:nvPr/>
        </p:nvSpPr>
        <p:spPr>
          <a:xfrm>
            <a:off x="797441" y="4316818"/>
            <a:ext cx="1860698" cy="723014"/>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Lai Châu</a:t>
            </a:r>
          </a:p>
        </p:txBody>
      </p:sp>
      <p:sp>
        <p:nvSpPr>
          <p:cNvPr id="12" name="Rectangle: Rounded Corners 11">
            <a:extLst>
              <a:ext uri="{FF2B5EF4-FFF2-40B4-BE49-F238E27FC236}">
                <a16:creationId xmlns:a16="http://schemas.microsoft.com/office/drawing/2014/main" id="{E0069239-DE84-34F9-3333-8F8807167362}"/>
              </a:ext>
            </a:extLst>
          </p:cNvPr>
          <p:cNvSpPr/>
          <p:nvPr/>
        </p:nvSpPr>
        <p:spPr>
          <a:xfrm>
            <a:off x="4678325" y="4284920"/>
            <a:ext cx="2222205" cy="765545"/>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Điện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Biên</a:t>
            </a:r>
            <a:endParaRPr lang="en-US" sz="3200" b="1" dirty="0">
              <a:solidFill>
                <a:srgbClr val="FF000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A67E5A7F-302C-E7DA-686E-5912AC398E2F}"/>
              </a:ext>
            </a:extLst>
          </p:cNvPr>
          <p:cNvSpPr/>
          <p:nvPr/>
        </p:nvSpPr>
        <p:spPr>
          <a:xfrm>
            <a:off x="8644269" y="4338082"/>
            <a:ext cx="1839432" cy="723014"/>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Sơn</a:t>
            </a:r>
            <a:r>
              <a:rPr lang="en-US" sz="3200" b="1" dirty="0">
                <a:solidFill>
                  <a:srgbClr val="FF0000"/>
                </a:solidFill>
                <a:latin typeface="Cambria" panose="02040503050406030204" pitchFamily="18" charset="0"/>
                <a:ea typeface="Cambria" panose="02040503050406030204" pitchFamily="18" charset="0"/>
              </a:rPr>
              <a:t> La</a:t>
            </a:r>
          </a:p>
        </p:txBody>
      </p:sp>
    </p:spTree>
    <p:extLst>
      <p:ext uri="{BB962C8B-B14F-4D97-AF65-F5344CB8AC3E}">
        <p14:creationId xmlns:p14="http://schemas.microsoft.com/office/powerpoint/2010/main" val="3901392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EC4C5-0CD6-0350-EB4F-3AD5C6287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868" y="1657721"/>
            <a:ext cx="7959852" cy="4560937"/>
          </a:xfrm>
          <a:prstGeom prst="rect">
            <a:avLst/>
          </a:prstGeom>
        </p:spPr>
      </p:pic>
      <p:sp>
        <p:nvSpPr>
          <p:cNvPr id="5" name="TextBox 4">
            <a:extLst>
              <a:ext uri="{FF2B5EF4-FFF2-40B4-BE49-F238E27FC236}">
                <a16:creationId xmlns:a16="http://schemas.microsoft.com/office/drawing/2014/main" id="{251F5134-50C7-62BC-CD59-79C74B7F39DE}"/>
              </a:ext>
            </a:extLst>
          </p:cNvPr>
          <p:cNvSpPr txBox="1"/>
          <p:nvPr/>
        </p:nvSpPr>
        <p:spPr>
          <a:xfrm>
            <a:off x="1137684" y="749322"/>
            <a:ext cx="978195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Tìm hiểu và viết đoạn văn ngắn (5 – 7 câu) về một dân tộc ở nước ta (tên, nơi sinh sống, trang phục, lễ hội,...) và chia sẻ với các bạn.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28604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2CA3CB9-0FC2-ED15-A616-02E994954D83}"/>
              </a:ext>
            </a:extLst>
          </p:cNvPr>
          <p:cNvSpPr/>
          <p:nvPr/>
        </p:nvSpPr>
        <p:spPr>
          <a:xfrm>
            <a:off x="180755" y="276448"/>
            <a:ext cx="6645347" cy="620941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Dân tộc Tày đã có mặt ở Việt Nam từ rất sớm, họ cư trú chủ yếu ở thung lũng các tỉnh Ðông Bắc. Nhà ở truyền thống của người Tày gồm ba dạng cơ bản: nhà sàn, nhà nửa sàn nửa đất và nhà phòng thủ. Trang phục của họ chủ yếu được làm bằng vải chàm đen, ít trang trí hoa văn. Lương thực chính người Tày sử dụng để nấu ăn hằng ngày là gạo tẻ. Ngoài ra, họ còn sử dụng gạo tẻ và gạo nếp để nấu cháo, cơm lam, bún, cốm và rất nhiều món ăn đặc sắc khác.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8" name="Picture 4" descr="Dân tộc Tày - | Báo ảnh Dân tộc và Miền núi">
            <a:extLst>
              <a:ext uri="{FF2B5EF4-FFF2-40B4-BE49-F238E27FC236}">
                <a16:creationId xmlns:a16="http://schemas.microsoft.com/office/drawing/2014/main" id="{00A7EAC8-3121-72A9-566B-CDCAD93E1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654" y="1637415"/>
            <a:ext cx="4198830" cy="392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144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2E3FDC-F4D3-469D-ADFC-DA27D291B676}"/>
              </a:ext>
            </a:extLst>
          </p:cNvPr>
          <p:cNvPicPr>
            <a:picLocks noChangeAspect="1"/>
          </p:cNvPicPr>
          <p:nvPr/>
        </p:nvPicPr>
        <p:blipFill rotWithShape="1">
          <a:blip r:embed="rId4"/>
          <a:srcRect l="22126" t="8696" r="20544" b="7807"/>
          <a:stretch/>
        </p:blipFill>
        <p:spPr>
          <a:xfrm>
            <a:off x="0" y="0"/>
            <a:ext cx="12192000" cy="6858000"/>
          </a:xfrm>
          <a:prstGeom prst="rect">
            <a:avLst/>
          </a:prstGeom>
        </p:spPr>
      </p:pic>
      <p:pic>
        <p:nvPicPr>
          <p:cNvPr id="4" name="Picture 3">
            <a:extLst>
              <a:ext uri="{FF2B5EF4-FFF2-40B4-BE49-F238E27FC236}">
                <a16:creationId xmlns:a16="http://schemas.microsoft.com/office/drawing/2014/main" id="{BC1828AB-1784-44A2-BC98-DE51BE2147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9040" y="202376"/>
            <a:ext cx="7232166" cy="3213697"/>
          </a:xfrm>
          <a:prstGeom prst="rect">
            <a:avLst/>
          </a:prstGeom>
        </p:spPr>
      </p:pic>
      <p:pic>
        <p:nvPicPr>
          <p:cNvPr id="6" name="Picture 5">
            <a:extLst>
              <a:ext uri="{FF2B5EF4-FFF2-40B4-BE49-F238E27FC236}">
                <a16:creationId xmlns:a16="http://schemas.microsoft.com/office/drawing/2014/main" id="{91837191-C509-4650-9D7A-DD4CADF43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3344" y="1112570"/>
            <a:ext cx="4164118" cy="5538747"/>
          </a:xfrm>
          <a:prstGeom prst="rect">
            <a:avLst/>
          </a:prstGeom>
        </p:spPr>
      </p:pic>
      <p:pic>
        <p:nvPicPr>
          <p:cNvPr id="7" name="Picture 4" descr="Scripted Clock Animation - Openclipart">
            <a:extLst>
              <a:ext uri="{FF2B5EF4-FFF2-40B4-BE49-F238E27FC236}">
                <a16:creationId xmlns:a16="http://schemas.microsoft.com/office/drawing/2014/main" id="{286F3605-963E-474B-8129-58CFCE2E0A5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08001" y="202377"/>
            <a:ext cx="1749230" cy="17492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9C54F7-41CA-408F-9676-750634C4E322}"/>
              </a:ext>
            </a:extLst>
          </p:cNvPr>
          <p:cNvSpPr txBox="1"/>
          <p:nvPr/>
        </p:nvSpPr>
        <p:spPr>
          <a:xfrm>
            <a:off x="2765232" y="487680"/>
            <a:ext cx="671404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a:t>
            </a:r>
            <a:r>
              <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Trung bình mỗi năm dân số nước ta tăng thêm: </a:t>
            </a:r>
            <a:endPar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Đ Ghé thăm Fb.com/nkpowerskills">
            <a:extLst>
              <a:ext uri="{FF2B5EF4-FFF2-40B4-BE49-F238E27FC236}">
                <a16:creationId xmlns:a16="http://schemas.microsoft.com/office/drawing/2014/main" id="{E60A6DAC-85D8-4675-AC8C-5D5CC78BDCE0}"/>
              </a:ext>
            </a:extLst>
          </p:cNvPr>
          <p:cNvSpPr/>
          <p:nvPr/>
        </p:nvSpPr>
        <p:spPr>
          <a:xfrm>
            <a:off x="2494915" y="3511317"/>
            <a:ext cx="3494681"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 1 </a:t>
            </a:r>
            <a:r>
              <a:rPr lang="en-US" sz="32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triệu</a:t>
            </a:r>
            <a:r>
              <a:rPr lang="en-US" sz="32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dân</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0" name="Ghé thăm Fb.com/nkpowerskills">
            <a:extLst>
              <a:ext uri="{FF2B5EF4-FFF2-40B4-BE49-F238E27FC236}">
                <a16:creationId xmlns:a16="http://schemas.microsoft.com/office/drawing/2014/main" id="{B820FEB6-12B3-4155-B0F3-D99447EFF468}"/>
              </a:ext>
            </a:extLst>
          </p:cNvPr>
          <p:cNvSpPr/>
          <p:nvPr/>
        </p:nvSpPr>
        <p:spPr>
          <a:xfrm>
            <a:off x="6274111" y="4781540"/>
            <a:ext cx="3519807"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D. 1,8 </a:t>
            </a:r>
            <a:r>
              <a:rPr kumimoji="0" lang="en-US" sz="32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triệu</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dân</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1" name="Ghé thăm Fb.com/nkpowerskills">
            <a:extLst>
              <a:ext uri="{FF2B5EF4-FFF2-40B4-BE49-F238E27FC236}">
                <a16:creationId xmlns:a16="http://schemas.microsoft.com/office/drawing/2014/main" id="{D065EFF4-E1F8-4150-897F-9B84F9D5F641}"/>
              </a:ext>
            </a:extLst>
          </p:cNvPr>
          <p:cNvSpPr/>
          <p:nvPr/>
        </p:nvSpPr>
        <p:spPr>
          <a:xfrm>
            <a:off x="2479040" y="4781540"/>
            <a:ext cx="3494681"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 1,2 </a:t>
            </a:r>
            <a:r>
              <a:rPr kumimoji="0" lang="en-US" sz="32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triệu</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dân</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2" name="Ghé thăm Fb.com/nkpowerskills">
            <a:extLst>
              <a:ext uri="{FF2B5EF4-FFF2-40B4-BE49-F238E27FC236}">
                <a16:creationId xmlns:a16="http://schemas.microsoft.com/office/drawing/2014/main" id="{0C0F8306-8BFD-4C83-839C-4B81E5EDF9F9}"/>
              </a:ext>
            </a:extLst>
          </p:cNvPr>
          <p:cNvSpPr/>
          <p:nvPr/>
        </p:nvSpPr>
        <p:spPr>
          <a:xfrm>
            <a:off x="6274111" y="3511317"/>
            <a:ext cx="3519807"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 1,5</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triệu</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dân</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13" name="Picture 12">
            <a:hlinkClick r:id="" action="ppaction://noaction"/>
            <a:extLst>
              <a:ext uri="{FF2B5EF4-FFF2-40B4-BE49-F238E27FC236}">
                <a16:creationId xmlns:a16="http://schemas.microsoft.com/office/drawing/2014/main" id="{7360D3B4-EA21-4912-8763-87B060EA33C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6933" y="5681246"/>
            <a:ext cx="970071" cy="970071"/>
          </a:xfrm>
          <a:prstGeom prst="rect">
            <a:avLst/>
          </a:prstGeom>
          <a:effectLst>
            <a:glow rad="101600">
              <a:schemeClr val="bg1">
                <a:alpha val="60000"/>
              </a:schemeClr>
            </a:glow>
          </a:effectLst>
        </p:spPr>
      </p:pic>
      <p:pic>
        <p:nvPicPr>
          <p:cNvPr id="15" name="Picture 6" descr="Káº¿t quáº£ hÃ¬nh áº£nh cho wrong icon">
            <a:extLst>
              <a:ext uri="{FF2B5EF4-FFF2-40B4-BE49-F238E27FC236}">
                <a16:creationId xmlns:a16="http://schemas.microsoft.com/office/drawing/2014/main" id="{B5E13A8B-7DED-41AA-B20A-4B50A9F183B0}"/>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223997" y="4847386"/>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wrong icon">
            <a:extLst>
              <a:ext uri="{FF2B5EF4-FFF2-40B4-BE49-F238E27FC236}">
                <a16:creationId xmlns:a16="http://schemas.microsoft.com/office/drawing/2014/main" id="{A93E40C9-7EB6-4C51-A701-AB546FC66DD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223997" y="3614749"/>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wrong icon">
            <a:extLst>
              <a:ext uri="{FF2B5EF4-FFF2-40B4-BE49-F238E27FC236}">
                <a16:creationId xmlns:a16="http://schemas.microsoft.com/office/drawing/2014/main" id="{B1D9203C-B487-48A5-8F22-C378BC6D304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321200" y="4884972"/>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1DC74D16-AFAB-4F90-132F-558BDEEF43A3}"/>
              </a:ext>
            </a:extLst>
          </p:cNvPr>
          <p:cNvPicPr>
            <a:picLocks noChangeAspect="1"/>
          </p:cNvPicPr>
          <p:nvPr/>
        </p:nvPicPr>
        <p:blipFill>
          <a:blip r:embed="rId10"/>
          <a:srcRect/>
          <a:stretch>
            <a:fillRect/>
          </a:stretch>
        </p:blipFill>
        <p:spPr>
          <a:xfrm>
            <a:off x="4986906" y="1131136"/>
            <a:ext cx="2123362" cy="3509689"/>
          </a:xfrm>
          <a:prstGeom prst="rect">
            <a:avLst/>
          </a:prstGeom>
        </p:spPr>
      </p:pic>
    </p:spTree>
    <p:extLst>
      <p:ext uri="{BB962C8B-B14F-4D97-AF65-F5344CB8AC3E}">
        <p14:creationId xmlns:p14="http://schemas.microsoft.com/office/powerpoint/2010/main" val="377208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11"/>
                                        </p:tgtEl>
                                        <p:attrNameLst>
                                          <p:attrName>fillcolor</p:attrName>
                                        </p:attrNameLst>
                                      </p:cBhvr>
                                      <p:to>
                                        <a:srgbClr val="FF7C80"/>
                                      </p:to>
                                    </p:animClr>
                                    <p:set>
                                      <p:cBhvr>
                                        <p:cTn id="7" dur="200" fill="hold"/>
                                        <p:tgtEl>
                                          <p:spTgt spid="11"/>
                                        </p:tgtEl>
                                        <p:attrNameLst>
                                          <p:attrName>fill.type</p:attrName>
                                        </p:attrNameLst>
                                      </p:cBhvr>
                                      <p:to>
                                        <p:strVal val="solid"/>
                                      </p:to>
                                    </p:set>
                                    <p:set>
                                      <p:cBhvr>
                                        <p:cTn id="8" dur="200" fill="hold"/>
                                        <p:tgtEl>
                                          <p:spTgt spid="11"/>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9"/>
                                        </p:tgtEl>
                                        <p:attrNameLst>
                                          <p:attrName>fillcolor</p:attrName>
                                        </p:attrNameLst>
                                      </p:cBhvr>
                                      <p:to>
                                        <a:srgbClr val="00FF00"/>
                                      </p:to>
                                    </p:animClr>
                                    <p:set>
                                      <p:cBhvr>
                                        <p:cTn id="16" dur="200" fill="hold"/>
                                        <p:tgtEl>
                                          <p:spTgt spid="9"/>
                                        </p:tgtEl>
                                        <p:attrNameLst>
                                          <p:attrName>fill.type</p:attrName>
                                        </p:attrNameLst>
                                      </p:cBhvr>
                                      <p:to>
                                        <p:strVal val="solid"/>
                                      </p:to>
                                    </p:set>
                                    <p:set>
                                      <p:cBhvr>
                                        <p:cTn id="17" dur="200" fill="hold"/>
                                        <p:tgtEl>
                                          <p:spTgt spid="9"/>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3" name="Am-thanh-tra-loi-dung-www_nhacchuongvui_com.wav"/>
                                        </p:tgtEl>
                                      </p:cMediaNode>
                                    </p:audio>
                                  </p:subTnLst>
                                </p:cTn>
                              </p:par>
                              <p:par>
                                <p:cTn id="18" presetID="26" presetClass="emph" presetSubtype="0" repeatCount="indefinite" fill="hold" nodeType="withEffect">
                                  <p:stCondLst>
                                    <p:cond delay="0"/>
                                  </p:stCondLst>
                                  <p:childTnLst>
                                    <p:animEffect transition="out" filter="fade">
                                      <p:cBhvr>
                                        <p:cTn id="19" dur="500" tmFilter="0, 0; .2, .5; .8, .5; 1, 0"/>
                                        <p:tgtEl>
                                          <p:spTgt spid="13"/>
                                        </p:tgtEl>
                                      </p:cBhvr>
                                    </p:animEffect>
                                    <p:animScale>
                                      <p:cBhvr>
                                        <p:cTn id="20" dur="250" autoRev="1" fill="hold"/>
                                        <p:tgtEl>
                                          <p:spTgt spid="13"/>
                                        </p:tgtEl>
                                      </p:cBhvr>
                                      <p:by x="105000" y="105000"/>
                                    </p:animScale>
                                  </p:childTnLst>
                                </p:cTn>
                              </p:par>
                            </p:childTnLst>
                          </p:cTn>
                        </p:par>
                        <p:par>
                          <p:cTn id="21" fill="hold">
                            <p:stCondLst>
                              <p:cond delay="80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repeatCount="4000" fill="hold" nodeType="clickEffect">
                                  <p:stCondLst>
                                    <p:cond delay="0"/>
                                  </p:stCondLst>
                                  <p:childTnLst>
                                    <p:animClr clrSpc="rgb" dir="cw">
                                      <p:cBhvr>
                                        <p:cTn id="31" dur="200" fill="hold"/>
                                        <p:tgtEl>
                                          <p:spTgt spid="12"/>
                                        </p:tgtEl>
                                        <p:attrNameLst>
                                          <p:attrName>fillcolor</p:attrName>
                                        </p:attrNameLst>
                                      </p:cBhvr>
                                      <p:to>
                                        <a:srgbClr val="FF7C80"/>
                                      </p:to>
                                    </p:animClr>
                                    <p:set>
                                      <p:cBhvr>
                                        <p:cTn id="32" dur="200" fill="hold"/>
                                        <p:tgtEl>
                                          <p:spTgt spid="12"/>
                                        </p:tgtEl>
                                        <p:attrNameLst>
                                          <p:attrName>fill.type</p:attrName>
                                        </p:attrNameLst>
                                      </p:cBhvr>
                                      <p:to>
                                        <p:strVal val="solid"/>
                                      </p:to>
                                    </p:set>
                                    <p:set>
                                      <p:cBhvr>
                                        <p:cTn id="33" dur="200" fill="hold"/>
                                        <p:tgtEl>
                                          <p:spTgt spid="1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par>
                                <p:cTn id="34" presetID="1"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 presetClass="emph" presetSubtype="2" repeatCount="4000" fill="hold" nodeType="clickEffect">
                                  <p:stCondLst>
                                    <p:cond delay="0"/>
                                  </p:stCondLst>
                                  <p:childTnLst>
                                    <p:animClr clrSpc="rgb" dir="cw">
                                      <p:cBhvr>
                                        <p:cTn id="40" dur="200" fill="hold"/>
                                        <p:tgtEl>
                                          <p:spTgt spid="10"/>
                                        </p:tgtEl>
                                        <p:attrNameLst>
                                          <p:attrName>fillcolor</p:attrName>
                                        </p:attrNameLst>
                                      </p:cBhvr>
                                      <p:to>
                                        <a:srgbClr val="FF7C80"/>
                                      </p:to>
                                    </p:animClr>
                                    <p:set>
                                      <p:cBhvr>
                                        <p:cTn id="41" dur="200" fill="hold"/>
                                        <p:tgtEl>
                                          <p:spTgt spid="10"/>
                                        </p:tgtEl>
                                        <p:attrNameLst>
                                          <p:attrName>fill.type</p:attrName>
                                        </p:attrNameLst>
                                      </p:cBhvr>
                                      <p:to>
                                        <p:strVal val="solid"/>
                                      </p:to>
                                    </p:set>
                                    <p:set>
                                      <p:cBhvr>
                                        <p:cTn id="42" dur="200" fill="hold"/>
                                        <p:tgtEl>
                                          <p:spTgt spid="10"/>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2" name="Am-thanh-tra-loi-sai-www_nhacchuongvui_com.wav"/>
                                        </p:tgtEl>
                                      </p:cMediaNode>
                                    </p:audio>
                                  </p:sub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EC9AFA-1260-4C91-B45E-F4B08C2A35B5}"/>
              </a:ext>
            </a:extLst>
          </p:cNvPr>
          <p:cNvPicPr>
            <a:picLocks noChangeAspect="1"/>
          </p:cNvPicPr>
          <p:nvPr/>
        </p:nvPicPr>
        <p:blipFill rotWithShape="1">
          <a:blip r:embed="rId4"/>
          <a:srcRect l="22126" t="8696" r="20544" b="7807"/>
          <a:stretch/>
        </p:blipFill>
        <p:spPr>
          <a:xfrm>
            <a:off x="0" y="0"/>
            <a:ext cx="12192000" cy="6858000"/>
          </a:xfrm>
          <a:prstGeom prst="rect">
            <a:avLst/>
          </a:prstGeom>
        </p:spPr>
      </p:pic>
      <p:pic>
        <p:nvPicPr>
          <p:cNvPr id="3" name="Picture 2">
            <a:extLst>
              <a:ext uri="{FF2B5EF4-FFF2-40B4-BE49-F238E27FC236}">
                <a16:creationId xmlns:a16="http://schemas.microsoft.com/office/drawing/2014/main" id="{BDE9E15A-2CA9-4628-88B5-AAD3151A8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9040" y="202376"/>
            <a:ext cx="7232166" cy="3213697"/>
          </a:xfrm>
          <a:prstGeom prst="rect">
            <a:avLst/>
          </a:prstGeom>
        </p:spPr>
      </p:pic>
      <p:pic>
        <p:nvPicPr>
          <p:cNvPr id="4" name="Picture 3">
            <a:extLst>
              <a:ext uri="{FF2B5EF4-FFF2-40B4-BE49-F238E27FC236}">
                <a16:creationId xmlns:a16="http://schemas.microsoft.com/office/drawing/2014/main" id="{2F13BBA5-48B7-4C49-AE0F-94308409EE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3344" y="1112570"/>
            <a:ext cx="4164118" cy="5538747"/>
          </a:xfrm>
          <a:prstGeom prst="rect">
            <a:avLst/>
          </a:prstGeom>
        </p:spPr>
      </p:pic>
      <p:pic>
        <p:nvPicPr>
          <p:cNvPr id="5" name="Picture 4" descr="Scripted Clock Animation - Openclipart">
            <a:extLst>
              <a:ext uri="{FF2B5EF4-FFF2-40B4-BE49-F238E27FC236}">
                <a16:creationId xmlns:a16="http://schemas.microsoft.com/office/drawing/2014/main" id="{C522980C-95C6-4A52-98D0-C06B957A31A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08001" y="202377"/>
            <a:ext cx="1749230" cy="17492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C66904-D455-4515-B8F0-D76B26E3A7B9}"/>
              </a:ext>
            </a:extLst>
          </p:cNvPr>
          <p:cNvSpPr txBox="1"/>
          <p:nvPr/>
        </p:nvSpPr>
        <p:spPr>
          <a:xfrm>
            <a:off x="2765232" y="487680"/>
            <a:ext cx="671404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Trong thời gian gần đây tốc độ gia tăng dân số nước ta: </a:t>
            </a:r>
            <a:endPar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Đ Ghé thăm Fb.com/nkpowerskills">
            <a:extLst>
              <a:ext uri="{FF2B5EF4-FFF2-40B4-BE49-F238E27FC236}">
                <a16:creationId xmlns:a16="http://schemas.microsoft.com/office/drawing/2014/main" id="{A70AAA89-EDC5-4D8A-8DF4-287CFE2A8247}"/>
              </a:ext>
            </a:extLst>
          </p:cNvPr>
          <p:cNvSpPr/>
          <p:nvPr/>
        </p:nvSpPr>
        <p:spPr>
          <a:xfrm>
            <a:off x="6232400" y="3557877"/>
            <a:ext cx="3494681"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 </a:t>
            </a:r>
            <a:r>
              <a:rPr lang="en-US" sz="32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Giảm</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8" name="Ghé thăm Fb.com/nkpowerskills">
            <a:extLst>
              <a:ext uri="{FF2B5EF4-FFF2-40B4-BE49-F238E27FC236}">
                <a16:creationId xmlns:a16="http://schemas.microsoft.com/office/drawing/2014/main" id="{155E657D-3F2D-4EF0-8238-26209791A479}"/>
              </a:ext>
            </a:extLst>
          </p:cNvPr>
          <p:cNvSpPr/>
          <p:nvPr/>
        </p:nvSpPr>
        <p:spPr>
          <a:xfrm>
            <a:off x="2479040" y="4828100"/>
            <a:ext cx="3519807"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Ổn</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định</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9" name="Ghé thăm Fb.com/nkpowerskills">
            <a:extLst>
              <a:ext uri="{FF2B5EF4-FFF2-40B4-BE49-F238E27FC236}">
                <a16:creationId xmlns:a16="http://schemas.microsoft.com/office/drawing/2014/main" id="{74FBBE4E-18AD-4A2F-BAD2-9B8BDDA4C258}"/>
              </a:ext>
            </a:extLst>
          </p:cNvPr>
          <p:cNvSpPr/>
          <p:nvPr/>
        </p:nvSpPr>
        <p:spPr>
          <a:xfrm>
            <a:off x="6216525" y="4828100"/>
            <a:ext cx="3494681"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D. </a:t>
            </a:r>
            <a:r>
              <a:rPr kumimoji="0" lang="en-US" sz="32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Không</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ổn</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định</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0" name="Ghé thăm Fb.com/nkpowerskills">
            <a:extLst>
              <a:ext uri="{FF2B5EF4-FFF2-40B4-BE49-F238E27FC236}">
                <a16:creationId xmlns:a16="http://schemas.microsoft.com/office/drawing/2014/main" id="{95807DC8-3462-4245-AE7C-D4C31A923954}"/>
              </a:ext>
            </a:extLst>
          </p:cNvPr>
          <p:cNvSpPr/>
          <p:nvPr/>
        </p:nvSpPr>
        <p:spPr>
          <a:xfrm>
            <a:off x="2479040" y="3557877"/>
            <a:ext cx="3519807"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Tăng</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11" name="Picture 10">
            <a:hlinkClick r:id="" action="ppaction://noaction"/>
            <a:extLst>
              <a:ext uri="{FF2B5EF4-FFF2-40B4-BE49-F238E27FC236}">
                <a16:creationId xmlns:a16="http://schemas.microsoft.com/office/drawing/2014/main" id="{7A3B7C94-3F52-45EA-9E9D-8FA429A4D3C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6933" y="5681246"/>
            <a:ext cx="970071" cy="970071"/>
          </a:xfrm>
          <a:prstGeom prst="rect">
            <a:avLst/>
          </a:prstGeom>
          <a:effectLst>
            <a:glow rad="101600">
              <a:schemeClr val="bg1">
                <a:alpha val="60000"/>
              </a:schemeClr>
            </a:glow>
          </a:effectLst>
        </p:spPr>
      </p:pic>
      <p:pic>
        <p:nvPicPr>
          <p:cNvPr id="13" name="Picture 6" descr="Káº¿t quáº£ hÃ¬nh áº£nh cho wrong icon">
            <a:extLst>
              <a:ext uri="{FF2B5EF4-FFF2-40B4-BE49-F238E27FC236}">
                <a16:creationId xmlns:a16="http://schemas.microsoft.com/office/drawing/2014/main" id="{551D6B17-121F-42D9-B85E-3543E094D91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428926" y="4893946"/>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wrong icon">
            <a:extLst>
              <a:ext uri="{FF2B5EF4-FFF2-40B4-BE49-F238E27FC236}">
                <a16:creationId xmlns:a16="http://schemas.microsoft.com/office/drawing/2014/main" id="{8C055123-56A7-4E44-9824-BB3B6E970622}"/>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428926" y="3661309"/>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áº¿t quáº£ hÃ¬nh áº£nh cho wrong icon">
            <a:extLst>
              <a:ext uri="{FF2B5EF4-FFF2-40B4-BE49-F238E27FC236}">
                <a16:creationId xmlns:a16="http://schemas.microsoft.com/office/drawing/2014/main" id="{852E6D4E-F92E-47BD-B7E3-AA4CC7F90C6C}"/>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58685" y="4931532"/>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id="{1040118C-8E63-B3D2-48D8-BE90FF15DA43}"/>
              </a:ext>
            </a:extLst>
          </p:cNvPr>
          <p:cNvPicPr>
            <a:picLocks noChangeAspect="1"/>
          </p:cNvPicPr>
          <p:nvPr/>
        </p:nvPicPr>
        <p:blipFill>
          <a:blip r:embed="rId10"/>
          <a:srcRect/>
          <a:stretch>
            <a:fillRect/>
          </a:stretch>
        </p:blipFill>
        <p:spPr>
          <a:xfrm>
            <a:off x="8191500" y="2068777"/>
            <a:ext cx="1898617" cy="2731823"/>
          </a:xfrm>
          <a:prstGeom prst="rect">
            <a:avLst/>
          </a:prstGeom>
        </p:spPr>
      </p:pic>
    </p:spTree>
    <p:extLst>
      <p:ext uri="{BB962C8B-B14F-4D97-AF65-F5344CB8AC3E}">
        <p14:creationId xmlns:p14="http://schemas.microsoft.com/office/powerpoint/2010/main" val="96385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9"/>
                                        </p:tgtEl>
                                        <p:attrNameLst>
                                          <p:attrName>fillcolor</p:attrName>
                                        </p:attrNameLst>
                                      </p:cBhvr>
                                      <p:to>
                                        <a:srgbClr val="FF7C80"/>
                                      </p:to>
                                    </p:animClr>
                                    <p:set>
                                      <p:cBhvr>
                                        <p:cTn id="7" dur="200" fill="hold"/>
                                        <p:tgtEl>
                                          <p:spTgt spid="9"/>
                                        </p:tgtEl>
                                        <p:attrNameLst>
                                          <p:attrName>fill.type</p:attrName>
                                        </p:attrNameLst>
                                      </p:cBhvr>
                                      <p:to>
                                        <p:strVal val="solid"/>
                                      </p:to>
                                    </p:set>
                                    <p:set>
                                      <p:cBhvr>
                                        <p:cTn id="8" dur="200" fill="hold"/>
                                        <p:tgtEl>
                                          <p:spTgt spid="9"/>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7"/>
                                        </p:tgtEl>
                                        <p:attrNameLst>
                                          <p:attrName>fillcolor</p:attrName>
                                        </p:attrNameLst>
                                      </p:cBhvr>
                                      <p:to>
                                        <a:srgbClr val="00FF00"/>
                                      </p:to>
                                    </p:animClr>
                                    <p:set>
                                      <p:cBhvr>
                                        <p:cTn id="16" dur="200" fill="hold"/>
                                        <p:tgtEl>
                                          <p:spTgt spid="7"/>
                                        </p:tgtEl>
                                        <p:attrNameLst>
                                          <p:attrName>fill.type</p:attrName>
                                        </p:attrNameLst>
                                      </p:cBhvr>
                                      <p:to>
                                        <p:strVal val="solid"/>
                                      </p:to>
                                    </p:set>
                                    <p:set>
                                      <p:cBhvr>
                                        <p:cTn id="17" dur="200" fill="hold"/>
                                        <p:tgtEl>
                                          <p:spTgt spid="7"/>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3" name="Am-thanh-tra-loi-dung-www_nhacchuongvui_com.wav"/>
                                        </p:tgtEl>
                                      </p:cMediaNode>
                                    </p:audio>
                                  </p:subTnLst>
                                </p:cTn>
                              </p:par>
                              <p:par>
                                <p:cTn id="18" presetID="26" presetClass="emph" presetSubtype="0" repeatCount="indefinite" fill="hold" nodeType="with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cTn>
                              </p:par>
                            </p:childTnLst>
                          </p:cTn>
                        </p:par>
                        <p:par>
                          <p:cTn id="21" fill="hold">
                            <p:stCondLst>
                              <p:cond delay="800"/>
                            </p:stCondLst>
                            <p:childTnLst>
                              <p:par>
                                <p:cTn id="22" presetID="42"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repeatCount="4000" fill="hold" nodeType="clickEffect">
                                  <p:stCondLst>
                                    <p:cond delay="0"/>
                                  </p:stCondLst>
                                  <p:childTnLst>
                                    <p:animClr clrSpc="rgb" dir="cw">
                                      <p:cBhvr>
                                        <p:cTn id="31" dur="200" fill="hold"/>
                                        <p:tgtEl>
                                          <p:spTgt spid="10"/>
                                        </p:tgtEl>
                                        <p:attrNameLst>
                                          <p:attrName>fillcolor</p:attrName>
                                        </p:attrNameLst>
                                      </p:cBhvr>
                                      <p:to>
                                        <a:srgbClr val="FF7C80"/>
                                      </p:to>
                                    </p:animClr>
                                    <p:set>
                                      <p:cBhvr>
                                        <p:cTn id="32" dur="200" fill="hold"/>
                                        <p:tgtEl>
                                          <p:spTgt spid="10"/>
                                        </p:tgtEl>
                                        <p:attrNameLst>
                                          <p:attrName>fill.type</p:attrName>
                                        </p:attrNameLst>
                                      </p:cBhvr>
                                      <p:to>
                                        <p:strVal val="solid"/>
                                      </p:to>
                                    </p:set>
                                    <p:set>
                                      <p:cBhvr>
                                        <p:cTn id="33" dur="200" fill="hold"/>
                                        <p:tgtEl>
                                          <p:spTgt spid="10"/>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repeatCount="4000" fill="hold" nodeType="clickEffect">
                                  <p:stCondLst>
                                    <p:cond delay="0"/>
                                  </p:stCondLst>
                                  <p:childTnLst>
                                    <p:animClr clrSpc="rgb" dir="cw">
                                      <p:cBhvr>
                                        <p:cTn id="40" dur="200" fill="hold"/>
                                        <p:tgtEl>
                                          <p:spTgt spid="8"/>
                                        </p:tgtEl>
                                        <p:attrNameLst>
                                          <p:attrName>fillcolor</p:attrName>
                                        </p:attrNameLst>
                                      </p:cBhvr>
                                      <p:to>
                                        <a:srgbClr val="FF7C80"/>
                                      </p:to>
                                    </p:animClr>
                                    <p:set>
                                      <p:cBhvr>
                                        <p:cTn id="41" dur="200" fill="hold"/>
                                        <p:tgtEl>
                                          <p:spTgt spid="8"/>
                                        </p:tgtEl>
                                        <p:attrNameLst>
                                          <p:attrName>fill.type</p:attrName>
                                        </p:attrNameLst>
                                      </p:cBhvr>
                                      <p:to>
                                        <p:strVal val="solid"/>
                                      </p:to>
                                    </p:set>
                                    <p:set>
                                      <p:cBhvr>
                                        <p:cTn id="42" dur="200" fill="hold"/>
                                        <p:tgtEl>
                                          <p:spTgt spid="8"/>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2" name="Am-thanh-tra-loi-sai-www_nhacchuongvui_com.wav"/>
                                        </p:tgtEl>
                                      </p:cMediaNode>
                                    </p:audio>
                                  </p:sub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96D5B7-A652-499B-8367-A2C76332307C}"/>
              </a:ext>
            </a:extLst>
          </p:cNvPr>
          <p:cNvPicPr>
            <a:picLocks noChangeAspect="1"/>
          </p:cNvPicPr>
          <p:nvPr/>
        </p:nvPicPr>
        <p:blipFill rotWithShape="1">
          <a:blip r:embed="rId4"/>
          <a:srcRect l="22126" t="8696" r="20544" b="7807"/>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EB41B09-76B4-4D96-B745-E28F59D0A06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9040" y="202376"/>
            <a:ext cx="7232166" cy="3213697"/>
          </a:xfrm>
          <a:prstGeom prst="rect">
            <a:avLst/>
          </a:prstGeom>
        </p:spPr>
      </p:pic>
      <p:pic>
        <p:nvPicPr>
          <p:cNvPr id="4" name="Picture 3">
            <a:extLst>
              <a:ext uri="{FF2B5EF4-FFF2-40B4-BE49-F238E27FC236}">
                <a16:creationId xmlns:a16="http://schemas.microsoft.com/office/drawing/2014/main" id="{A1927ABD-5C27-4EBE-9803-7C1A1088FF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3344" y="1112570"/>
            <a:ext cx="4164118" cy="5538747"/>
          </a:xfrm>
          <a:prstGeom prst="rect">
            <a:avLst/>
          </a:prstGeom>
        </p:spPr>
      </p:pic>
      <p:pic>
        <p:nvPicPr>
          <p:cNvPr id="5" name="Picture 4" descr="Scripted Clock Animation - Openclipart">
            <a:extLst>
              <a:ext uri="{FF2B5EF4-FFF2-40B4-BE49-F238E27FC236}">
                <a16:creationId xmlns:a16="http://schemas.microsoft.com/office/drawing/2014/main" id="{9B759FDA-A26C-42D9-8CF4-608F57585507}"/>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08001" y="202377"/>
            <a:ext cx="1749230" cy="17492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064D45-9857-4A7A-ADD8-1EE69BEC4B74}"/>
              </a:ext>
            </a:extLst>
          </p:cNvPr>
          <p:cNvSpPr txBox="1"/>
          <p:nvPr/>
        </p:nvSpPr>
        <p:spPr>
          <a:xfrm>
            <a:off x="2765232" y="487680"/>
            <a:ext cx="671404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 </a:t>
            </a:r>
            <a:r>
              <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Nội dung nào không đúng với dân cư, dân tộc ở nước ta?</a:t>
            </a:r>
            <a:endPar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Đ Ghé thăm Fb.com/nkpowerskills">
            <a:extLst>
              <a:ext uri="{FF2B5EF4-FFF2-40B4-BE49-F238E27FC236}">
                <a16:creationId xmlns:a16="http://schemas.microsoft.com/office/drawing/2014/main" id="{D08D11D3-F344-45A1-9102-18221A40D1DF}"/>
              </a:ext>
            </a:extLst>
          </p:cNvPr>
          <p:cNvSpPr/>
          <p:nvPr/>
        </p:nvSpPr>
        <p:spPr>
          <a:xfrm>
            <a:off x="2479040" y="4868215"/>
            <a:ext cx="3494681"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defRPr/>
            </a:pPr>
            <a:r>
              <a:rPr 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 </a:t>
            </a:r>
            <a:r>
              <a:rPr lang="vi-V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Mức sống của các dân tộc ít người đã ở mức cao.</a:t>
            </a:r>
            <a:endPar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8" name="Ghé thăm Fb.com/nkpowerskills">
            <a:extLst>
              <a:ext uri="{FF2B5EF4-FFF2-40B4-BE49-F238E27FC236}">
                <a16:creationId xmlns:a16="http://schemas.microsoft.com/office/drawing/2014/main" id="{ED525637-9ED8-4BEF-82A5-CA4FED7AB7C8}"/>
              </a:ext>
            </a:extLst>
          </p:cNvPr>
          <p:cNvSpPr/>
          <p:nvPr/>
        </p:nvSpPr>
        <p:spPr>
          <a:xfrm>
            <a:off x="6274111" y="3526610"/>
            <a:ext cx="3519807"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defRPr/>
            </a:pPr>
            <a:r>
              <a:rPr 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 </a:t>
            </a:r>
            <a:r>
              <a:rPr lang="en-US" sz="20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Các</a:t>
            </a:r>
            <a:r>
              <a:rPr 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0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dân</a:t>
            </a:r>
            <a:r>
              <a:rPr 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0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tộc</a:t>
            </a:r>
            <a:r>
              <a:rPr 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0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luôn</a:t>
            </a:r>
            <a:r>
              <a:rPr 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0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phát</a:t>
            </a:r>
            <a:r>
              <a:rPr 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0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huy</a:t>
            </a:r>
            <a:r>
              <a:rPr 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0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truyền</a:t>
            </a:r>
            <a:r>
              <a:rPr 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0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thống</a:t>
            </a:r>
            <a:r>
              <a:rPr 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0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sản</a:t>
            </a:r>
            <a:r>
              <a:rPr 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0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xuất</a:t>
            </a:r>
            <a:r>
              <a:rPr 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9" name="Ghé thăm Fb.com/nkpowerskills">
            <a:extLst>
              <a:ext uri="{FF2B5EF4-FFF2-40B4-BE49-F238E27FC236}">
                <a16:creationId xmlns:a16="http://schemas.microsoft.com/office/drawing/2014/main" id="{6070AC7C-5ED0-44DC-9517-DB3C7A630B67}"/>
              </a:ext>
            </a:extLst>
          </p:cNvPr>
          <p:cNvSpPr/>
          <p:nvPr/>
        </p:nvSpPr>
        <p:spPr>
          <a:xfrm>
            <a:off x="2479040" y="3526610"/>
            <a:ext cx="3494681"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defRPr/>
            </a:pP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Các</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dân</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tộc</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luôn</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đoàn</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kết</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bên</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nhau</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10" name="Ghé thăm Fb.com/nkpowerskills">
            <a:extLst>
              <a:ext uri="{FF2B5EF4-FFF2-40B4-BE49-F238E27FC236}">
                <a16:creationId xmlns:a16="http://schemas.microsoft.com/office/drawing/2014/main" id="{80210ED1-DEF0-4156-8010-F33092F5A87E}"/>
              </a:ext>
            </a:extLst>
          </p:cNvPr>
          <p:cNvSpPr/>
          <p:nvPr/>
        </p:nvSpPr>
        <p:spPr>
          <a:xfrm>
            <a:off x="6258236" y="4868215"/>
            <a:ext cx="3519807"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defRPr/>
            </a:pP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Sự</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phát</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triển</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kinh</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tế</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xã</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hội</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giữa</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các</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vùng</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còn</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chênh</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lệch</a:t>
            </a:r>
            <a:r>
              <a:rPr lang="en-US"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11" name="Picture 10">
            <a:hlinkClick r:id="" action="ppaction://noaction"/>
            <a:extLst>
              <a:ext uri="{FF2B5EF4-FFF2-40B4-BE49-F238E27FC236}">
                <a16:creationId xmlns:a16="http://schemas.microsoft.com/office/drawing/2014/main" id="{9296A991-DB0A-4F31-8BD5-A0FC589A750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6933" y="5681246"/>
            <a:ext cx="970071" cy="970071"/>
          </a:xfrm>
          <a:prstGeom prst="rect">
            <a:avLst/>
          </a:prstGeom>
          <a:effectLst>
            <a:glow rad="101600">
              <a:schemeClr val="bg1">
                <a:alpha val="60000"/>
              </a:schemeClr>
            </a:glow>
          </a:effectLst>
        </p:spPr>
      </p:pic>
      <p:pic>
        <p:nvPicPr>
          <p:cNvPr id="13" name="Picture 6" descr="Káº¿t quáº£ hÃ¬nh áº£nh cho wrong icon">
            <a:extLst>
              <a:ext uri="{FF2B5EF4-FFF2-40B4-BE49-F238E27FC236}">
                <a16:creationId xmlns:a16="http://schemas.microsoft.com/office/drawing/2014/main" id="{008317B7-8C3E-4458-A89E-A14AA2AD10A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223997" y="3592456"/>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wrong icon">
            <a:extLst>
              <a:ext uri="{FF2B5EF4-FFF2-40B4-BE49-F238E27FC236}">
                <a16:creationId xmlns:a16="http://schemas.microsoft.com/office/drawing/2014/main" id="{2CD6F7A9-4D7C-4877-BF3B-871CCAA08578}"/>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208122" y="4971647"/>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áº¿t quáº£ hÃ¬nh áº£nh cho wrong icon">
            <a:extLst>
              <a:ext uri="{FF2B5EF4-FFF2-40B4-BE49-F238E27FC236}">
                <a16:creationId xmlns:a16="http://schemas.microsoft.com/office/drawing/2014/main" id="{09DEAD62-06CC-4541-AFEE-8562F1A4D3B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321200" y="3630042"/>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AA948A0A-849D-44EB-F7CC-5DC5000D07C9}"/>
              </a:ext>
            </a:extLst>
          </p:cNvPr>
          <p:cNvPicPr>
            <a:picLocks noChangeAspect="1"/>
          </p:cNvPicPr>
          <p:nvPr/>
        </p:nvPicPr>
        <p:blipFill>
          <a:blip r:embed="rId10"/>
          <a:srcRect/>
          <a:stretch>
            <a:fillRect/>
          </a:stretch>
        </p:blipFill>
        <p:spPr>
          <a:xfrm>
            <a:off x="3986299" y="4648199"/>
            <a:ext cx="2459923" cy="1758845"/>
          </a:xfrm>
          <a:prstGeom prst="rect">
            <a:avLst/>
          </a:prstGeom>
        </p:spPr>
      </p:pic>
    </p:spTree>
    <p:extLst>
      <p:ext uri="{BB962C8B-B14F-4D97-AF65-F5344CB8AC3E}">
        <p14:creationId xmlns:p14="http://schemas.microsoft.com/office/powerpoint/2010/main" val="318101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9"/>
                                        </p:tgtEl>
                                        <p:attrNameLst>
                                          <p:attrName>fillcolor</p:attrName>
                                        </p:attrNameLst>
                                      </p:cBhvr>
                                      <p:to>
                                        <a:srgbClr val="FF7C80"/>
                                      </p:to>
                                    </p:animClr>
                                    <p:set>
                                      <p:cBhvr>
                                        <p:cTn id="7" dur="200" fill="hold"/>
                                        <p:tgtEl>
                                          <p:spTgt spid="9"/>
                                        </p:tgtEl>
                                        <p:attrNameLst>
                                          <p:attrName>fill.type</p:attrName>
                                        </p:attrNameLst>
                                      </p:cBhvr>
                                      <p:to>
                                        <p:strVal val="solid"/>
                                      </p:to>
                                    </p:set>
                                    <p:set>
                                      <p:cBhvr>
                                        <p:cTn id="8" dur="200" fill="hold"/>
                                        <p:tgtEl>
                                          <p:spTgt spid="9"/>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7"/>
                                        </p:tgtEl>
                                        <p:attrNameLst>
                                          <p:attrName>fillcolor</p:attrName>
                                        </p:attrNameLst>
                                      </p:cBhvr>
                                      <p:to>
                                        <a:srgbClr val="00FF00"/>
                                      </p:to>
                                    </p:animClr>
                                    <p:set>
                                      <p:cBhvr>
                                        <p:cTn id="16" dur="200" fill="hold"/>
                                        <p:tgtEl>
                                          <p:spTgt spid="7"/>
                                        </p:tgtEl>
                                        <p:attrNameLst>
                                          <p:attrName>fill.type</p:attrName>
                                        </p:attrNameLst>
                                      </p:cBhvr>
                                      <p:to>
                                        <p:strVal val="solid"/>
                                      </p:to>
                                    </p:set>
                                    <p:set>
                                      <p:cBhvr>
                                        <p:cTn id="17" dur="200" fill="hold"/>
                                        <p:tgtEl>
                                          <p:spTgt spid="7"/>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3" name="Am-thanh-tra-loi-dung-www_nhacchuongvui_com.wav"/>
                                        </p:tgtEl>
                                      </p:cMediaNode>
                                    </p:audio>
                                  </p:subTnLst>
                                </p:cTn>
                              </p:par>
                              <p:par>
                                <p:cTn id="18" presetID="26" presetClass="emph" presetSubtype="0" repeatCount="indefinite" fill="hold" nodeType="with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emph" presetSubtype="2" repeatCount="4000" fill="hold" nodeType="clickEffect">
                                  <p:stCondLst>
                                    <p:cond delay="0"/>
                                  </p:stCondLst>
                                  <p:childTnLst>
                                    <p:animClr clrSpc="rgb" dir="cw">
                                      <p:cBhvr>
                                        <p:cTn id="30" dur="200" fill="hold"/>
                                        <p:tgtEl>
                                          <p:spTgt spid="10"/>
                                        </p:tgtEl>
                                        <p:attrNameLst>
                                          <p:attrName>fillcolor</p:attrName>
                                        </p:attrNameLst>
                                      </p:cBhvr>
                                      <p:to>
                                        <a:srgbClr val="FF7C80"/>
                                      </p:to>
                                    </p:animClr>
                                    <p:set>
                                      <p:cBhvr>
                                        <p:cTn id="31" dur="200" fill="hold"/>
                                        <p:tgtEl>
                                          <p:spTgt spid="10"/>
                                        </p:tgtEl>
                                        <p:attrNameLst>
                                          <p:attrName>fill.type</p:attrName>
                                        </p:attrNameLst>
                                      </p:cBhvr>
                                      <p:to>
                                        <p:strVal val="solid"/>
                                      </p:to>
                                    </p:set>
                                    <p:set>
                                      <p:cBhvr>
                                        <p:cTn id="32" dur="200" fill="hold"/>
                                        <p:tgtEl>
                                          <p:spTgt spid="10"/>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repeatCount="4000" fill="hold" nodeType="clickEffect">
                                  <p:stCondLst>
                                    <p:cond delay="0"/>
                                  </p:stCondLst>
                                  <p:childTnLst>
                                    <p:animClr clrSpc="rgb" dir="cw">
                                      <p:cBhvr>
                                        <p:cTn id="39" dur="200" fill="hold"/>
                                        <p:tgtEl>
                                          <p:spTgt spid="8"/>
                                        </p:tgtEl>
                                        <p:attrNameLst>
                                          <p:attrName>fillcolor</p:attrName>
                                        </p:attrNameLst>
                                      </p:cBhvr>
                                      <p:to>
                                        <a:srgbClr val="FF7C80"/>
                                      </p:to>
                                    </p:animClr>
                                    <p:set>
                                      <p:cBhvr>
                                        <p:cTn id="40" dur="200" fill="hold"/>
                                        <p:tgtEl>
                                          <p:spTgt spid="8"/>
                                        </p:tgtEl>
                                        <p:attrNameLst>
                                          <p:attrName>fill.type</p:attrName>
                                        </p:attrNameLst>
                                      </p:cBhvr>
                                      <p:to>
                                        <p:strVal val="solid"/>
                                      </p:to>
                                    </p:set>
                                    <p:set>
                                      <p:cBhvr>
                                        <p:cTn id="41" dur="200" fill="hold"/>
                                        <p:tgtEl>
                                          <p:spTgt spid="8"/>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par>
                                <p:cTn id="42" presetID="1"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C8A86F-551F-4B3D-8D40-091043922207}"/>
              </a:ext>
            </a:extLst>
          </p:cNvPr>
          <p:cNvPicPr>
            <a:picLocks noChangeAspect="1"/>
          </p:cNvPicPr>
          <p:nvPr/>
        </p:nvPicPr>
        <p:blipFill rotWithShape="1">
          <a:blip r:embed="rId4"/>
          <a:srcRect l="22126" t="8696" r="20544" b="7807"/>
          <a:stretch/>
        </p:blipFill>
        <p:spPr>
          <a:xfrm>
            <a:off x="0" y="0"/>
            <a:ext cx="12192000" cy="6858000"/>
          </a:xfrm>
          <a:prstGeom prst="rect">
            <a:avLst/>
          </a:prstGeom>
        </p:spPr>
      </p:pic>
      <p:pic>
        <p:nvPicPr>
          <p:cNvPr id="3" name="Picture 2">
            <a:extLst>
              <a:ext uri="{FF2B5EF4-FFF2-40B4-BE49-F238E27FC236}">
                <a16:creationId xmlns:a16="http://schemas.microsoft.com/office/drawing/2014/main" id="{E7F68DD7-C1C4-486F-B390-1C1C0CE2AC5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9040" y="202376"/>
            <a:ext cx="7232166" cy="3213697"/>
          </a:xfrm>
          <a:prstGeom prst="rect">
            <a:avLst/>
          </a:prstGeom>
        </p:spPr>
      </p:pic>
      <p:pic>
        <p:nvPicPr>
          <p:cNvPr id="4" name="Picture 3">
            <a:extLst>
              <a:ext uri="{FF2B5EF4-FFF2-40B4-BE49-F238E27FC236}">
                <a16:creationId xmlns:a16="http://schemas.microsoft.com/office/drawing/2014/main" id="{F8CB4B14-EB5F-4EE5-9A0B-334E38135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3344" y="1112570"/>
            <a:ext cx="4164118" cy="5538747"/>
          </a:xfrm>
          <a:prstGeom prst="rect">
            <a:avLst/>
          </a:prstGeom>
        </p:spPr>
      </p:pic>
      <p:pic>
        <p:nvPicPr>
          <p:cNvPr id="5" name="Picture 4" descr="Scripted Clock Animation - Openclipart">
            <a:extLst>
              <a:ext uri="{FF2B5EF4-FFF2-40B4-BE49-F238E27FC236}">
                <a16:creationId xmlns:a16="http://schemas.microsoft.com/office/drawing/2014/main" id="{C21907F6-7B65-431D-941E-EB4E1954D16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08001" y="202377"/>
            <a:ext cx="1749230" cy="17492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461E7B-1981-4A9E-BDEC-B004026084B0}"/>
              </a:ext>
            </a:extLst>
          </p:cNvPr>
          <p:cNvSpPr txBox="1"/>
          <p:nvPr/>
        </p:nvSpPr>
        <p:spPr>
          <a:xfrm>
            <a:off x="2765232" y="487680"/>
            <a:ext cx="671404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 </a:t>
            </a:r>
            <a:r>
              <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Đâu không phải là một trong những dân tộc có số dân đông nhất nước ta?</a:t>
            </a:r>
            <a:endPar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Đ Ghé thăm Fb.com/nkpowerskills">
            <a:extLst>
              <a:ext uri="{FF2B5EF4-FFF2-40B4-BE49-F238E27FC236}">
                <a16:creationId xmlns:a16="http://schemas.microsoft.com/office/drawing/2014/main" id="{891307AC-722F-4484-8DA8-258CB2ACE412}"/>
              </a:ext>
            </a:extLst>
          </p:cNvPr>
          <p:cNvSpPr/>
          <p:nvPr/>
        </p:nvSpPr>
        <p:spPr>
          <a:xfrm>
            <a:off x="6311388" y="4781540"/>
            <a:ext cx="3494681"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D. Ê-</a:t>
            </a:r>
            <a:r>
              <a:rPr kumimoji="0" lang="en-US" sz="32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đê</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8" name="Ghé thăm Fb.com/nkpowerskills">
            <a:extLst>
              <a:ext uri="{FF2B5EF4-FFF2-40B4-BE49-F238E27FC236}">
                <a16:creationId xmlns:a16="http://schemas.microsoft.com/office/drawing/2014/main" id="{11EA5E32-8A2B-4FFC-96FE-094E7BC1D83C}"/>
              </a:ext>
            </a:extLst>
          </p:cNvPr>
          <p:cNvSpPr/>
          <p:nvPr/>
        </p:nvSpPr>
        <p:spPr>
          <a:xfrm>
            <a:off x="2482351" y="3507614"/>
            <a:ext cx="3519807"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 </a:t>
            </a:r>
            <a:r>
              <a:rPr lang="en-US" sz="32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Kinh</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9" name="Ghé thăm Fb.com/nkpowerskills">
            <a:extLst>
              <a:ext uri="{FF2B5EF4-FFF2-40B4-BE49-F238E27FC236}">
                <a16:creationId xmlns:a16="http://schemas.microsoft.com/office/drawing/2014/main" id="{BA86DF8C-5353-4D0F-AA32-7D6F0B632BFB}"/>
              </a:ext>
            </a:extLst>
          </p:cNvPr>
          <p:cNvSpPr/>
          <p:nvPr/>
        </p:nvSpPr>
        <p:spPr>
          <a:xfrm>
            <a:off x="2479040" y="4781540"/>
            <a:ext cx="3494681"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 Thái</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0" name="Ghé thăm Fb.com/nkpowerskills">
            <a:extLst>
              <a:ext uri="{FF2B5EF4-FFF2-40B4-BE49-F238E27FC236}">
                <a16:creationId xmlns:a16="http://schemas.microsoft.com/office/drawing/2014/main" id="{385203DD-58EE-4464-AE6E-DDCEA88D685F}"/>
              </a:ext>
            </a:extLst>
          </p:cNvPr>
          <p:cNvSpPr/>
          <p:nvPr/>
        </p:nvSpPr>
        <p:spPr>
          <a:xfrm>
            <a:off x="6274111" y="3511317"/>
            <a:ext cx="3519807"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Tày</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11" name="Picture 10">
            <a:hlinkClick r:id="" action="ppaction://noaction"/>
            <a:extLst>
              <a:ext uri="{FF2B5EF4-FFF2-40B4-BE49-F238E27FC236}">
                <a16:creationId xmlns:a16="http://schemas.microsoft.com/office/drawing/2014/main" id="{BF715578-1139-450D-9758-FDFE2A183C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6933" y="5681246"/>
            <a:ext cx="970071" cy="970071"/>
          </a:xfrm>
          <a:prstGeom prst="rect">
            <a:avLst/>
          </a:prstGeom>
          <a:effectLst>
            <a:glow rad="101600">
              <a:schemeClr val="bg1">
                <a:alpha val="60000"/>
              </a:schemeClr>
            </a:glow>
          </a:effectLst>
        </p:spPr>
      </p:pic>
      <p:pic>
        <p:nvPicPr>
          <p:cNvPr id="13" name="Picture 6" descr="Káº¿t quáº£ hÃ¬nh áº£nh cho wrong icon">
            <a:extLst>
              <a:ext uri="{FF2B5EF4-FFF2-40B4-BE49-F238E27FC236}">
                <a16:creationId xmlns:a16="http://schemas.microsoft.com/office/drawing/2014/main" id="{58C216BD-3EE6-4A05-912A-61402EDC63E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432237" y="3573460"/>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wrong icon">
            <a:extLst>
              <a:ext uri="{FF2B5EF4-FFF2-40B4-BE49-F238E27FC236}">
                <a16:creationId xmlns:a16="http://schemas.microsoft.com/office/drawing/2014/main" id="{BFFE0D93-F3CB-4FDF-9AD8-1DB23A1FB123}"/>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223997" y="3614749"/>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áº¿t quáº£ hÃ¬nh áº£nh cho wrong icon">
            <a:extLst>
              <a:ext uri="{FF2B5EF4-FFF2-40B4-BE49-F238E27FC236}">
                <a16:creationId xmlns:a16="http://schemas.microsoft.com/office/drawing/2014/main" id="{2D2312C3-1BAF-4991-BC96-D7B25367EDE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321200" y="4884972"/>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8A6BF786-5B83-8C4B-4E7E-6B3F48C171E0}"/>
              </a:ext>
            </a:extLst>
          </p:cNvPr>
          <p:cNvPicPr>
            <a:picLocks noChangeAspect="1"/>
          </p:cNvPicPr>
          <p:nvPr/>
        </p:nvPicPr>
        <p:blipFill>
          <a:blip r:embed="rId10"/>
          <a:srcRect/>
          <a:stretch>
            <a:fillRect/>
          </a:stretch>
        </p:blipFill>
        <p:spPr>
          <a:xfrm>
            <a:off x="7578586" y="3819525"/>
            <a:ext cx="3325856" cy="3009900"/>
          </a:xfrm>
          <a:prstGeom prst="rect">
            <a:avLst/>
          </a:prstGeom>
        </p:spPr>
      </p:pic>
    </p:spTree>
    <p:extLst>
      <p:ext uri="{BB962C8B-B14F-4D97-AF65-F5344CB8AC3E}">
        <p14:creationId xmlns:p14="http://schemas.microsoft.com/office/powerpoint/2010/main" val="7001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9"/>
                                        </p:tgtEl>
                                        <p:attrNameLst>
                                          <p:attrName>fillcolor</p:attrName>
                                        </p:attrNameLst>
                                      </p:cBhvr>
                                      <p:to>
                                        <a:srgbClr val="FF7C80"/>
                                      </p:to>
                                    </p:animClr>
                                    <p:set>
                                      <p:cBhvr>
                                        <p:cTn id="7" dur="200" fill="hold"/>
                                        <p:tgtEl>
                                          <p:spTgt spid="9"/>
                                        </p:tgtEl>
                                        <p:attrNameLst>
                                          <p:attrName>fill.type</p:attrName>
                                        </p:attrNameLst>
                                      </p:cBhvr>
                                      <p:to>
                                        <p:strVal val="solid"/>
                                      </p:to>
                                    </p:set>
                                    <p:set>
                                      <p:cBhvr>
                                        <p:cTn id="8" dur="200" fill="hold"/>
                                        <p:tgtEl>
                                          <p:spTgt spid="9"/>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7"/>
                                        </p:tgtEl>
                                        <p:attrNameLst>
                                          <p:attrName>fillcolor</p:attrName>
                                        </p:attrNameLst>
                                      </p:cBhvr>
                                      <p:to>
                                        <a:srgbClr val="00FF00"/>
                                      </p:to>
                                    </p:animClr>
                                    <p:set>
                                      <p:cBhvr>
                                        <p:cTn id="16" dur="200" fill="hold"/>
                                        <p:tgtEl>
                                          <p:spTgt spid="7"/>
                                        </p:tgtEl>
                                        <p:attrNameLst>
                                          <p:attrName>fill.type</p:attrName>
                                        </p:attrNameLst>
                                      </p:cBhvr>
                                      <p:to>
                                        <p:strVal val="solid"/>
                                      </p:to>
                                    </p:set>
                                    <p:set>
                                      <p:cBhvr>
                                        <p:cTn id="17" dur="200" fill="hold"/>
                                        <p:tgtEl>
                                          <p:spTgt spid="7"/>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3" name="Am-thanh-tra-loi-dung-www_nhacchuongvui_com.wav"/>
                                        </p:tgtEl>
                                      </p:cMediaNode>
                                    </p:audio>
                                  </p:subTnLst>
                                </p:cTn>
                              </p:par>
                              <p:par>
                                <p:cTn id="18" presetID="26" presetClass="emph" presetSubtype="0" repeatCount="indefinite" fill="hold" nodeType="with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cTn>
                              </p:par>
                            </p:childTnLst>
                          </p:cTn>
                        </p:par>
                        <p:par>
                          <p:cTn id="21" fill="hold">
                            <p:stCondLst>
                              <p:cond delay="800"/>
                            </p:stCondLst>
                            <p:childTnLst>
                              <p:par>
                                <p:cTn id="22" presetID="42"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repeatCount="4000" fill="hold" nodeType="clickEffect">
                                  <p:stCondLst>
                                    <p:cond delay="0"/>
                                  </p:stCondLst>
                                  <p:childTnLst>
                                    <p:animClr clrSpc="rgb" dir="cw">
                                      <p:cBhvr>
                                        <p:cTn id="31" dur="200" fill="hold"/>
                                        <p:tgtEl>
                                          <p:spTgt spid="10"/>
                                        </p:tgtEl>
                                        <p:attrNameLst>
                                          <p:attrName>fillcolor</p:attrName>
                                        </p:attrNameLst>
                                      </p:cBhvr>
                                      <p:to>
                                        <a:srgbClr val="FF7C80"/>
                                      </p:to>
                                    </p:animClr>
                                    <p:set>
                                      <p:cBhvr>
                                        <p:cTn id="32" dur="200" fill="hold"/>
                                        <p:tgtEl>
                                          <p:spTgt spid="10"/>
                                        </p:tgtEl>
                                        <p:attrNameLst>
                                          <p:attrName>fill.type</p:attrName>
                                        </p:attrNameLst>
                                      </p:cBhvr>
                                      <p:to>
                                        <p:strVal val="solid"/>
                                      </p:to>
                                    </p:set>
                                    <p:set>
                                      <p:cBhvr>
                                        <p:cTn id="33" dur="200" fill="hold"/>
                                        <p:tgtEl>
                                          <p:spTgt spid="10"/>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repeatCount="4000" fill="hold" nodeType="clickEffect">
                                  <p:stCondLst>
                                    <p:cond delay="0"/>
                                  </p:stCondLst>
                                  <p:childTnLst>
                                    <p:animClr clrSpc="rgb" dir="cw">
                                      <p:cBhvr>
                                        <p:cTn id="40" dur="200" fill="hold"/>
                                        <p:tgtEl>
                                          <p:spTgt spid="8"/>
                                        </p:tgtEl>
                                        <p:attrNameLst>
                                          <p:attrName>fillcolor</p:attrName>
                                        </p:attrNameLst>
                                      </p:cBhvr>
                                      <p:to>
                                        <a:srgbClr val="FF7C80"/>
                                      </p:to>
                                    </p:animClr>
                                    <p:set>
                                      <p:cBhvr>
                                        <p:cTn id="41" dur="200" fill="hold"/>
                                        <p:tgtEl>
                                          <p:spTgt spid="8"/>
                                        </p:tgtEl>
                                        <p:attrNameLst>
                                          <p:attrName>fill.type</p:attrName>
                                        </p:attrNameLst>
                                      </p:cBhvr>
                                      <p:to>
                                        <p:strVal val="solid"/>
                                      </p:to>
                                    </p:set>
                                    <p:set>
                                      <p:cBhvr>
                                        <p:cTn id="42" dur="200" fill="hold"/>
                                        <p:tgtEl>
                                          <p:spTgt spid="8"/>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2" name="Am-thanh-tra-loi-sai-www_nhacchuongvui_com.wav"/>
                                        </p:tgtEl>
                                      </p:cMediaNode>
                                    </p:audio>
                                  </p:sub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8"/>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408</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Cambria</vt:lpstr>
      <vt:lpstr>等线</vt:lpstr>
      <vt:lpstr>Tahoma</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26</cp:revision>
  <dcterms:created xsi:type="dcterms:W3CDTF">2024-07-21T09:19:51Z</dcterms:created>
  <dcterms:modified xsi:type="dcterms:W3CDTF">2025-10-20T13:45:30Z</dcterms:modified>
</cp:coreProperties>
</file>