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ppt/activeX/activeX23.xml" ContentType="application/vnd.ms-office.activeX+xml"/>
  <Override PartName="/ppt/activeX/activeX24.xml" ContentType="application/vnd.ms-office.activeX+xml"/>
  <Override PartName="/ppt/activeX/activeX25.xml" ContentType="application/vnd.ms-office.activeX+xml"/>
  <Override PartName="/ppt/activeX/activeX26.xml" ContentType="application/vnd.ms-office.activeX+xml"/>
  <Override PartName="/ppt/activeX/activeX27.xml" ContentType="application/vnd.ms-office.activeX+xml"/>
  <Override PartName="/ppt/activeX/activeX28.xml" ContentType="application/vnd.ms-office.activeX+xml"/>
  <Override PartName="/ppt/activeX/activeX29.xml" ContentType="application/vnd.ms-office.activeX+xml"/>
  <Override PartName="/ppt/activeX/activeX30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8"/>
  </p:notesMasterIdLst>
  <p:sldIdLst>
    <p:sldId id="325" r:id="rId3"/>
    <p:sldId id="257" r:id="rId4"/>
    <p:sldId id="399" r:id="rId5"/>
    <p:sldId id="402" r:id="rId6"/>
    <p:sldId id="362" r:id="rId7"/>
    <p:sldId id="579" r:id="rId8"/>
    <p:sldId id="580" r:id="rId9"/>
    <p:sldId id="581" r:id="rId10"/>
    <p:sldId id="258" r:id="rId11"/>
    <p:sldId id="263" r:id="rId12"/>
    <p:sldId id="264" r:id="rId13"/>
    <p:sldId id="265" r:id="rId14"/>
    <p:sldId id="583" r:id="rId15"/>
    <p:sldId id="385" r:id="rId16"/>
    <p:sldId id="582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000099"/>
    <a:srgbClr val="E6B9B8"/>
    <a:srgbClr val="00FF00"/>
    <a:srgbClr val="FF66CC"/>
    <a:srgbClr val="006600"/>
    <a:srgbClr val="0000FF"/>
    <a:srgbClr val="FCD5B5"/>
    <a:srgbClr val="F8CBA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>
      <p:cViewPr varScale="1">
        <p:scale>
          <a:sx n="86" d="100"/>
          <a:sy n="86" d="100"/>
        </p:scale>
        <p:origin x="3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24.xml.rels><?xml version="1.0" encoding="UTF-8" standalone="yes"?>
<Relationships xmlns="http://schemas.openxmlformats.org/package/2006/relationships"><Relationship Id="rId1" Type="http://schemas.microsoft.com/office/2006/relationships/activeXControlBinary" Target="activeX24.bin"/></Relationships>
</file>

<file path=ppt/activeX/_rels/activeX25.xml.rels><?xml version="1.0" encoding="UTF-8" standalone="yes"?>
<Relationships xmlns="http://schemas.openxmlformats.org/package/2006/relationships"><Relationship Id="rId1" Type="http://schemas.microsoft.com/office/2006/relationships/activeXControlBinary" Target="activeX25.bin"/></Relationships>
</file>

<file path=ppt/activeX/_rels/activeX26.xml.rels><?xml version="1.0" encoding="UTF-8" standalone="yes"?>
<Relationships xmlns="http://schemas.openxmlformats.org/package/2006/relationships"><Relationship Id="rId1" Type="http://schemas.microsoft.com/office/2006/relationships/activeXControlBinary" Target="activeX26.bin"/></Relationships>
</file>

<file path=ppt/activeX/_rels/activeX27.xml.rels><?xml version="1.0" encoding="UTF-8" standalone="yes"?>
<Relationships xmlns="http://schemas.openxmlformats.org/package/2006/relationships"><Relationship Id="rId1" Type="http://schemas.microsoft.com/office/2006/relationships/activeXControlBinary" Target="activeX27.bin"/></Relationships>
</file>

<file path=ppt/activeX/_rels/activeX28.xml.rels><?xml version="1.0" encoding="UTF-8" standalone="yes"?>
<Relationships xmlns="http://schemas.openxmlformats.org/package/2006/relationships"><Relationship Id="rId1" Type="http://schemas.microsoft.com/office/2006/relationships/activeXControlBinary" Target="activeX28.bin"/></Relationships>
</file>

<file path=ppt/activeX/_rels/activeX29.xml.rels><?xml version="1.0" encoding="UTF-8" standalone="yes"?>
<Relationships xmlns="http://schemas.openxmlformats.org/package/2006/relationships"><Relationship Id="rId1" Type="http://schemas.microsoft.com/office/2006/relationships/activeXControlBinary" Target="activeX29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30.xml.rels><?xml version="1.0" encoding="UTF-8" standalone="yes"?>
<Relationships xmlns="http://schemas.openxmlformats.org/package/2006/relationships"><Relationship Id="rId1" Type="http://schemas.microsoft.com/office/2006/relationships/activeXControlBinary" Target="activeX30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4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7324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F17437F-A320-41AE-8AEE-03388B65FC54}" type="datetime1">
              <a:rPr lang="en-US" smtClean="0"/>
              <a:t>12/7/2022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113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B561A9B-6D0A-4353-BFF8-564EB26CF951}" type="datetime1">
              <a:rPr lang="en-US" smtClean="0"/>
              <a:t>12/7/2022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7933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BB1E393-F139-4437-A81C-86BE25AA2FCB}" type="datetime1">
              <a:rPr lang="en-US" smtClean="0"/>
              <a:t>12/7/2022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DD2E015-6622-4164-8560-E0DB0EBB1034}"/>
              </a:ext>
            </a:extLst>
          </p:cNvPr>
          <p:cNvSpPr/>
          <p:nvPr userDrawn="1"/>
        </p:nvSpPr>
        <p:spPr>
          <a:xfrm>
            <a:off x="10723418" y="233253"/>
            <a:ext cx="1388225" cy="13300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42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2248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815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134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0120978-7883-4BF6-87CC-AD0B93883DA2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EFD4081-DA05-47C0-A910-9410FC36457A}"/>
              </a:ext>
            </a:extLst>
          </p:cNvPr>
          <p:cNvSpPr/>
          <p:nvPr userDrawn="1"/>
        </p:nvSpPr>
        <p:spPr>
          <a:xfrm>
            <a:off x="11014364" y="91440"/>
            <a:ext cx="1388225" cy="13300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369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9354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13D546A-9486-4261-B07F-01D954DDC4E9}"/>
              </a:ext>
            </a:extLst>
          </p:cNvPr>
          <p:cNvSpPr/>
          <p:nvPr userDrawn="1"/>
        </p:nvSpPr>
        <p:spPr>
          <a:xfrm>
            <a:off x="11114116" y="91440"/>
            <a:ext cx="1288473" cy="12302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1852"/>
      </p:ext>
    </p:extLst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A6DE69D-A7EE-4D55-AB83-E9E0448BC2CC}" type="datetime1">
              <a:rPr lang="en-US" smtClean="0"/>
              <a:t>12/7/2022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231BAB4-56E3-487E-AEAB-FF12E9AF418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4AC3A8B-5F94-401D-B271-AD0292CD113F}"/>
              </a:ext>
            </a:extLst>
          </p:cNvPr>
          <p:cNvSpPr/>
          <p:nvPr userDrawn="1"/>
        </p:nvSpPr>
        <p:spPr>
          <a:xfrm>
            <a:off x="11155680" y="91440"/>
            <a:ext cx="1246909" cy="128016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083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C80F2DC-882D-4575-9281-AA5E2362841F}" type="datetime1">
              <a:rPr lang="en-US" smtClean="0"/>
              <a:t>12/7/2022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8828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732DA-9BAD-4DF3-8044-4E9ED9C29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17ADBD-7024-41A4-A586-3E56B39337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41084-1254-4B84-BF7C-84F1D8981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F776-9A99-4DAD-8879-007EF9381EE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88FDC-16E5-4615-A31E-B1C778631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A98F4-64C1-494A-94E6-47C56C625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E0933-5659-400E-8FBD-D3FAA2FD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77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9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52.xml"/><Relationship Id="rId34" Type="http://schemas.openxmlformats.org/officeDocument/2006/relationships/slideLayout" Target="../slideLayouts/slideLayout65.xml"/><Relationship Id="rId42" Type="http://schemas.openxmlformats.org/officeDocument/2006/relationships/slideLayout" Target="../slideLayouts/slideLayout73.xml"/><Relationship Id="rId47" Type="http://schemas.openxmlformats.org/officeDocument/2006/relationships/slideLayout" Target="../slideLayouts/slideLayout78.xml"/><Relationship Id="rId50" Type="http://schemas.openxmlformats.org/officeDocument/2006/relationships/slideLayout" Target="../slideLayouts/slideLayout81.xml"/><Relationship Id="rId55" Type="http://schemas.openxmlformats.org/officeDocument/2006/relationships/slideLayout" Target="../slideLayouts/slideLayout86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41" Type="http://schemas.openxmlformats.org/officeDocument/2006/relationships/slideLayout" Target="../slideLayouts/slideLayout72.xml"/><Relationship Id="rId54" Type="http://schemas.openxmlformats.org/officeDocument/2006/relationships/slideLayout" Target="../slideLayouts/slideLayout85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37" Type="http://schemas.openxmlformats.org/officeDocument/2006/relationships/slideLayout" Target="../slideLayouts/slideLayout68.xml"/><Relationship Id="rId40" Type="http://schemas.openxmlformats.org/officeDocument/2006/relationships/slideLayout" Target="../slideLayouts/slideLayout71.xml"/><Relationship Id="rId45" Type="http://schemas.openxmlformats.org/officeDocument/2006/relationships/slideLayout" Target="../slideLayouts/slideLayout76.xml"/><Relationship Id="rId53" Type="http://schemas.openxmlformats.org/officeDocument/2006/relationships/slideLayout" Target="../slideLayouts/slideLayout84.xml"/><Relationship Id="rId58" Type="http://schemas.openxmlformats.org/officeDocument/2006/relationships/slideLayout" Target="../slideLayouts/slideLayout89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36" Type="http://schemas.openxmlformats.org/officeDocument/2006/relationships/slideLayout" Target="../slideLayouts/slideLayout67.xml"/><Relationship Id="rId49" Type="http://schemas.openxmlformats.org/officeDocument/2006/relationships/slideLayout" Target="../slideLayouts/slideLayout80.xml"/><Relationship Id="rId57" Type="http://schemas.openxmlformats.org/officeDocument/2006/relationships/slideLayout" Target="../slideLayouts/slideLayout88.xml"/><Relationship Id="rId61" Type="http://schemas.openxmlformats.org/officeDocument/2006/relationships/theme" Target="../theme/theme2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4" Type="http://schemas.openxmlformats.org/officeDocument/2006/relationships/slideLayout" Target="../slideLayouts/slideLayout75.xml"/><Relationship Id="rId52" Type="http://schemas.openxmlformats.org/officeDocument/2006/relationships/slideLayout" Target="../slideLayouts/slideLayout83.xml"/><Relationship Id="rId6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35" Type="http://schemas.openxmlformats.org/officeDocument/2006/relationships/slideLayout" Target="../slideLayouts/slideLayout66.xml"/><Relationship Id="rId43" Type="http://schemas.openxmlformats.org/officeDocument/2006/relationships/slideLayout" Target="../slideLayouts/slideLayout74.xml"/><Relationship Id="rId48" Type="http://schemas.openxmlformats.org/officeDocument/2006/relationships/slideLayout" Target="../slideLayouts/slideLayout79.xml"/><Relationship Id="rId56" Type="http://schemas.openxmlformats.org/officeDocument/2006/relationships/slideLayout" Target="../slideLayouts/slideLayout87.xml"/><Relationship Id="rId8" Type="http://schemas.openxmlformats.org/officeDocument/2006/relationships/slideLayout" Target="../slideLayouts/slideLayout39.xml"/><Relationship Id="rId51" Type="http://schemas.openxmlformats.org/officeDocument/2006/relationships/slideLayout" Target="../slideLayouts/slideLayout82.xml"/><Relationship Id="rId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slideLayout" Target="../slideLayouts/slideLayout64.xml"/><Relationship Id="rId38" Type="http://schemas.openxmlformats.org/officeDocument/2006/relationships/slideLayout" Target="../slideLayouts/slideLayout69.xml"/><Relationship Id="rId46" Type="http://schemas.openxmlformats.org/officeDocument/2006/relationships/slideLayout" Target="../slideLayouts/slideLayout77.xml"/><Relationship Id="rId5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649" r:id="rId13"/>
    <p:sldLayoutId id="2147483753" r:id="rId14"/>
    <p:sldLayoutId id="2147483752" r:id="rId15"/>
    <p:sldLayoutId id="2147483751" r:id="rId16"/>
    <p:sldLayoutId id="2147483750" r:id="rId17"/>
    <p:sldLayoutId id="2147483749" r:id="rId18"/>
    <p:sldLayoutId id="2147483748" r:id="rId19"/>
    <p:sldLayoutId id="2147483652" r:id="rId20"/>
    <p:sldLayoutId id="2147483653" r:id="rId21"/>
    <p:sldLayoutId id="2147483654" r:id="rId22"/>
    <p:sldLayoutId id="2147483655" r:id="rId23"/>
    <p:sldLayoutId id="2147483754" r:id="rId24"/>
    <p:sldLayoutId id="2147483737" r:id="rId25"/>
    <p:sldLayoutId id="2147483733" r:id="rId26"/>
    <p:sldLayoutId id="2147483657" r:id="rId27"/>
    <p:sldLayoutId id="2147483658" r:id="rId28"/>
    <p:sldLayoutId id="2147483659" r:id="rId29"/>
    <p:sldLayoutId id="2147483660" r:id="rId30"/>
    <p:sldLayoutId id="2147483661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7" r:id="rId2"/>
    <p:sldLayoutId id="2147483746" r:id="rId3"/>
    <p:sldLayoutId id="2147483745" r:id="rId4"/>
    <p:sldLayoutId id="2147483744" r:id="rId5"/>
    <p:sldLayoutId id="2147483743" r:id="rId6"/>
    <p:sldLayoutId id="2147483742" r:id="rId7"/>
    <p:sldLayoutId id="2147483741" r:id="rId8"/>
    <p:sldLayoutId id="2147483740" r:id="rId9"/>
    <p:sldLayoutId id="2147483739" r:id="rId10"/>
    <p:sldLayoutId id="2147483738" r:id="rId11"/>
    <p:sldLayoutId id="2147483736" r:id="rId12"/>
    <p:sldLayoutId id="2147483735" r:id="rId13"/>
    <p:sldLayoutId id="2147483734" r:id="rId14"/>
    <p:sldLayoutId id="2147483732" r:id="rId15"/>
    <p:sldLayoutId id="2147483731" r:id="rId16"/>
    <p:sldLayoutId id="2147483730" r:id="rId17"/>
    <p:sldLayoutId id="2147483729" r:id="rId18"/>
    <p:sldLayoutId id="2147483728" r:id="rId19"/>
    <p:sldLayoutId id="2147483727" r:id="rId20"/>
    <p:sldLayoutId id="2147483726" r:id="rId21"/>
    <p:sldLayoutId id="2147483725" r:id="rId22"/>
    <p:sldLayoutId id="2147483724" r:id="rId23"/>
    <p:sldLayoutId id="2147483723" r:id="rId24"/>
    <p:sldLayoutId id="2147483722" r:id="rId25"/>
    <p:sldLayoutId id="2147483721" r:id="rId26"/>
    <p:sldLayoutId id="2147483720" r:id="rId27"/>
    <p:sldLayoutId id="2147483719" r:id="rId28"/>
    <p:sldLayoutId id="2147483718" r:id="rId29"/>
    <p:sldLayoutId id="2147483717" r:id="rId30"/>
    <p:sldLayoutId id="2147483716" r:id="rId31"/>
    <p:sldLayoutId id="2147483715" r:id="rId32"/>
    <p:sldLayoutId id="2147483714" r:id="rId33"/>
    <p:sldLayoutId id="2147483713" r:id="rId34"/>
    <p:sldLayoutId id="2147483712" r:id="rId35"/>
    <p:sldLayoutId id="2147483711" r:id="rId36"/>
    <p:sldLayoutId id="2147483710" r:id="rId37"/>
    <p:sldLayoutId id="2147483709" r:id="rId38"/>
    <p:sldLayoutId id="2147483708" r:id="rId39"/>
    <p:sldLayoutId id="2147483707" r:id="rId40"/>
    <p:sldLayoutId id="2147483706" r:id="rId41"/>
    <p:sldLayoutId id="2147483705" r:id="rId42"/>
    <p:sldLayoutId id="2147483704" r:id="rId43"/>
    <p:sldLayoutId id="2147483703" r:id="rId44"/>
    <p:sldLayoutId id="2147483702" r:id="rId45"/>
    <p:sldLayoutId id="2147483701" r:id="rId46"/>
    <p:sldLayoutId id="2147483700" r:id="rId47"/>
    <p:sldLayoutId id="2147483699" r:id="rId48"/>
    <p:sldLayoutId id="2147483698" r:id="rId49"/>
    <p:sldLayoutId id="2147483697" r:id="rId50"/>
    <p:sldLayoutId id="2147483696" r:id="rId51"/>
    <p:sldLayoutId id="2147483667" r:id="rId52"/>
    <p:sldLayoutId id="2147483668" r:id="rId53"/>
    <p:sldLayoutId id="2147483669" r:id="rId54"/>
    <p:sldLayoutId id="2147483670" r:id="rId55"/>
    <p:sldLayoutId id="2147483671" r:id="rId56"/>
    <p:sldLayoutId id="2147483672" r:id="rId57"/>
    <p:sldLayoutId id="2147483673" r:id="rId58"/>
    <p:sldLayoutId id="2147483674" r:id="rId59"/>
    <p:sldLayoutId id="2147483755" r:id="rId6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4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33.png"/><Relationship Id="rId17" Type="http://schemas.openxmlformats.org/officeDocument/2006/relationships/image" Target="../media/image31.png"/><Relationship Id="rId2" Type="http://schemas.openxmlformats.org/officeDocument/2006/relationships/audio" Target="../media/media1.wav"/><Relationship Id="rId16" Type="http://schemas.openxmlformats.org/officeDocument/2006/relationships/image" Target="../media/image32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1.xml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audio" Target="../media/media2.wav"/><Relationship Id="rId9" Type="http://schemas.openxmlformats.org/officeDocument/2006/relationships/image" Target="../media/image27.png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4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33.png"/><Relationship Id="rId17" Type="http://schemas.openxmlformats.org/officeDocument/2006/relationships/image" Target="../media/image31.png"/><Relationship Id="rId2" Type="http://schemas.openxmlformats.org/officeDocument/2006/relationships/audio" Target="../media/media1.wav"/><Relationship Id="rId16" Type="http://schemas.openxmlformats.org/officeDocument/2006/relationships/image" Target="../media/image32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1.xml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audio" Target="../media/media2.wav"/><Relationship Id="rId9" Type="http://schemas.openxmlformats.org/officeDocument/2006/relationships/image" Target="../media/image27.png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3.png"/><Relationship Id="rId18" Type="http://schemas.openxmlformats.org/officeDocument/2006/relationships/image" Target="../media/image31.png"/><Relationship Id="rId3" Type="http://schemas.microsoft.com/office/2007/relationships/media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28.png"/><Relationship Id="rId17" Type="http://schemas.openxmlformats.org/officeDocument/2006/relationships/image" Target="../media/image32.png"/><Relationship Id="rId2" Type="http://schemas.openxmlformats.org/officeDocument/2006/relationships/audio" Target="../media/media1.wav"/><Relationship Id="rId16" Type="http://schemas.openxmlformats.org/officeDocument/2006/relationships/image" Target="../media/image35.png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91.xml"/><Relationship Id="rId15" Type="http://schemas.openxmlformats.org/officeDocument/2006/relationships/image" Target="../media/image29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audio" Target="../media/media2.wav"/><Relationship Id="rId9" Type="http://schemas.openxmlformats.org/officeDocument/2006/relationships/image" Target="../media/image26.PNG"/><Relationship Id="rId1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0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control" Target="../activeX/activeX12.xml"/><Relationship Id="rId18" Type="http://schemas.openxmlformats.org/officeDocument/2006/relationships/control" Target="../activeX/activeX17.xml"/><Relationship Id="rId26" Type="http://schemas.openxmlformats.org/officeDocument/2006/relationships/slideLayout" Target="../slideLayouts/slideLayout32.xml"/><Relationship Id="rId3" Type="http://schemas.openxmlformats.org/officeDocument/2006/relationships/control" Target="../activeX/activeX2.xml"/><Relationship Id="rId21" Type="http://schemas.openxmlformats.org/officeDocument/2006/relationships/control" Target="../activeX/activeX20.xml"/><Relationship Id="rId7" Type="http://schemas.openxmlformats.org/officeDocument/2006/relationships/control" Target="../activeX/activeX6.xml"/><Relationship Id="rId12" Type="http://schemas.openxmlformats.org/officeDocument/2006/relationships/control" Target="../activeX/activeX11.xml"/><Relationship Id="rId17" Type="http://schemas.openxmlformats.org/officeDocument/2006/relationships/control" Target="../activeX/activeX16.xml"/><Relationship Id="rId25" Type="http://schemas.openxmlformats.org/officeDocument/2006/relationships/control" Target="../activeX/activeX24.xml"/><Relationship Id="rId33" Type="http://schemas.openxmlformats.org/officeDocument/2006/relationships/image" Target="../media/image15.wmf"/><Relationship Id="rId2" Type="http://schemas.openxmlformats.org/officeDocument/2006/relationships/control" Target="../activeX/activeX1.xml"/><Relationship Id="rId16" Type="http://schemas.openxmlformats.org/officeDocument/2006/relationships/control" Target="../activeX/activeX15.xml"/><Relationship Id="rId20" Type="http://schemas.openxmlformats.org/officeDocument/2006/relationships/control" Target="../activeX/activeX19.xml"/><Relationship Id="rId29" Type="http://schemas.openxmlformats.org/officeDocument/2006/relationships/image" Target="../media/image17.png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24" Type="http://schemas.openxmlformats.org/officeDocument/2006/relationships/control" Target="../activeX/activeX23.xml"/><Relationship Id="rId32" Type="http://schemas.openxmlformats.org/officeDocument/2006/relationships/image" Target="../media/image14.wmf"/><Relationship Id="rId5" Type="http://schemas.openxmlformats.org/officeDocument/2006/relationships/control" Target="../activeX/activeX4.xml"/><Relationship Id="rId15" Type="http://schemas.openxmlformats.org/officeDocument/2006/relationships/control" Target="../activeX/activeX14.xml"/><Relationship Id="rId23" Type="http://schemas.openxmlformats.org/officeDocument/2006/relationships/control" Target="../activeX/activeX22.xml"/><Relationship Id="rId28" Type="http://schemas.openxmlformats.org/officeDocument/2006/relationships/image" Target="../media/image16.jpg"/><Relationship Id="rId10" Type="http://schemas.openxmlformats.org/officeDocument/2006/relationships/control" Target="../activeX/activeX9.xml"/><Relationship Id="rId19" Type="http://schemas.openxmlformats.org/officeDocument/2006/relationships/control" Target="../activeX/activeX18.xml"/><Relationship Id="rId31" Type="http://schemas.openxmlformats.org/officeDocument/2006/relationships/image" Target="../media/image13.wmf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control" Target="../activeX/activeX13.xml"/><Relationship Id="rId22" Type="http://schemas.openxmlformats.org/officeDocument/2006/relationships/control" Target="../activeX/activeX21.xml"/><Relationship Id="rId27" Type="http://schemas.openxmlformats.org/officeDocument/2006/relationships/image" Target="../media/image9.PNG"/><Relationship Id="rId30" Type="http://schemas.openxmlformats.org/officeDocument/2006/relationships/image" Target="../media/image12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control" Target="../activeX/activeX26.xml"/><Relationship Id="rId7" Type="http://schemas.openxmlformats.org/officeDocument/2006/relationships/control" Target="../activeX/activeX30.xml"/><Relationship Id="rId12" Type="http://schemas.openxmlformats.org/officeDocument/2006/relationships/image" Target="../media/image19.wmf"/><Relationship Id="rId2" Type="http://schemas.openxmlformats.org/officeDocument/2006/relationships/control" Target="../activeX/activeX25.xm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29.xml"/><Relationship Id="rId11" Type="http://schemas.openxmlformats.org/officeDocument/2006/relationships/image" Target="../media/image18.wmf"/><Relationship Id="rId5" Type="http://schemas.openxmlformats.org/officeDocument/2006/relationships/control" Target="../activeX/activeX28.xml"/><Relationship Id="rId10" Type="http://schemas.openxmlformats.org/officeDocument/2006/relationships/image" Target="../media/image20.png"/><Relationship Id="rId4" Type="http://schemas.openxmlformats.org/officeDocument/2006/relationships/control" Target="../activeX/activeX27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microsoft.com/office/2007/relationships/media" Target="../media/media2.wav"/><Relationship Id="rId7" Type="http://schemas.openxmlformats.org/officeDocument/2006/relationships/slideLayout" Target="../slideLayouts/slideLayout91.xml"/><Relationship Id="rId12" Type="http://schemas.openxmlformats.org/officeDocument/2006/relationships/image" Target="../media/image3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image" Target="../media/image29.png"/><Relationship Id="rId5" Type="http://schemas.microsoft.com/office/2007/relationships/media" Target="../media/media3.mp3"/><Relationship Id="rId10" Type="http://schemas.openxmlformats.org/officeDocument/2006/relationships/image" Target="../media/image28.png"/><Relationship Id="rId4" Type="http://schemas.openxmlformats.org/officeDocument/2006/relationships/audio" Target="../media/media2.wav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4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33.png"/><Relationship Id="rId17" Type="http://schemas.openxmlformats.org/officeDocument/2006/relationships/image" Target="../media/image31.png"/><Relationship Id="rId2" Type="http://schemas.openxmlformats.org/officeDocument/2006/relationships/audio" Target="../media/media1.wav"/><Relationship Id="rId16" Type="http://schemas.openxmlformats.org/officeDocument/2006/relationships/image" Target="../media/image32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1.xml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audio" Target="../media/media2.wav"/><Relationship Id="rId9" Type="http://schemas.openxmlformats.org/officeDocument/2006/relationships/image" Target="../media/image27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18" y="1998932"/>
            <a:ext cx="12081164" cy="1655762"/>
          </a:xfrm>
        </p:spPr>
        <p:txBody>
          <a:bodyPr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13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37: </a:t>
            </a: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chung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– </a:t>
            </a:r>
            <a:r>
              <a:rPr lang="vi-VN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</a:t>
            </a: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iết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62484" y="105694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cap="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r>
              <a:rPr lang="en-US" sz="36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820090" y="752025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65214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56"/>
            <a:ext cx="12192000" cy="6397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4121480" y="2912901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A. 45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4185450" y="3740118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C. 40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6500474" y="2867601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B. 35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536004" y="3712349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D. 55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893949" y="485722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499899" y="934571"/>
              <a:ext cx="2539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80 – 45 = 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585" y="4073979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600111"/>
            <a:ext cx="1102696" cy="10522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E76ABA8-3607-4994-B16B-6A026C7BC43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7" y="476632"/>
            <a:ext cx="646362" cy="5117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39C42A-D0E2-4C19-A9B2-185732251E4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67967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4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56"/>
            <a:ext cx="12192000" cy="6397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888103" y="2782476"/>
            <a:ext cx="1614806" cy="69122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A. 90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172628" y="2762727"/>
            <a:ext cx="1614806" cy="69122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B. 80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6172628" y="3771058"/>
            <a:ext cx="1614806" cy="69122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D. 100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3931167" y="3729057"/>
            <a:ext cx="1614806" cy="69122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C. 99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675926" y="393242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499899" y="934571"/>
              <a:ext cx="27105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53 + 47 = 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12A9A5B-0B56-4CD9-B32F-350217D80B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330" y="4083465"/>
            <a:ext cx="1102696" cy="1052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47" y="4600111"/>
            <a:ext cx="1113311" cy="1062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8" y="5631447"/>
            <a:ext cx="1102696" cy="10522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DB9BC6-C96A-4B4A-AAF6-86DC146F0B3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67" y="573140"/>
            <a:ext cx="646362" cy="51174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85586D3-8AAD-4D0C-81A0-00AF172D6E7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929" y="564475"/>
            <a:ext cx="646362" cy="5117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66C1DEB-4F75-4C48-B2A2-962842FC75E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2" y="564475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7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88"/>
            <a:ext cx="12192000" cy="64071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4141383" y="3633547"/>
            <a:ext cx="1730134" cy="66795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C. 60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482254" y="2735666"/>
            <a:ext cx="1730134" cy="66795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B. 90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4141383" y="2769717"/>
            <a:ext cx="1730134" cy="66795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A. 70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499942" y="3582225"/>
            <a:ext cx="1730134" cy="66795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D. 30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931596" y="333977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121664" y="1019799"/>
              <a:ext cx="37011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40 + 50 – 20 = 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12A9A5B-0B56-4CD9-B32F-350217D80B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037" y="4118105"/>
            <a:ext cx="1102696" cy="1052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7" y="4549529"/>
            <a:ext cx="1113311" cy="1062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55" y="5640498"/>
            <a:ext cx="1102696" cy="10522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252777C-8D06-4057-9E1F-85480E3AC1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75" y="4742302"/>
            <a:ext cx="1102696" cy="10522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55A1016-8EFC-4546-857F-C9544DD1FEC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984" y="560351"/>
            <a:ext cx="646362" cy="51174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1167995-73D0-44DA-B8BE-530A0DBABC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346" y="551686"/>
            <a:ext cx="646362" cy="5117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DEC0E47-5796-470C-BB9C-A0103BAEDE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09" y="551686"/>
            <a:ext cx="646362" cy="51174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5F2E100-0CD8-45E4-9A25-73F79F25AE4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04" y="523275"/>
            <a:ext cx="646362" cy="511748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00BFBECD-3CA0-4710-9D56-C33CD0048A8A}"/>
              </a:ext>
            </a:extLst>
          </p:cNvPr>
          <p:cNvGrpSpPr/>
          <p:nvPr/>
        </p:nvGrpSpPr>
        <p:grpSpPr>
          <a:xfrm>
            <a:off x="3816835" y="371943"/>
            <a:ext cx="4648888" cy="4333776"/>
            <a:chOff x="3861808" y="1469508"/>
            <a:chExt cx="4648888" cy="433377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3447E92-B67B-4424-93FA-D562C89A8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1808" y="1469508"/>
              <a:ext cx="4648888" cy="4333776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8A42A59-6E94-4031-A270-5DCDD0553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140" y="1831146"/>
              <a:ext cx="3225612" cy="2553836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5F799E0-A468-4CEF-B875-04EDBABC21EA}"/>
                </a:ext>
              </a:extLst>
            </p:cNvPr>
            <p:cNvSpPr/>
            <p:nvPr/>
          </p:nvSpPr>
          <p:spPr>
            <a:xfrm>
              <a:off x="4168025" y="4371379"/>
              <a:ext cx="4036454" cy="7463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/>
              </a:prstTxWarp>
              <a:spAutoFit/>
            </a:bodyPr>
            <a:lstStyle/>
            <a:p>
              <a:pPr algn="ctr"/>
              <a:r>
                <a:rPr lang="en-US" sz="2000" b="1" cap="none" spc="0">
                  <a:ln w="6600">
                    <a:solidFill>
                      <a:srgbClr val="D7493B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CHIẾN THẮNG</a:t>
              </a:r>
              <a:endParaRPr lang="en-US" sz="2000" b="1" cap="none" spc="0">
                <a:ln w="6600">
                  <a:solidFill>
                    <a:srgbClr val="D7493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70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57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ABD7A2-F84F-4F07-84A7-26843E334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74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BFF89C-A2E9-4FDE-BD81-63ACE0254F70}"/>
              </a:ext>
            </a:extLst>
          </p:cNvPr>
          <p:cNvSpPr txBox="1"/>
          <p:nvPr/>
        </p:nvSpPr>
        <p:spPr>
          <a:xfrm>
            <a:off x="2830985" y="326275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hãy</a:t>
            </a:r>
            <a:r>
              <a:rPr lang="en-US" sz="3600" b="1" dirty="0">
                <a:solidFill>
                  <a:srgbClr val="FFFF00"/>
                </a:solidFill>
              </a:rPr>
              <a:t> chia </a:t>
            </a:r>
            <a:r>
              <a:rPr lang="en-US" sz="3600" b="1" dirty="0" err="1">
                <a:solidFill>
                  <a:srgbClr val="FFFF00"/>
                </a:solidFill>
              </a:rPr>
              <a:t>sẻ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những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qua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này</a:t>
            </a:r>
            <a:r>
              <a:rPr lang="en-US" sz="36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437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EBE9B-DE1E-431E-A23B-3B93243FD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CCD95A6F-E7BB-4BB4-9A7A-6B435C460BE3}"/>
              </a:ext>
            </a:extLst>
          </p:cNvPr>
          <p:cNvSpPr txBox="1"/>
          <p:nvPr/>
        </p:nvSpPr>
        <p:spPr>
          <a:xfrm>
            <a:off x="3368171" y="2921189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D7D769EF-8957-482B-8DA7-349E9A543E40}"/>
              </a:ext>
            </a:extLst>
          </p:cNvPr>
          <p:cNvSpPr/>
          <p:nvPr/>
        </p:nvSpPr>
        <p:spPr>
          <a:xfrm>
            <a:off x="11288786" y="100668"/>
            <a:ext cx="961937" cy="132545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32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8A3B39-8A7B-4D0B-98AB-98E78A8919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77" b="31129"/>
          <a:stretch/>
        </p:blipFill>
        <p:spPr>
          <a:xfrm flipH="1">
            <a:off x="0" y="0"/>
            <a:ext cx="12192000" cy="6372225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6096000" y="2953610"/>
            <a:ext cx="4448793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j-lt"/>
                <a:ea typeface="Times New Roman"/>
                <a:cs typeface="Times New Roman"/>
                <a:sym typeface="Times New Roman"/>
              </a:rPr>
              <a:t>LUYỆN TẬP THỰC HÀNH</a:t>
            </a: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A6195F90-9FB6-483D-A538-9D5DCF27408E}"/>
              </a:ext>
            </a:extLst>
          </p:cNvPr>
          <p:cNvSpPr/>
          <p:nvPr/>
        </p:nvSpPr>
        <p:spPr>
          <a:xfrm>
            <a:off x="1998392" y="1740871"/>
            <a:ext cx="1545307" cy="171073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B50F8743-5C13-4C9A-A0F2-852C48F7D484}"/>
              </a:ext>
            </a:extLst>
          </p:cNvPr>
          <p:cNvSpPr/>
          <p:nvPr/>
        </p:nvSpPr>
        <p:spPr>
          <a:xfrm>
            <a:off x="5362290" y="1706361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1D0CEC28-0EDC-4531-B5B3-916BCC29C98E}"/>
              </a:ext>
            </a:extLst>
          </p:cNvPr>
          <p:cNvSpPr/>
          <p:nvPr/>
        </p:nvSpPr>
        <p:spPr>
          <a:xfrm>
            <a:off x="8899038" y="1664343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542F10F-0619-4FB1-81DC-B063482EAEC6}"/>
              </a:ext>
            </a:extLst>
          </p:cNvPr>
          <p:cNvGrpSpPr/>
          <p:nvPr/>
        </p:nvGrpSpPr>
        <p:grpSpPr>
          <a:xfrm>
            <a:off x="4053268" y="277098"/>
            <a:ext cx="4061308" cy="628893"/>
            <a:chOff x="-3369817" y="382608"/>
            <a:chExt cx="4484528" cy="744540"/>
          </a:xfrm>
        </p:grpSpPr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2365D95C-2EC1-4A67-9111-364167102B96}"/>
                </a:ext>
              </a:extLst>
            </p:cNvPr>
            <p:cNvSpPr/>
            <p:nvPr/>
          </p:nvSpPr>
          <p:spPr>
            <a:xfrm>
              <a:off x="-3369817" y="382608"/>
              <a:ext cx="4484528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D6F69E39-605B-4B75-9269-30BBCFFEF7E4}"/>
                </a:ext>
              </a:extLst>
            </p:cNvPr>
            <p:cNvSpPr/>
            <p:nvPr/>
          </p:nvSpPr>
          <p:spPr>
            <a:xfrm>
              <a:off x="-3288618" y="42804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681CF9E7-F0E6-4F74-BCAD-7451E6A8017A}"/>
              </a:ext>
            </a:extLst>
          </p:cNvPr>
          <p:cNvSpPr txBox="1"/>
          <p:nvPr/>
        </p:nvSpPr>
        <p:spPr>
          <a:xfrm>
            <a:off x="2545610" y="1743832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58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38C46F7E-46D2-4307-80D4-9CBC874BACEB}"/>
              </a:ext>
            </a:extLst>
          </p:cNvPr>
          <p:cNvCxnSpPr>
            <a:cxnSpLocks/>
          </p:cNvCxnSpPr>
          <p:nvPr/>
        </p:nvCxnSpPr>
        <p:spPr>
          <a:xfrm>
            <a:off x="2318589" y="278566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0D1B710A-9031-43FD-BB78-58726E2BD674}"/>
              </a:ext>
            </a:extLst>
          </p:cNvPr>
          <p:cNvSpPr txBox="1"/>
          <p:nvPr/>
        </p:nvSpPr>
        <p:spPr>
          <a:xfrm>
            <a:off x="2291955" y="2005442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E1575A15-711F-4F64-A059-1B6F44D420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1489544" y="2629920"/>
            <a:ext cx="680248" cy="892895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16A4D8D0-9A2A-4D3B-A4CD-E081939310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8624714" y="2595223"/>
            <a:ext cx="513182" cy="846352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8A286254-4A43-4EF6-998A-AF02862996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5068056" y="2522269"/>
            <a:ext cx="550849" cy="992523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86872393-8509-4B71-9B26-4B1485D5A51B}"/>
              </a:ext>
            </a:extLst>
          </p:cNvPr>
          <p:cNvSpPr txBox="1"/>
          <p:nvPr/>
        </p:nvSpPr>
        <p:spPr>
          <a:xfrm>
            <a:off x="1824098" y="1070130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58 + 17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863B9E76-F6A2-459E-BF20-2AB7A397FEED}"/>
              </a:ext>
            </a:extLst>
          </p:cNvPr>
          <p:cNvSpPr txBox="1"/>
          <p:nvPr/>
        </p:nvSpPr>
        <p:spPr>
          <a:xfrm>
            <a:off x="5219337" y="1029735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85 - 68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88636B6-A89A-4AF9-8B97-E7BB1C634F2C}"/>
              </a:ext>
            </a:extLst>
          </p:cNvPr>
          <p:cNvSpPr txBox="1"/>
          <p:nvPr/>
        </p:nvSpPr>
        <p:spPr>
          <a:xfrm>
            <a:off x="8739418" y="1005706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49 + 9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10C5007A-C0BE-427C-8364-F5765363A879}"/>
              </a:ext>
            </a:extLst>
          </p:cNvPr>
          <p:cNvSpPr txBox="1"/>
          <p:nvPr/>
        </p:nvSpPr>
        <p:spPr>
          <a:xfrm>
            <a:off x="2533165" y="2280016"/>
            <a:ext cx="60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17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36AB6F4-6016-4439-937D-6467543F6C5A}"/>
              </a:ext>
            </a:extLst>
          </p:cNvPr>
          <p:cNvSpPr txBox="1"/>
          <p:nvPr/>
        </p:nvSpPr>
        <p:spPr>
          <a:xfrm>
            <a:off x="5914367" y="1700792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85</a:t>
            </a: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A028E3D2-34DA-41B8-97F6-C52A7822EB89}"/>
              </a:ext>
            </a:extLst>
          </p:cNvPr>
          <p:cNvCxnSpPr>
            <a:cxnSpLocks/>
          </p:cNvCxnSpPr>
          <p:nvPr/>
        </p:nvCxnSpPr>
        <p:spPr>
          <a:xfrm>
            <a:off x="5706081" y="275150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43DDEDE6-1826-4960-B453-DACFE11180BE}"/>
              </a:ext>
            </a:extLst>
          </p:cNvPr>
          <p:cNvSpPr txBox="1"/>
          <p:nvPr/>
        </p:nvSpPr>
        <p:spPr>
          <a:xfrm>
            <a:off x="5670640" y="1906684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70B35479-2AA8-4E6D-BEA9-7433AAAAB819}"/>
              </a:ext>
            </a:extLst>
          </p:cNvPr>
          <p:cNvSpPr txBox="1"/>
          <p:nvPr/>
        </p:nvSpPr>
        <p:spPr>
          <a:xfrm>
            <a:off x="5913139" y="2250400"/>
            <a:ext cx="632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68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EE965598-2811-47F2-999C-CCAFF888EFD1}"/>
              </a:ext>
            </a:extLst>
          </p:cNvPr>
          <p:cNvSpPr txBox="1"/>
          <p:nvPr/>
        </p:nvSpPr>
        <p:spPr>
          <a:xfrm>
            <a:off x="9479705" y="1682919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49</a:t>
            </a:r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B77DCF19-6A0F-4EB2-946B-44C5EE093561}"/>
              </a:ext>
            </a:extLst>
          </p:cNvPr>
          <p:cNvCxnSpPr>
            <a:cxnSpLocks/>
          </p:cNvCxnSpPr>
          <p:nvPr/>
        </p:nvCxnSpPr>
        <p:spPr>
          <a:xfrm>
            <a:off x="9242812" y="269861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EDCE7AF1-0EA2-4543-931E-FCADA7BCE25D}"/>
              </a:ext>
            </a:extLst>
          </p:cNvPr>
          <p:cNvSpPr txBox="1"/>
          <p:nvPr/>
        </p:nvSpPr>
        <p:spPr>
          <a:xfrm>
            <a:off x="9226050" y="1944529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3B95B3B3-B40C-4C72-88C1-A3B5B02CA659}"/>
              </a:ext>
            </a:extLst>
          </p:cNvPr>
          <p:cNvSpPr txBox="1"/>
          <p:nvPr/>
        </p:nvSpPr>
        <p:spPr>
          <a:xfrm>
            <a:off x="9505848" y="2193148"/>
            <a:ext cx="649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  9</a:t>
            </a: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31AF524F-9929-4A1A-8CB4-2C0146E4E758}"/>
              </a:ext>
            </a:extLst>
          </p:cNvPr>
          <p:cNvSpPr/>
          <p:nvPr/>
        </p:nvSpPr>
        <p:spPr>
          <a:xfrm>
            <a:off x="1988703" y="4491339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4D74441D-A29D-46CE-806D-F0012627225B}"/>
              </a:ext>
            </a:extLst>
          </p:cNvPr>
          <p:cNvSpPr/>
          <p:nvPr/>
        </p:nvSpPr>
        <p:spPr>
          <a:xfrm>
            <a:off x="5457764" y="4431994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9619D34A-7330-411C-AEB8-F19A9DA43F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3287315" y="5302308"/>
            <a:ext cx="560866" cy="1010573"/>
          </a:xfrm>
          <a:prstGeom prst="rect">
            <a:avLst/>
          </a:prstGeom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196C8A69-4610-4750-A83A-41C3F00C042C}"/>
              </a:ext>
            </a:extLst>
          </p:cNvPr>
          <p:cNvSpPr txBox="1"/>
          <p:nvPr/>
        </p:nvSpPr>
        <p:spPr>
          <a:xfrm>
            <a:off x="1916171" y="3795366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31 + 69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A3C00630-AFE2-4955-AFEA-AABDC69B6B52}"/>
              </a:ext>
            </a:extLst>
          </p:cNvPr>
          <p:cNvSpPr txBox="1"/>
          <p:nvPr/>
        </p:nvSpPr>
        <p:spPr>
          <a:xfrm>
            <a:off x="5303945" y="3795366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100 - 24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6F0166AC-E9AC-430D-A434-CCD74CD2E022}"/>
              </a:ext>
            </a:extLst>
          </p:cNvPr>
          <p:cNvSpPr txBox="1"/>
          <p:nvPr/>
        </p:nvSpPr>
        <p:spPr>
          <a:xfrm>
            <a:off x="2541546" y="4492466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31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9E84AE14-FBCE-43B0-BC57-D9A07F610850}"/>
              </a:ext>
            </a:extLst>
          </p:cNvPr>
          <p:cNvCxnSpPr>
            <a:cxnSpLocks/>
          </p:cNvCxnSpPr>
          <p:nvPr/>
        </p:nvCxnSpPr>
        <p:spPr>
          <a:xfrm>
            <a:off x="2314525" y="5543179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B50D450A-D967-4095-BF4F-CA645384F934}"/>
              </a:ext>
            </a:extLst>
          </p:cNvPr>
          <p:cNvSpPr txBox="1"/>
          <p:nvPr/>
        </p:nvSpPr>
        <p:spPr>
          <a:xfrm>
            <a:off x="2287891" y="475407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CA8D0005-9883-4489-BC8A-28ACB7DA740A}"/>
              </a:ext>
            </a:extLst>
          </p:cNvPr>
          <p:cNvSpPr txBox="1"/>
          <p:nvPr/>
        </p:nvSpPr>
        <p:spPr>
          <a:xfrm>
            <a:off x="2537508" y="5022056"/>
            <a:ext cx="63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69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3411D5CC-2DCD-4939-ADBD-AB9422C0EBF2}"/>
              </a:ext>
            </a:extLst>
          </p:cNvPr>
          <p:cNvSpPr txBox="1"/>
          <p:nvPr/>
        </p:nvSpPr>
        <p:spPr>
          <a:xfrm>
            <a:off x="5802688" y="4445651"/>
            <a:ext cx="861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100</a:t>
            </a: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972E7CB9-88DF-4A34-8BFB-C02D3EF84E8E}"/>
              </a:ext>
            </a:extLst>
          </p:cNvPr>
          <p:cNvCxnSpPr>
            <a:cxnSpLocks/>
          </p:cNvCxnSpPr>
          <p:nvPr/>
        </p:nvCxnSpPr>
        <p:spPr>
          <a:xfrm>
            <a:off x="5763644" y="549365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>
            <a:extLst>
              <a:ext uri="{FF2B5EF4-FFF2-40B4-BE49-F238E27FC236}">
                <a16:creationId xmlns:a16="http://schemas.microsoft.com/office/drawing/2014/main" id="{76DAD075-0EDA-4C41-839C-D9714FD1F451}"/>
              </a:ext>
            </a:extLst>
          </p:cNvPr>
          <p:cNvSpPr txBox="1"/>
          <p:nvPr/>
        </p:nvSpPr>
        <p:spPr>
          <a:xfrm>
            <a:off x="5813654" y="469664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B6AF9630-3FF4-4AE8-A80F-6B2B0848E790}"/>
              </a:ext>
            </a:extLst>
          </p:cNvPr>
          <p:cNvSpPr txBox="1"/>
          <p:nvPr/>
        </p:nvSpPr>
        <p:spPr>
          <a:xfrm>
            <a:off x="6031932" y="4958250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24</a:t>
            </a:r>
          </a:p>
        </p:txBody>
      </p: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A2DB5010-4B80-4DF8-9B95-6BA95C8C78DE}"/>
              </a:ext>
            </a:extLst>
          </p:cNvPr>
          <p:cNvSpPr/>
          <p:nvPr/>
        </p:nvSpPr>
        <p:spPr>
          <a:xfrm>
            <a:off x="8918534" y="4462709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3DF455C8-0BC1-48CF-A609-D9D0A9104080}"/>
              </a:ext>
            </a:extLst>
          </p:cNvPr>
          <p:cNvSpPr txBox="1"/>
          <p:nvPr/>
        </p:nvSpPr>
        <p:spPr>
          <a:xfrm>
            <a:off x="8765628" y="3795366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72 - 6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BA87D42F-D891-4A47-B870-22D966BBEA71}"/>
              </a:ext>
            </a:extLst>
          </p:cNvPr>
          <p:cNvSpPr txBox="1"/>
          <p:nvPr/>
        </p:nvSpPr>
        <p:spPr>
          <a:xfrm>
            <a:off x="9391708" y="4486782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72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5B242CDD-48BE-4167-AA0B-0C6B2DF35873}"/>
              </a:ext>
            </a:extLst>
          </p:cNvPr>
          <p:cNvCxnSpPr>
            <a:cxnSpLocks/>
          </p:cNvCxnSpPr>
          <p:nvPr/>
        </p:nvCxnSpPr>
        <p:spPr>
          <a:xfrm>
            <a:off x="9164687" y="552861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4FE9AC67-3C00-4EF6-8E46-0916F1D57D4D}"/>
              </a:ext>
            </a:extLst>
          </p:cNvPr>
          <p:cNvSpPr txBox="1"/>
          <p:nvPr/>
        </p:nvSpPr>
        <p:spPr>
          <a:xfrm>
            <a:off x="9205819" y="4721647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760ECB9A-95ED-4D4C-B1B5-748304F0AA9A}"/>
              </a:ext>
            </a:extLst>
          </p:cNvPr>
          <p:cNvSpPr txBox="1"/>
          <p:nvPr/>
        </p:nvSpPr>
        <p:spPr>
          <a:xfrm>
            <a:off x="9601167" y="4994187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6</a:t>
            </a:r>
          </a:p>
        </p:txBody>
      </p:sp>
      <p:pic>
        <p:nvPicPr>
          <p:cNvPr id="150" name="Picture 149">
            <a:extLst>
              <a:ext uri="{FF2B5EF4-FFF2-40B4-BE49-F238E27FC236}">
                <a16:creationId xmlns:a16="http://schemas.microsoft.com/office/drawing/2014/main" id="{0E95A739-BB82-4050-9094-7F99D64E37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22" t="45483" r="4084" b="18522"/>
          <a:stretch/>
        </p:blipFill>
        <p:spPr>
          <a:xfrm>
            <a:off x="10283683" y="5490363"/>
            <a:ext cx="424937" cy="755672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531ABACC-9EC6-4B58-936B-2BD726FA0C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6636946" y="5381146"/>
            <a:ext cx="680248" cy="89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102" grpId="0" animBg="1"/>
      <p:bldP spid="103" grpId="0" animBg="1"/>
      <p:bldP spid="107" grpId="0"/>
      <p:bldP spid="109" grpId="0"/>
      <p:bldP spid="113" grpId="0" animBg="1"/>
      <p:bldP spid="114" grpId="0" animBg="1"/>
      <p:bldP spid="115" grpId="0" animBg="1"/>
      <p:bldP spid="116" grpId="0"/>
      <p:bldP spid="118" grpId="0"/>
      <p:bldP spid="120" grpId="0"/>
      <p:bldP spid="121" grpId="0"/>
      <p:bldP spid="123" grpId="0"/>
      <p:bldP spid="125" grpId="0"/>
      <p:bldP spid="126" grpId="0"/>
      <p:bldP spid="128" grpId="0" animBg="1"/>
      <p:bldP spid="129" grpId="0" animBg="1"/>
      <p:bldP spid="131" grpId="0" animBg="1"/>
      <p:bldP spid="132" grpId="0" animBg="1"/>
      <p:bldP spid="133" grpId="0"/>
      <p:bldP spid="135" grpId="0"/>
      <p:bldP spid="136" grpId="0"/>
      <p:bldP spid="138" grpId="0"/>
      <p:bldP spid="140" grpId="0"/>
      <p:bldP spid="141" grpId="0"/>
      <p:bldP spid="143" grpId="0" animBg="1"/>
      <p:bldP spid="144" grpId="0" animBg="1"/>
      <p:bldP spid="145" grpId="0"/>
      <p:bldP spid="147" grpId="0"/>
      <p:bldP spid="1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F6ABCC-02D3-41F1-A421-EA7171E97AE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0" y="37755"/>
            <a:ext cx="12192000" cy="63744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A04450-5F41-4FF4-B1B6-C1BF4145154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0" y="4229929"/>
            <a:ext cx="12192000" cy="223454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13484E0-EB00-4F66-91CD-1A08A9D62EDC}"/>
              </a:ext>
            </a:extLst>
          </p:cNvPr>
          <p:cNvGrpSpPr/>
          <p:nvPr/>
        </p:nvGrpSpPr>
        <p:grpSpPr>
          <a:xfrm>
            <a:off x="1731735" y="1905861"/>
            <a:ext cx="3473311" cy="4159480"/>
            <a:chOff x="1311563" y="1657134"/>
            <a:chExt cx="2984102" cy="415948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509CF69-6A7E-4B7F-BF61-4FFD702E2DDF}"/>
                </a:ext>
              </a:extLst>
            </p:cNvPr>
            <p:cNvSpPr/>
            <p:nvPr/>
          </p:nvSpPr>
          <p:spPr>
            <a:xfrm>
              <a:off x="1523014" y="4435085"/>
              <a:ext cx="2608289" cy="71814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A85B12A-FE29-4211-939C-CE1978494E7C}"/>
                </a:ext>
              </a:extLst>
            </p:cNvPr>
            <p:cNvSpPr/>
            <p:nvPr/>
          </p:nvSpPr>
          <p:spPr>
            <a:xfrm>
              <a:off x="1523013" y="3716434"/>
              <a:ext cx="2608289" cy="71814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BDCC448-E2F7-40D8-B825-31D3AF6171E7}"/>
                </a:ext>
              </a:extLst>
            </p:cNvPr>
            <p:cNvSpPr/>
            <p:nvPr/>
          </p:nvSpPr>
          <p:spPr>
            <a:xfrm>
              <a:off x="1523012" y="2996280"/>
              <a:ext cx="2608289" cy="71814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2AC6F75-7236-458F-8C3E-D9C556006A5F}"/>
                </a:ext>
              </a:extLst>
            </p:cNvPr>
            <p:cNvGrpSpPr/>
            <p:nvPr/>
          </p:nvGrpSpPr>
          <p:grpSpPr>
            <a:xfrm>
              <a:off x="1311563" y="1657134"/>
              <a:ext cx="2984102" cy="4159480"/>
              <a:chOff x="1025236" y="1784122"/>
              <a:chExt cx="2984102" cy="4159480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950CCCF-E0DE-43E0-A7CE-22F5277D3614}"/>
                  </a:ext>
                </a:extLst>
              </p:cNvPr>
              <p:cNvSpPr/>
              <p:nvPr/>
            </p:nvSpPr>
            <p:spPr>
              <a:xfrm>
                <a:off x="1236687" y="5225462"/>
                <a:ext cx="2608289" cy="718140"/>
              </a:xfrm>
              <a:prstGeom prst="rect">
                <a:avLst/>
              </a:prstGeom>
              <a:solidFill>
                <a:srgbClr val="CC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Trapezoid 35">
                <a:extLst>
                  <a:ext uri="{FF2B5EF4-FFF2-40B4-BE49-F238E27FC236}">
                    <a16:creationId xmlns:a16="http://schemas.microsoft.com/office/drawing/2014/main" id="{053B63F4-F46E-4E31-B90F-56EAFFB1FF20}"/>
                  </a:ext>
                </a:extLst>
              </p:cNvPr>
              <p:cNvSpPr/>
              <p:nvPr/>
            </p:nvSpPr>
            <p:spPr>
              <a:xfrm>
                <a:off x="1025236" y="1784122"/>
                <a:ext cx="2984102" cy="1319135"/>
              </a:xfrm>
              <a:prstGeom prst="trapezoid">
                <a:avLst/>
              </a:prstGeom>
              <a:solidFill>
                <a:srgbClr val="C0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15F0FE8-0066-47D3-883E-29FD53C4A300}"/>
              </a:ext>
            </a:extLst>
          </p:cNvPr>
          <p:cNvGrpSpPr/>
          <p:nvPr/>
        </p:nvGrpSpPr>
        <p:grpSpPr>
          <a:xfrm>
            <a:off x="7124555" y="1751417"/>
            <a:ext cx="3559468" cy="4336362"/>
            <a:chOff x="8544393" y="1379092"/>
            <a:chExt cx="3038008" cy="4105649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20DE7D0-430C-4D42-BCCD-C36C6E7A4D4F}"/>
                </a:ext>
              </a:extLst>
            </p:cNvPr>
            <p:cNvSpPr/>
            <p:nvPr/>
          </p:nvSpPr>
          <p:spPr>
            <a:xfrm>
              <a:off x="8544393" y="2499245"/>
              <a:ext cx="3038008" cy="151625"/>
            </a:xfrm>
            <a:prstGeom prst="rect">
              <a:avLst/>
            </a:prstGeom>
            <a:solidFill>
              <a:srgbClr val="006600"/>
            </a:solidFill>
            <a:ln>
              <a:solidFill>
                <a:srgbClr val="51B4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A73B53F-2F1E-4579-8427-4AC2D9C862D3}"/>
                </a:ext>
              </a:extLst>
            </p:cNvPr>
            <p:cNvGrpSpPr/>
            <p:nvPr/>
          </p:nvGrpSpPr>
          <p:grpSpPr>
            <a:xfrm>
              <a:off x="8544393" y="1379092"/>
              <a:ext cx="3038008" cy="4105649"/>
              <a:chOff x="8544393" y="1379092"/>
              <a:chExt cx="3038008" cy="4105649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BB5A9EA-E07C-422C-AF76-13ECB9FF6F9D}"/>
                  </a:ext>
                </a:extLst>
              </p:cNvPr>
              <p:cNvSpPr/>
              <p:nvPr/>
            </p:nvSpPr>
            <p:spPr>
              <a:xfrm>
                <a:off x="8759253" y="4103212"/>
                <a:ext cx="2608289" cy="718140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4C4A41F-7D95-4104-842E-076426423A6D}"/>
                  </a:ext>
                </a:extLst>
              </p:cNvPr>
              <p:cNvSpPr/>
              <p:nvPr/>
            </p:nvSpPr>
            <p:spPr>
              <a:xfrm>
                <a:off x="8759253" y="3384561"/>
                <a:ext cx="2608289" cy="718140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6530CB65-6E30-4C33-89A1-9903C8D2355C}"/>
                  </a:ext>
                </a:extLst>
              </p:cNvPr>
              <p:cNvSpPr/>
              <p:nvPr/>
            </p:nvSpPr>
            <p:spPr>
              <a:xfrm>
                <a:off x="8759253" y="2664407"/>
                <a:ext cx="2608289" cy="718140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5229616-108C-4A21-AB76-5063E4F28244}"/>
                  </a:ext>
                </a:extLst>
              </p:cNvPr>
              <p:cNvSpPr/>
              <p:nvPr/>
            </p:nvSpPr>
            <p:spPr>
              <a:xfrm>
                <a:off x="8759253" y="4766601"/>
                <a:ext cx="2608289" cy="718140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Isosceles Triangle 56">
                <a:extLst>
                  <a:ext uri="{FF2B5EF4-FFF2-40B4-BE49-F238E27FC236}">
                    <a16:creationId xmlns:a16="http://schemas.microsoft.com/office/drawing/2014/main" id="{747F2C3A-9BDF-4A78-9787-034E7FA3D0EB}"/>
                  </a:ext>
                </a:extLst>
              </p:cNvPr>
              <p:cNvSpPr/>
              <p:nvPr/>
            </p:nvSpPr>
            <p:spPr>
              <a:xfrm>
                <a:off x="8544393" y="1379092"/>
                <a:ext cx="3038008" cy="1169236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51B41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212A1DA2-E888-4E77-B4C2-D1F4768D4750}"/>
              </a:ext>
            </a:extLst>
          </p:cNvPr>
          <p:cNvSpPr/>
          <p:nvPr/>
        </p:nvSpPr>
        <p:spPr>
          <a:xfrm>
            <a:off x="2218440" y="2280874"/>
            <a:ext cx="705975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71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17AD92C-2E39-4CB1-AB8B-33E8C16961FA}"/>
              </a:ext>
            </a:extLst>
          </p:cNvPr>
          <p:cNvSpPr/>
          <p:nvPr/>
        </p:nvSpPr>
        <p:spPr>
          <a:xfrm>
            <a:off x="3124691" y="2298118"/>
            <a:ext cx="705975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45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62E6F8C-B764-49F6-A459-24045D70F69A}"/>
              </a:ext>
            </a:extLst>
          </p:cNvPr>
          <p:cNvSpPr/>
          <p:nvPr/>
        </p:nvSpPr>
        <p:spPr>
          <a:xfrm>
            <a:off x="4030942" y="2288368"/>
            <a:ext cx="705975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26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57FAE99-0064-4A53-8AF6-3ED59500DAF6}"/>
              </a:ext>
            </a:extLst>
          </p:cNvPr>
          <p:cNvSpPr/>
          <p:nvPr/>
        </p:nvSpPr>
        <p:spPr>
          <a:xfrm>
            <a:off x="7650384" y="2296425"/>
            <a:ext cx="705514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39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ED1A0F6-68A1-4CF3-8BB1-028932B9BAAB}"/>
              </a:ext>
            </a:extLst>
          </p:cNvPr>
          <p:cNvSpPr/>
          <p:nvPr/>
        </p:nvSpPr>
        <p:spPr>
          <a:xfrm>
            <a:off x="8568229" y="2279181"/>
            <a:ext cx="705514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61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7F142AA-C301-40C7-B6AE-F1CE22B8CE36}"/>
              </a:ext>
            </a:extLst>
          </p:cNvPr>
          <p:cNvSpPr/>
          <p:nvPr/>
        </p:nvSpPr>
        <p:spPr>
          <a:xfrm>
            <a:off x="9424154" y="2280702"/>
            <a:ext cx="883118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100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EDD33D9-E341-4CA3-921A-6D96DF393805}"/>
              </a:ext>
            </a:extLst>
          </p:cNvPr>
          <p:cNvGrpSpPr/>
          <p:nvPr/>
        </p:nvGrpSpPr>
        <p:grpSpPr>
          <a:xfrm>
            <a:off x="121623" y="340095"/>
            <a:ext cx="12071419" cy="663942"/>
            <a:chOff x="-259810" y="321217"/>
            <a:chExt cx="9744049" cy="663942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EECCED8B-BCFA-4B8F-A417-53C39A57DD1F}"/>
                </a:ext>
              </a:extLst>
            </p:cNvPr>
            <p:cNvSpPr/>
            <p:nvPr/>
          </p:nvSpPr>
          <p:spPr>
            <a:xfrm>
              <a:off x="-259810" y="321217"/>
              <a:ext cx="9744049" cy="66394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thẻ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ô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C84BFB4E-7D70-4C25-BB84-79FBE241E73F}"/>
                </a:ext>
              </a:extLst>
            </p:cNvPr>
            <p:cNvSpPr/>
            <p:nvPr/>
          </p:nvSpPr>
          <p:spPr>
            <a:xfrm>
              <a:off x="-193932" y="371834"/>
              <a:ext cx="461331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9466AF5F-4864-40CF-A523-F8A5A9802ACF}"/>
              </a:ext>
            </a:extLst>
          </p:cNvPr>
          <p:cNvSpPr txBox="1"/>
          <p:nvPr/>
        </p:nvSpPr>
        <p:spPr>
          <a:xfrm>
            <a:off x="8192879" y="3233898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      =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E71170B-5559-45FC-99B4-1E2D346C6950}"/>
              </a:ext>
            </a:extLst>
          </p:cNvPr>
          <p:cNvSpPr txBox="1"/>
          <p:nvPr/>
        </p:nvSpPr>
        <p:spPr>
          <a:xfrm>
            <a:off x="8199260" y="4004166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      =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0DF07FEA-9104-4047-A4C8-092F8FB0D277}"/>
              </a:ext>
            </a:extLst>
          </p:cNvPr>
          <p:cNvSpPr txBox="1"/>
          <p:nvPr/>
        </p:nvSpPr>
        <p:spPr>
          <a:xfrm>
            <a:off x="8199260" y="4733989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    =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1A063EBD-210C-4F44-9A26-B40C814E2C2D}"/>
              </a:ext>
            </a:extLst>
          </p:cNvPr>
          <p:cNvSpPr txBox="1"/>
          <p:nvPr/>
        </p:nvSpPr>
        <p:spPr>
          <a:xfrm>
            <a:off x="8199260" y="5415550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    =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1E66B29-D9FF-4BCA-BBBB-32911102646D}"/>
              </a:ext>
            </a:extLst>
          </p:cNvPr>
          <p:cNvSpPr txBox="1"/>
          <p:nvPr/>
        </p:nvSpPr>
        <p:spPr>
          <a:xfrm>
            <a:off x="2767846" y="3331043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      =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361A17A-B989-476C-9797-226010DE53F4}"/>
              </a:ext>
            </a:extLst>
          </p:cNvPr>
          <p:cNvSpPr txBox="1"/>
          <p:nvPr/>
        </p:nvSpPr>
        <p:spPr>
          <a:xfrm>
            <a:off x="2767846" y="4084808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      =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CDE2BD94-A538-4C79-90B6-A7F66E987856}"/>
              </a:ext>
            </a:extLst>
          </p:cNvPr>
          <p:cNvSpPr txBox="1"/>
          <p:nvPr/>
        </p:nvSpPr>
        <p:spPr>
          <a:xfrm>
            <a:off x="2767846" y="4801931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    =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278520F2-D826-42CE-AB29-CEC83F35F677}"/>
              </a:ext>
            </a:extLst>
          </p:cNvPr>
          <p:cNvSpPr txBox="1"/>
          <p:nvPr/>
        </p:nvSpPr>
        <p:spPr>
          <a:xfrm>
            <a:off x="2767846" y="5472902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    =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6682" name="TextBox8" r:id="rId2" imgW="594360" imgH="480240"/>
        </mc:Choice>
        <mc:Fallback>
          <p:control name="TextBox8" r:id="rId2" imgW="594360" imgH="480240">
            <p:pic>
              <p:nvPicPr>
                <p:cNvPr id="90" name="TextBox8">
                  <a:extLst>
                    <a:ext uri="{FF2B5EF4-FFF2-40B4-BE49-F238E27FC236}">
                      <a16:creationId xmlns:a16="http://schemas.microsoft.com/office/drawing/2014/main" id="{F2BDFA09-DFB4-41CE-8386-BCF1632A4B7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562554" y="3262570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683" name="TextBox9" r:id="rId3" imgW="594360" imgH="480240"/>
        </mc:Choice>
        <mc:Fallback>
          <p:control name="TextBox9" r:id="rId3" imgW="594360" imgH="480240">
            <p:pic>
              <p:nvPicPr>
                <p:cNvPr id="91" name="TextBox9">
                  <a:extLst>
                    <a:ext uri="{FF2B5EF4-FFF2-40B4-BE49-F238E27FC236}">
                      <a16:creationId xmlns:a16="http://schemas.microsoft.com/office/drawing/2014/main" id="{9625B5CC-C8CD-498D-B9B6-3B0FD44E607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554402" y="3239657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684" name="TextBox11" r:id="rId4" imgW="647640" imgH="480240"/>
        </mc:Choice>
        <mc:Fallback>
          <p:control name="TextBox11" r:id="rId4" imgW="647640" imgH="480240">
            <p:pic>
              <p:nvPicPr>
                <p:cNvPr id="92" name="TextBox11">
                  <a:extLst>
                    <a:ext uri="{FF2B5EF4-FFF2-40B4-BE49-F238E27FC236}">
                      <a16:creationId xmlns:a16="http://schemas.microsoft.com/office/drawing/2014/main" id="{30DFA59B-0399-41C6-A2F9-D10CEB418F5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656054" y="3262570"/>
                  <a:ext cx="65172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685" name="TextBox1" r:id="rId5" imgW="594360" imgH="480240"/>
        </mc:Choice>
        <mc:Fallback>
          <p:control name="TextBox1" r:id="rId5" imgW="594360" imgH="480240">
            <p:pic>
              <p:nvPicPr>
                <p:cNvPr id="114" name="TextBox1">
                  <a:extLst>
                    <a:ext uri="{FF2B5EF4-FFF2-40B4-BE49-F238E27FC236}">
                      <a16:creationId xmlns:a16="http://schemas.microsoft.com/office/drawing/2014/main" id="{553AA87E-CDC4-41D3-BFAB-296C70AD3A1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568935" y="4032838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686" name="TextBox2" r:id="rId6" imgW="594360" imgH="480240"/>
        </mc:Choice>
        <mc:Fallback>
          <p:control name="TextBox2" r:id="rId6" imgW="594360" imgH="480240">
            <p:pic>
              <p:nvPicPr>
                <p:cNvPr id="115" name="TextBox2">
                  <a:extLst>
                    <a:ext uri="{FF2B5EF4-FFF2-40B4-BE49-F238E27FC236}">
                      <a16:creationId xmlns:a16="http://schemas.microsoft.com/office/drawing/2014/main" id="{47FC5C99-67CC-4576-84A8-89ECABEB642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560783" y="4009925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687" name="TextBox3" r:id="rId7" imgW="647640" imgH="480240"/>
        </mc:Choice>
        <mc:Fallback>
          <p:control name="TextBox3" r:id="rId7" imgW="647640" imgH="480240">
            <p:pic>
              <p:nvPicPr>
                <p:cNvPr id="116" name="TextBox3">
                  <a:extLst>
                    <a:ext uri="{FF2B5EF4-FFF2-40B4-BE49-F238E27FC236}">
                      <a16:creationId xmlns:a16="http://schemas.microsoft.com/office/drawing/2014/main" id="{8CDE71A2-BCC2-464D-AC38-E45A421A4AD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662435" y="4032838"/>
                  <a:ext cx="65172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688" name="TextBox4" r:id="rId8" imgW="594360" imgH="480240"/>
        </mc:Choice>
        <mc:Fallback>
          <p:control name="TextBox4" r:id="rId8" imgW="594360" imgH="480240">
            <p:pic>
              <p:nvPicPr>
                <p:cNvPr id="118" name="TextBox4">
                  <a:extLst>
                    <a:ext uri="{FF2B5EF4-FFF2-40B4-BE49-F238E27FC236}">
                      <a16:creationId xmlns:a16="http://schemas.microsoft.com/office/drawing/2014/main" id="{AB0F2DFB-F798-4517-B1C3-ED0DB79E45B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568935" y="4762661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689" name="TextBox5" r:id="rId9" imgW="594360" imgH="480240"/>
        </mc:Choice>
        <mc:Fallback>
          <p:control name="TextBox5" r:id="rId9" imgW="594360" imgH="480240">
            <p:pic>
              <p:nvPicPr>
                <p:cNvPr id="119" name="TextBox5">
                  <a:extLst>
                    <a:ext uri="{FF2B5EF4-FFF2-40B4-BE49-F238E27FC236}">
                      <a16:creationId xmlns:a16="http://schemas.microsoft.com/office/drawing/2014/main" id="{870AFC4D-CE94-4FDC-8435-CFF4F608CC8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560783" y="4739748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690" name="TextBox6" r:id="rId10" imgW="647640" imgH="480240"/>
        </mc:Choice>
        <mc:Fallback>
          <p:control name="TextBox6" r:id="rId10" imgW="647640" imgH="480240">
            <p:pic>
              <p:nvPicPr>
                <p:cNvPr id="120" name="TextBox6">
                  <a:extLst>
                    <a:ext uri="{FF2B5EF4-FFF2-40B4-BE49-F238E27FC236}">
                      <a16:creationId xmlns:a16="http://schemas.microsoft.com/office/drawing/2014/main" id="{E053F1C0-55B6-44A5-9886-77F28E832C5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662435" y="4762661"/>
                  <a:ext cx="65172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691" name="TextBox7" r:id="rId11" imgW="594360" imgH="480240"/>
        </mc:Choice>
        <mc:Fallback>
          <p:control name="TextBox7" r:id="rId11" imgW="594360" imgH="480240">
            <p:pic>
              <p:nvPicPr>
                <p:cNvPr id="122" name="TextBox7">
                  <a:extLst>
                    <a:ext uri="{FF2B5EF4-FFF2-40B4-BE49-F238E27FC236}">
                      <a16:creationId xmlns:a16="http://schemas.microsoft.com/office/drawing/2014/main" id="{90E6AE0E-E29F-451F-AEFD-5F46E25A9EF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568935" y="5444222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692" name="TextBox10" r:id="rId12" imgW="594360" imgH="480240"/>
        </mc:Choice>
        <mc:Fallback>
          <p:control name="TextBox10" r:id="rId12" imgW="594360" imgH="480240">
            <p:pic>
              <p:nvPicPr>
                <p:cNvPr id="123" name="TextBox10">
                  <a:extLst>
                    <a:ext uri="{FF2B5EF4-FFF2-40B4-BE49-F238E27FC236}">
                      <a16:creationId xmlns:a16="http://schemas.microsoft.com/office/drawing/2014/main" id="{233B3B0C-ECF9-4D91-A3C5-92596B12620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560783" y="5421309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693" name="TextBox12" r:id="rId13" imgW="647640" imgH="480240"/>
        </mc:Choice>
        <mc:Fallback>
          <p:control name="TextBox12" r:id="rId13" imgW="647640" imgH="480240">
            <p:pic>
              <p:nvPicPr>
                <p:cNvPr id="124" name="TextBox12">
                  <a:extLst>
                    <a:ext uri="{FF2B5EF4-FFF2-40B4-BE49-F238E27FC236}">
                      <a16:creationId xmlns:a16="http://schemas.microsoft.com/office/drawing/2014/main" id="{A61BC9D7-8ACA-481C-9187-1824E0B5403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662435" y="5444222"/>
                  <a:ext cx="65172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694" name="TextBox13" r:id="rId14" imgW="594360" imgH="480240"/>
        </mc:Choice>
        <mc:Fallback>
          <p:control name="TextBox13" r:id="rId14" imgW="594360" imgH="480240">
            <p:pic>
              <p:nvPicPr>
                <p:cNvPr id="126" name="TextBox13">
                  <a:extLst>
                    <a:ext uri="{FF2B5EF4-FFF2-40B4-BE49-F238E27FC236}">
                      <a16:creationId xmlns:a16="http://schemas.microsoft.com/office/drawing/2014/main" id="{0FA4F010-F5B3-46E2-8508-CBF6D9AFE79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137521" y="3359715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695" name="TextBox14" r:id="rId15" imgW="594360" imgH="480240"/>
        </mc:Choice>
        <mc:Fallback>
          <p:control name="TextBox14" r:id="rId15" imgW="594360" imgH="480240">
            <p:pic>
              <p:nvPicPr>
                <p:cNvPr id="127" name="TextBox14">
                  <a:extLst>
                    <a:ext uri="{FF2B5EF4-FFF2-40B4-BE49-F238E27FC236}">
                      <a16:creationId xmlns:a16="http://schemas.microsoft.com/office/drawing/2014/main" id="{E97B1536-F9CD-4244-8410-558C7FA884A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129369" y="3336802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696" name="TextBox15" r:id="rId16" imgW="655200" imgH="480240"/>
        </mc:Choice>
        <mc:Fallback>
          <p:control name="TextBox15" r:id="rId16" imgW="655200" imgH="480240">
            <p:pic>
              <p:nvPicPr>
                <p:cNvPr id="128" name="TextBox15">
                  <a:extLst>
                    <a:ext uri="{FF2B5EF4-FFF2-40B4-BE49-F238E27FC236}">
                      <a16:creationId xmlns:a16="http://schemas.microsoft.com/office/drawing/2014/main" id="{50866F69-B8E5-4A84-9C3D-70D995183C7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231021" y="3359715"/>
                  <a:ext cx="65172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697" name="TextBox16" r:id="rId17" imgW="594360" imgH="480240"/>
        </mc:Choice>
        <mc:Fallback>
          <p:control name="TextBox16" r:id="rId17" imgW="594360" imgH="480240">
            <p:pic>
              <p:nvPicPr>
                <p:cNvPr id="130" name="TextBox16">
                  <a:extLst>
                    <a:ext uri="{FF2B5EF4-FFF2-40B4-BE49-F238E27FC236}">
                      <a16:creationId xmlns:a16="http://schemas.microsoft.com/office/drawing/2014/main" id="{5709D5D4-9193-43AA-A5EF-78EF139E662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137521" y="4113480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698" name="TextBox17" r:id="rId18" imgW="594360" imgH="480240"/>
        </mc:Choice>
        <mc:Fallback>
          <p:control name="TextBox17" r:id="rId18" imgW="594360" imgH="480240">
            <p:pic>
              <p:nvPicPr>
                <p:cNvPr id="131" name="TextBox17">
                  <a:extLst>
                    <a:ext uri="{FF2B5EF4-FFF2-40B4-BE49-F238E27FC236}">
                      <a16:creationId xmlns:a16="http://schemas.microsoft.com/office/drawing/2014/main" id="{B3CE8690-884D-470A-9A18-965DC92CBC1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129369" y="4090567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699" name="TextBox18" r:id="rId19" imgW="655200" imgH="480240"/>
        </mc:Choice>
        <mc:Fallback>
          <p:control name="TextBox18" r:id="rId19" imgW="655200" imgH="480240">
            <p:pic>
              <p:nvPicPr>
                <p:cNvPr id="132" name="TextBox18">
                  <a:extLst>
                    <a:ext uri="{FF2B5EF4-FFF2-40B4-BE49-F238E27FC236}">
                      <a16:creationId xmlns:a16="http://schemas.microsoft.com/office/drawing/2014/main" id="{F08E10A5-2B79-4225-BF37-AEC917DCB18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231021" y="4113480"/>
                  <a:ext cx="65172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700" name="TextBox19" r:id="rId20" imgW="594360" imgH="480240"/>
        </mc:Choice>
        <mc:Fallback>
          <p:control name="TextBox19" r:id="rId20" imgW="594360" imgH="480240">
            <p:pic>
              <p:nvPicPr>
                <p:cNvPr id="145" name="TextBox19">
                  <a:extLst>
                    <a:ext uri="{FF2B5EF4-FFF2-40B4-BE49-F238E27FC236}">
                      <a16:creationId xmlns:a16="http://schemas.microsoft.com/office/drawing/2014/main" id="{297E4CD8-B385-4AB2-B103-DC62C184001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137521" y="4830603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701" name="TextBox20" r:id="rId21" imgW="594360" imgH="480240"/>
        </mc:Choice>
        <mc:Fallback>
          <p:control name="TextBox20" r:id="rId21" imgW="594360" imgH="480240">
            <p:pic>
              <p:nvPicPr>
                <p:cNvPr id="146" name="TextBox20">
                  <a:extLst>
                    <a:ext uri="{FF2B5EF4-FFF2-40B4-BE49-F238E27FC236}">
                      <a16:creationId xmlns:a16="http://schemas.microsoft.com/office/drawing/2014/main" id="{985CE938-9CA9-44A8-91BB-B4E79F46A57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129369" y="4807690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702" name="TextBox21" r:id="rId22" imgW="655200" imgH="480240"/>
        </mc:Choice>
        <mc:Fallback>
          <p:control name="TextBox21" r:id="rId22" imgW="655200" imgH="480240">
            <p:pic>
              <p:nvPicPr>
                <p:cNvPr id="147" name="TextBox21">
                  <a:extLst>
                    <a:ext uri="{FF2B5EF4-FFF2-40B4-BE49-F238E27FC236}">
                      <a16:creationId xmlns:a16="http://schemas.microsoft.com/office/drawing/2014/main" id="{81CCAAE3-1FAA-46F9-B080-59BAA4F1C28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231021" y="4830603"/>
                  <a:ext cx="65172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703" name="TextBox22" r:id="rId23" imgW="594360" imgH="480240"/>
        </mc:Choice>
        <mc:Fallback>
          <p:control name="TextBox22" r:id="rId23" imgW="594360" imgH="480240">
            <p:pic>
              <p:nvPicPr>
                <p:cNvPr id="149" name="TextBox22">
                  <a:extLst>
                    <a:ext uri="{FF2B5EF4-FFF2-40B4-BE49-F238E27FC236}">
                      <a16:creationId xmlns:a16="http://schemas.microsoft.com/office/drawing/2014/main" id="{DEC2EB5D-8A6E-4136-A5DE-7FC25A72081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137521" y="5501574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704" name="TextBox23" r:id="rId24" imgW="594360" imgH="480240"/>
        </mc:Choice>
        <mc:Fallback>
          <p:control name="TextBox23" r:id="rId24" imgW="594360" imgH="480240">
            <p:pic>
              <p:nvPicPr>
                <p:cNvPr id="150" name="TextBox23">
                  <a:extLst>
                    <a:ext uri="{FF2B5EF4-FFF2-40B4-BE49-F238E27FC236}">
                      <a16:creationId xmlns:a16="http://schemas.microsoft.com/office/drawing/2014/main" id="{A453AD0F-1F18-4AA2-AB29-64AAB333E49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129369" y="5478661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705" name="TextBox24" r:id="rId25" imgW="655200" imgH="480240"/>
        </mc:Choice>
        <mc:Fallback>
          <p:control name="TextBox24" r:id="rId25" imgW="655200" imgH="480240">
            <p:pic>
              <p:nvPicPr>
                <p:cNvPr id="151" name="TextBox24">
                  <a:extLst>
                    <a:ext uri="{FF2B5EF4-FFF2-40B4-BE49-F238E27FC236}">
                      <a16:creationId xmlns:a16="http://schemas.microsoft.com/office/drawing/2014/main" id="{49E9BD3D-BDB2-498E-9E95-8D4702DE67E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231021" y="5501574"/>
                  <a:ext cx="651726" cy="47817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77" grpId="0" animBg="1"/>
      <p:bldP spid="78" grpId="0" animBg="1"/>
      <p:bldP spid="7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2F0C3A4-6E70-4DE4-A6A4-9980B044CF06}"/>
              </a:ext>
            </a:extLst>
          </p:cNvPr>
          <p:cNvGrpSpPr/>
          <p:nvPr/>
        </p:nvGrpSpPr>
        <p:grpSpPr>
          <a:xfrm>
            <a:off x="877070" y="1306253"/>
            <a:ext cx="4998317" cy="2140833"/>
            <a:chOff x="1186286" y="1493811"/>
            <a:chExt cx="4998317" cy="214083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5EAEAD3-E5FF-49A9-A364-6816D66524E6}"/>
                </a:ext>
              </a:extLst>
            </p:cNvPr>
            <p:cNvGrpSpPr/>
            <p:nvPr/>
          </p:nvGrpSpPr>
          <p:grpSpPr>
            <a:xfrm>
              <a:off x="1529965" y="1536306"/>
              <a:ext cx="4370613" cy="2046465"/>
              <a:chOff x="739852" y="4318385"/>
              <a:chExt cx="3281245" cy="155861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2CAD8937-921C-4972-AAE7-F124918C47BE}"/>
                  </a:ext>
                </a:extLst>
              </p:cNvPr>
              <p:cNvSpPr/>
              <p:nvPr/>
            </p:nvSpPr>
            <p:spPr>
              <a:xfrm>
                <a:off x="739852" y="4342151"/>
                <a:ext cx="3281245" cy="1534844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B86B02-BC22-47A2-B041-08D4478CC756}"/>
                  </a:ext>
                </a:extLst>
              </p:cNvPr>
              <p:cNvSpPr txBox="1"/>
              <p:nvPr/>
            </p:nvSpPr>
            <p:spPr>
              <a:xfrm>
                <a:off x="881352" y="4318385"/>
                <a:ext cx="2669058" cy="1243182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b="1" dirty="0"/>
                  <a:t>  20 + 30 + 50 =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b="1" dirty="0"/>
                  <a:t>100 – 30 – 40 = 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DF1DDE2-7027-4E30-BB81-F4F17ED00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 flipH="1">
              <a:off x="1186286" y="3097182"/>
              <a:ext cx="770750" cy="537462"/>
            </a:xfrm>
            <a:prstGeom prst="rect">
              <a:avLst/>
            </a:prstGeom>
          </p:spPr>
        </p:pic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3459F5F3-44C2-45C7-B195-314F46DB62EB}"/>
                </a:ext>
              </a:extLst>
            </p:cNvPr>
            <p:cNvSpPr/>
            <p:nvPr/>
          </p:nvSpPr>
          <p:spPr>
            <a:xfrm rot="1558595">
              <a:off x="5556869" y="1493811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477744" y="375149"/>
            <a:ext cx="2459732" cy="755245"/>
            <a:chOff x="-3369818" y="382607"/>
            <a:chExt cx="2416192" cy="79541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8" y="382607"/>
              <a:ext cx="2416192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a.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35D1230-6412-4B9F-882F-570045D32716}"/>
              </a:ext>
            </a:extLst>
          </p:cNvPr>
          <p:cNvGrpSpPr/>
          <p:nvPr/>
        </p:nvGrpSpPr>
        <p:grpSpPr>
          <a:xfrm>
            <a:off x="6503377" y="1185610"/>
            <a:ext cx="4719365" cy="2282036"/>
            <a:chOff x="1522153" y="1459170"/>
            <a:chExt cx="4719365" cy="2282036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625FD347-59EA-4075-8CE9-76CE988E26D3}"/>
                </a:ext>
              </a:extLst>
            </p:cNvPr>
            <p:cNvGrpSpPr/>
            <p:nvPr/>
          </p:nvGrpSpPr>
          <p:grpSpPr>
            <a:xfrm>
              <a:off x="1727021" y="1614202"/>
              <a:ext cx="4250576" cy="2054568"/>
              <a:chOff x="887792" y="4377713"/>
              <a:chExt cx="3191127" cy="1564782"/>
            </a:xfrm>
          </p:grpSpPr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A7377A62-88C4-403C-9FD0-2C7D6B4551E8}"/>
                  </a:ext>
                </a:extLst>
              </p:cNvPr>
              <p:cNvSpPr/>
              <p:nvPr/>
            </p:nvSpPr>
            <p:spPr>
              <a:xfrm>
                <a:off x="887792" y="4395161"/>
                <a:ext cx="3191127" cy="1547334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5AEAB7A-AD70-41D6-9999-F51269E612A7}"/>
                  </a:ext>
                </a:extLst>
              </p:cNvPr>
              <p:cNvSpPr txBox="1"/>
              <p:nvPr/>
            </p:nvSpPr>
            <p:spPr>
              <a:xfrm>
                <a:off x="1076849" y="4377713"/>
                <a:ext cx="2669058" cy="1243182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b="1" dirty="0"/>
                  <a:t>100 – 8 – 10 =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b="1" dirty="0"/>
                  <a:t>  44 + 6 + 50 = </a:t>
                </a:r>
              </a:p>
            </p:txBody>
          </p:sp>
        </p:grp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DB46EE92-7DFF-4F3A-A098-5EA4B7ABD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 flipH="1">
              <a:off x="1522153" y="3203744"/>
              <a:ext cx="770750" cy="537462"/>
            </a:xfrm>
            <a:prstGeom prst="rect">
              <a:avLst/>
            </a:prstGeom>
          </p:spPr>
        </p:pic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8CC4205-BC44-4B90-A909-E6D93207E7F1}"/>
                </a:ext>
              </a:extLst>
            </p:cNvPr>
            <p:cNvSpPr/>
            <p:nvPr/>
          </p:nvSpPr>
          <p:spPr>
            <a:xfrm rot="1558595">
              <a:off x="5613784" y="1459170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576CBA2-0EF3-4B2D-B4B7-5C0069D7D948}"/>
              </a:ext>
            </a:extLst>
          </p:cNvPr>
          <p:cNvGrpSpPr/>
          <p:nvPr/>
        </p:nvGrpSpPr>
        <p:grpSpPr>
          <a:xfrm>
            <a:off x="3228499" y="3791319"/>
            <a:ext cx="5090970" cy="2330136"/>
            <a:chOff x="1323589" y="1706686"/>
            <a:chExt cx="5090970" cy="2330136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DC9D43A0-6AE5-4C6E-9A39-22BEC58E5268}"/>
                </a:ext>
              </a:extLst>
            </p:cNvPr>
            <p:cNvGrpSpPr/>
            <p:nvPr/>
          </p:nvGrpSpPr>
          <p:grpSpPr>
            <a:xfrm>
              <a:off x="1646660" y="1934268"/>
              <a:ext cx="4561114" cy="2031659"/>
              <a:chOff x="827461" y="4621482"/>
              <a:chExt cx="3424264" cy="1547335"/>
            </a:xfrm>
          </p:grpSpPr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id="{54B72F02-C9A0-4F55-B678-FDE7A763E68C}"/>
                  </a:ext>
                </a:extLst>
              </p:cNvPr>
              <p:cNvSpPr/>
              <p:nvPr/>
            </p:nvSpPr>
            <p:spPr>
              <a:xfrm>
                <a:off x="827461" y="4621482"/>
                <a:ext cx="3424264" cy="1547335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54C052E2-87A1-4E2F-A771-61A90C426995}"/>
                  </a:ext>
                </a:extLst>
              </p:cNvPr>
              <p:cNvSpPr txBox="1"/>
              <p:nvPr/>
            </p:nvSpPr>
            <p:spPr>
              <a:xfrm>
                <a:off x="1062028" y="4621482"/>
                <a:ext cx="2669058" cy="1243183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b="1" dirty="0"/>
                  <a:t>11 + 22 + 66 =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b="1" dirty="0"/>
                  <a:t>73 – 14 + 20 = </a:t>
                </a:r>
              </a:p>
            </p:txBody>
          </p:sp>
        </p:grp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46E99FC1-53E4-4248-92C0-61CA71888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 flipH="1">
              <a:off x="1323589" y="3499360"/>
              <a:ext cx="770750" cy="537462"/>
            </a:xfrm>
            <a:prstGeom prst="rect">
              <a:avLst/>
            </a:prstGeom>
          </p:spPr>
        </p:pic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51B007F4-1ED5-4432-994D-440F51B502F9}"/>
                </a:ext>
              </a:extLst>
            </p:cNvPr>
            <p:cNvSpPr/>
            <p:nvPr/>
          </p:nvSpPr>
          <p:spPr>
            <a:xfrm rot="1558595">
              <a:off x="5786825" y="1706686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592E6CD-B925-40CD-86BE-BBA93804BE01}"/>
              </a:ext>
            </a:extLst>
          </p:cNvPr>
          <p:cNvSpPr txBox="1"/>
          <p:nvPr/>
        </p:nvSpPr>
        <p:spPr>
          <a:xfrm>
            <a:off x="4399333" y="4620767"/>
            <a:ext cx="787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33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7B07224-EC66-43A5-8BAD-06594DB2C0DC}"/>
              </a:ext>
            </a:extLst>
          </p:cNvPr>
          <p:cNvSpPr txBox="1"/>
          <p:nvPr/>
        </p:nvSpPr>
        <p:spPr>
          <a:xfrm>
            <a:off x="4399333" y="5543737"/>
            <a:ext cx="816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59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C50D56-7CBF-4DF9-9046-CA474E58C3F2}"/>
              </a:ext>
            </a:extLst>
          </p:cNvPr>
          <p:cNvSpPr txBox="1"/>
          <p:nvPr/>
        </p:nvSpPr>
        <p:spPr>
          <a:xfrm>
            <a:off x="2195679" y="1970009"/>
            <a:ext cx="787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50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77E2681-B440-4C91-BAE1-92FDB493E014}"/>
              </a:ext>
            </a:extLst>
          </p:cNvPr>
          <p:cNvSpPr txBox="1"/>
          <p:nvPr/>
        </p:nvSpPr>
        <p:spPr>
          <a:xfrm>
            <a:off x="2125236" y="2838172"/>
            <a:ext cx="787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70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27368F0-03D5-49E5-A318-0E594D1B9846}"/>
              </a:ext>
            </a:extLst>
          </p:cNvPr>
          <p:cNvSpPr txBox="1"/>
          <p:nvPr/>
        </p:nvSpPr>
        <p:spPr>
          <a:xfrm>
            <a:off x="7704043" y="1924073"/>
            <a:ext cx="787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92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929B834-9A7F-4DDC-A8D8-770600A5E94A}"/>
              </a:ext>
            </a:extLst>
          </p:cNvPr>
          <p:cNvSpPr txBox="1"/>
          <p:nvPr/>
        </p:nvSpPr>
        <p:spPr>
          <a:xfrm>
            <a:off x="7633600" y="2792236"/>
            <a:ext cx="787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50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5485" name="TextBox2" r:id="rId2" imgW="792360" imgH="487800"/>
        </mc:Choice>
        <mc:Fallback>
          <p:control name="TextBox2" r:id="rId2" imgW="792360" imgH="487800">
            <p:pic>
              <p:nvPicPr>
                <p:cNvPr id="39" name="TextBox2">
                  <a:extLst>
                    <a:ext uri="{FF2B5EF4-FFF2-40B4-BE49-F238E27FC236}">
                      <a16:creationId xmlns:a16="http://schemas.microsoft.com/office/drawing/2014/main" id="{2B5E1A1D-0EE9-42D9-A070-E847FC45866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535692" y="1538359"/>
                  <a:ext cx="789926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86" name="TextBox1" r:id="rId3" imgW="792360" imgH="487800"/>
        </mc:Choice>
        <mc:Fallback>
          <p:control name="TextBox1" r:id="rId3" imgW="792360" imgH="487800">
            <p:pic>
              <p:nvPicPr>
                <p:cNvPr id="40" name="TextBox1">
                  <a:extLst>
                    <a:ext uri="{FF2B5EF4-FFF2-40B4-BE49-F238E27FC236}">
                      <a16:creationId xmlns:a16="http://schemas.microsoft.com/office/drawing/2014/main" id="{1D47A2C9-86EC-42A0-B680-A6DCE86D8D7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520568" y="2395180"/>
                  <a:ext cx="789926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87" name="TextBox3" r:id="rId4" imgW="777240" imgH="487800"/>
        </mc:Choice>
        <mc:Fallback>
          <p:control name="TextBox3" r:id="rId4" imgW="777240" imgH="487800">
            <p:pic>
              <p:nvPicPr>
                <p:cNvPr id="41" name="TextBox3">
                  <a:extLst>
                    <a:ext uri="{FF2B5EF4-FFF2-40B4-BE49-F238E27FC236}">
                      <a16:creationId xmlns:a16="http://schemas.microsoft.com/office/drawing/2014/main" id="{7A3A3E2F-BCBC-4482-98C8-964E586A275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817949" y="1569610"/>
                  <a:ext cx="77666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88" name="TextBox4" r:id="rId5" imgW="777240" imgH="487800"/>
        </mc:Choice>
        <mc:Fallback>
          <p:control name="TextBox4" r:id="rId5" imgW="777240" imgH="487800">
            <p:pic>
              <p:nvPicPr>
                <p:cNvPr id="42" name="TextBox4">
                  <a:extLst>
                    <a:ext uri="{FF2B5EF4-FFF2-40B4-BE49-F238E27FC236}">
                      <a16:creationId xmlns:a16="http://schemas.microsoft.com/office/drawing/2014/main" id="{3793671B-5321-41A3-ACAD-6200E27B897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777720" y="2482410"/>
                  <a:ext cx="77666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89" name="TextBox5" r:id="rId6" imgW="777240" imgH="487800"/>
        </mc:Choice>
        <mc:Fallback>
          <p:control name="TextBox5" r:id="rId6" imgW="777240" imgH="487800">
            <p:pic>
              <p:nvPicPr>
                <p:cNvPr id="43" name="TextBox5">
                  <a:extLst>
                    <a:ext uri="{FF2B5EF4-FFF2-40B4-BE49-F238E27FC236}">
                      <a16:creationId xmlns:a16="http://schemas.microsoft.com/office/drawing/2014/main" id="{0051F785-2951-45F6-94DF-A3DB2AD7B11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773708" y="4216471"/>
                  <a:ext cx="77666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90" name="TextBox6" r:id="rId7" imgW="777240" imgH="487800"/>
        </mc:Choice>
        <mc:Fallback>
          <p:control name="TextBox6" r:id="rId7" imgW="777240" imgH="487800">
            <p:pic>
              <p:nvPicPr>
                <p:cNvPr id="44" name="TextBox6">
                  <a:extLst>
                    <a:ext uri="{FF2B5EF4-FFF2-40B4-BE49-F238E27FC236}">
                      <a16:creationId xmlns:a16="http://schemas.microsoft.com/office/drawing/2014/main" id="{E917F061-9349-4055-A3B8-D16E18DE048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776664" y="5052520"/>
                  <a:ext cx="776662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55077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6" grpId="0"/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0D8C8359-B5F3-4F50-9ED1-FA5CC3C3DAA6}"/>
              </a:ext>
            </a:extLst>
          </p:cNvPr>
          <p:cNvGrpSpPr/>
          <p:nvPr/>
        </p:nvGrpSpPr>
        <p:grpSpPr>
          <a:xfrm>
            <a:off x="2413435" y="585118"/>
            <a:ext cx="7978340" cy="755245"/>
            <a:chOff x="-3369818" y="382607"/>
            <a:chExt cx="7837114" cy="79541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1009C1B2-90EF-477F-ADA3-E663B7A0C7BC}"/>
                </a:ext>
              </a:extLst>
            </p:cNvPr>
            <p:cNvSpPr/>
            <p:nvPr/>
          </p:nvSpPr>
          <p:spPr>
            <a:xfrm>
              <a:off x="-3369818" y="382607"/>
              <a:ext cx="7837114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b.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D08D175-49FA-495B-BC2B-A51A7D6F250D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C01BD1C-7563-456F-A519-0501CE18BD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26" t="8456" r="74101" b="64159"/>
          <a:stretch/>
        </p:blipFill>
        <p:spPr>
          <a:xfrm>
            <a:off x="1246622" y="1668980"/>
            <a:ext cx="1996175" cy="117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887B19-DE30-4735-A53C-158C9F051F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948" b="82937" l="75806" r="90887">
                        <a14:foregroundMark x1="90242" y1="63715" x2="90242" y2="63715"/>
                        <a14:foregroundMark x1="83387" y1="69546" x2="83145" y2="81641"/>
                        <a14:foregroundMark x1="82258" y1="69762" x2="81613" y2="78834"/>
                        <a14:foregroundMark x1="80000" y1="75378" x2="85484" y2="74298"/>
                        <a14:foregroundMark x1="80323" y1="71922" x2="79758" y2="73434"/>
                        <a14:foregroundMark x1="78871" y1="63499" x2="78790" y2="69978"/>
                        <a14:foregroundMark x1="79274" y1="64363" x2="79032" y2="78618"/>
                        <a14:foregroundMark x1="90887" y1="62203" x2="90887" y2="62203"/>
                        <a14:foregroundMark x1="84113" y1="73218" x2="84919" y2="70194"/>
                      </a14:backgroundRemoval>
                    </a14:imgEffect>
                  </a14:imgLayer>
                </a14:imgProps>
              </a:ext>
            </a:extLst>
          </a:blip>
          <a:srcRect l="74163" t="43891" r="8281" b="12434"/>
          <a:stretch/>
        </p:blipFill>
        <p:spPr>
          <a:xfrm>
            <a:off x="9134473" y="3786857"/>
            <a:ext cx="2143126" cy="1990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062202C-47D1-4ED7-B621-BF99ED719C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948" b="82937" l="53952" r="68306">
                        <a14:foregroundMark x1="61452" y1="77322" x2="65403" y2="64363"/>
                        <a14:foregroundMark x1="58226" y1="76458" x2="63629" y2="70626"/>
                        <a14:foregroundMark x1="58226" y1="71490" x2="63145" y2="70194"/>
                        <a14:foregroundMark x1="68306" y1="63067" x2="68306" y2="63067"/>
                      </a14:backgroundRemoval>
                    </a14:imgEffect>
                  </a14:imgLayer>
                </a14:imgProps>
              </a:ext>
            </a:extLst>
          </a:blip>
          <a:srcRect l="52247" t="43732" r="30197" b="12593"/>
          <a:stretch/>
        </p:blipFill>
        <p:spPr>
          <a:xfrm>
            <a:off x="6434136" y="3786857"/>
            <a:ext cx="2143126" cy="199072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39C3962-1B29-4083-8404-0BDB902FEA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324" b="85529" l="31855" r="47097">
                        <a14:foregroundMark x1="47177" y1="62203" x2="47177" y2="62203"/>
                        <a14:foregroundMark x1="38226" y1="74082" x2="41129" y2="71058"/>
                        <a14:foregroundMark x1="38065" y1="72786" x2="39597" y2="71274"/>
                        <a14:foregroundMark x1="37742" y1="65875" x2="36694" y2="79482"/>
                        <a14:foregroundMark x1="39597" y1="68251" x2="40968" y2="81210"/>
                        <a14:foregroundMark x1="35968" y1="52916" x2="32984" y2="58531"/>
                        <a14:foregroundMark x1="32903" y1="60259" x2="32984" y2="65443"/>
                        <a14:foregroundMark x1="34113" y1="67603" x2="34597" y2="79050"/>
                        <a14:foregroundMark x1="36210" y1="51188" x2="43145" y2="52484"/>
                        <a14:foregroundMark x1="39758" y1="50324" x2="43871" y2="50324"/>
                        <a14:foregroundMark x1="37823" y1="50324" x2="42258" y2="52268"/>
                      </a14:backgroundRemoval>
                    </a14:imgEffect>
                  </a14:imgLayer>
                </a14:imgProps>
              </a:ext>
            </a:extLst>
          </a:blip>
          <a:srcRect l="30244" t="46447" r="52200" b="9878"/>
          <a:stretch/>
        </p:blipFill>
        <p:spPr>
          <a:xfrm>
            <a:off x="3733799" y="3938585"/>
            <a:ext cx="2143126" cy="199072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DF99F9F-F20D-4E31-BD4C-57551CD043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948" b="82937" l="10887" r="25081">
                        <a14:foregroundMark x1="13468" y1="55292" x2="13145" y2="55292"/>
                        <a14:foregroundMark x1="13065" y1="55292" x2="13065" y2="55292"/>
                        <a14:foregroundMark x1="12581" y1="57451" x2="12581" y2="57451"/>
                        <a14:foregroundMark x1="19516" y1="49676" x2="19516" y2="49676"/>
                        <a14:foregroundMark x1="17581" y1="74946" x2="17581" y2="74946"/>
                        <a14:foregroundMark x1="16290" y1="75810" x2="22177" y2="69546"/>
                        <a14:foregroundMark x1="14919" y1="75162" x2="19435" y2="70626"/>
                        <a14:foregroundMark x1="10887" y1="63283" x2="10887" y2="63283"/>
                        <a14:foregroundMark x1="13710" y1="52700" x2="13710" y2="52700"/>
                        <a14:foregroundMark x1="14194" y1="51620" x2="14194" y2="51620"/>
                      </a14:backgroundRemoval>
                    </a14:imgEffect>
                  </a14:imgLayer>
                </a14:imgProps>
              </a:ext>
            </a:extLst>
          </a:blip>
          <a:srcRect l="9332" t="43731" r="73112" b="12594"/>
          <a:stretch/>
        </p:blipFill>
        <p:spPr>
          <a:xfrm>
            <a:off x="1266220" y="3786857"/>
            <a:ext cx="2143126" cy="199072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F975C7F-B791-4BC8-BC25-3AAC855CDC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35" t="8922" r="51692" b="63693"/>
          <a:stretch/>
        </p:blipFill>
        <p:spPr>
          <a:xfrm>
            <a:off x="3993449" y="1668980"/>
            <a:ext cx="1996175" cy="11790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40DF8A4-130A-4990-A821-55EBF22787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58" t="10292" r="29269" b="62323"/>
          <a:stretch/>
        </p:blipFill>
        <p:spPr>
          <a:xfrm>
            <a:off x="6674754" y="1668980"/>
            <a:ext cx="1996175" cy="1179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98071CB-1710-4DF0-B95A-3AF8C8FE8D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837" t="8764" r="7690" b="63851"/>
          <a:stretch/>
        </p:blipFill>
        <p:spPr>
          <a:xfrm>
            <a:off x="9013141" y="1668980"/>
            <a:ext cx="1996175" cy="11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36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43542 0.187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71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43047 0.1847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23" y="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-0.43138 0.1958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76" y="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-0.40781 0.1916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91" y="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934"/>
            <a:ext cx="12192000" cy="64560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B03D35-4FE0-48F3-80CF-687CD72E240A}"/>
              </a:ext>
            </a:extLst>
          </p:cNvPr>
          <p:cNvSpPr/>
          <p:nvPr/>
        </p:nvSpPr>
        <p:spPr>
          <a:xfrm>
            <a:off x="2776805" y="801184"/>
            <a:ext cx="6372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ĐƯA CỪU QUA SÔNG</a:t>
            </a:r>
            <a:endParaRPr lang="en-US" sz="5400" b="1" cap="none" spc="0" dirty="0">
              <a:ln w="1270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222289"/>
            <a:ext cx="2189016" cy="1148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A5775E-CF16-4443-920A-9F9DE4BAFE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1524" y="4744180"/>
            <a:ext cx="1036512" cy="10522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5474FB-3FC7-4BC5-ACD1-A3E299BD05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09629"/>
            <a:ext cx="621437" cy="9790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FE7C38-128B-4EC1-9AC8-B5A4A72B6C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3" y="545310"/>
            <a:ext cx="646362" cy="5117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DF5CB7-2449-421A-8FBD-34A9DC16D4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45" y="545310"/>
            <a:ext cx="646362" cy="5117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9D7374-F0F4-4A50-854E-2030618B73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199" y="545310"/>
            <a:ext cx="646362" cy="5117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DC4CF1-A723-488D-B20A-3FCC4F9CF4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561" y="545310"/>
            <a:ext cx="646362" cy="511748"/>
          </a:xfrm>
          <a:prstGeom prst="rect">
            <a:avLst/>
          </a:prstGeom>
        </p:spPr>
      </p:pic>
      <p:pic>
        <p:nvPicPr>
          <p:cNvPr id="20" name="Sói kêu">
            <a:hlinkClick r:id="" action="ppaction://media"/>
            <a:extLst>
              <a:ext uri="{FF2B5EF4-FFF2-40B4-BE49-F238E27FC236}">
                <a16:creationId xmlns:a16="http://schemas.microsoft.com/office/drawing/2014/main" id="{B1C8C37E-D3CD-4683-8C95-9D4E79A82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21" name="Cừu kêu">
            <a:hlinkClick r:id="" action="ppaction://media"/>
            <a:extLst>
              <a:ext uri="{FF2B5EF4-FFF2-40B4-BE49-F238E27FC236}">
                <a16:creationId xmlns:a16="http://schemas.microsoft.com/office/drawing/2014/main" id="{14E60F40-01F2-40D1-9B00-7510247DB2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72CF7370-B9F7-4F58-BE8E-F1421B35680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7816" y="5026630"/>
            <a:ext cx="487363" cy="4873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D24B2D5-0B50-4D8B-9E90-1E01CA5856DD}"/>
              </a:ext>
            </a:extLst>
          </p:cNvPr>
          <p:cNvSpPr/>
          <p:nvPr/>
        </p:nvSpPr>
        <p:spPr>
          <a:xfrm>
            <a:off x="1283611" y="2399074"/>
            <a:ext cx="8451438" cy="2059851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3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12"/>
                            </p:stCondLst>
                            <p:childTnLst>
                              <p:par>
                                <p:cTn id="3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3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20000" numSld="999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56"/>
            <a:ext cx="12192000" cy="6397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174266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638021" y="2547289"/>
            <a:ext cx="16361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A. 55 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235024" y="2501989"/>
            <a:ext cx="16361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B. 54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3699373" y="3427199"/>
            <a:ext cx="16361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C. 65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296376" y="3381899"/>
            <a:ext cx="16361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D. 66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668978" y="331936"/>
            <a:ext cx="4263565" cy="1896421"/>
            <a:chOff x="3559723" y="92910"/>
            <a:chExt cx="4263565" cy="210701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92910"/>
              <a:ext cx="4263565" cy="2107012"/>
              <a:chOff x="7994519" y="117949"/>
              <a:chExt cx="4032955" cy="269108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122413" y="117949"/>
                <a:ext cx="1777167" cy="1205377"/>
                <a:chOff x="9122413" y="117949"/>
                <a:chExt cx="1777167" cy="1205377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2413" y="117949"/>
                  <a:ext cx="1777167" cy="88082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09"/>
                  <a:ext cx="1197466" cy="10045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499899" y="934571"/>
              <a:ext cx="27200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37 + 28 = 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12" y="4696157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6A363E2-8ECA-4E91-A3CE-1738FEC88E2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9" y="536957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3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0648 L 0.14714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4429</TotalTime>
  <Words>325</Words>
  <Application>Microsoft Office PowerPoint</Application>
  <PresentationFormat>Widescreen</PresentationFormat>
  <Paragraphs>97</Paragraphs>
  <Slides>15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.VnVogue</vt:lpstr>
      <vt:lpstr>Arial</vt:lpstr>
      <vt:lpstr>Calibri</vt:lpstr>
      <vt:lpstr>Comic Sans MS</vt:lpstr>
      <vt:lpstr>Times New Roman</vt:lpstr>
      <vt:lpstr>UTM Avo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667</cp:revision>
  <dcterms:created xsi:type="dcterms:W3CDTF">2021-02-20T02:56:00Z</dcterms:created>
  <dcterms:modified xsi:type="dcterms:W3CDTF">2022-12-07T02:18:31Z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