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5" r:id="rId2"/>
    <p:sldId id="303" r:id="rId3"/>
    <p:sldId id="293" r:id="rId4"/>
    <p:sldId id="297" r:id="rId5"/>
    <p:sldId id="314" r:id="rId6"/>
    <p:sldId id="313" r:id="rId7"/>
    <p:sldId id="312" r:id="rId8"/>
    <p:sldId id="265" r:id="rId9"/>
    <p:sldId id="259" r:id="rId10"/>
    <p:sldId id="271" r:id="rId11"/>
    <p:sldId id="281" r:id="rId12"/>
    <p:sldId id="282" r:id="rId13"/>
    <p:sldId id="284" r:id="rId14"/>
    <p:sldId id="309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A9E0F9"/>
    <a:srgbClr val="14AFE6"/>
    <a:srgbClr val="00FACA"/>
    <a:srgbClr val="00FFCC"/>
    <a:srgbClr val="009999"/>
    <a:srgbClr val="00FECE"/>
    <a:srgbClr val="D6F4FE"/>
    <a:srgbClr val="F48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0" d="100"/>
          <a:sy n="90" d="100"/>
        </p:scale>
        <p:origin x="6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HS đã</a:t>
            </a:r>
            <a:r>
              <a:rPr lang="en-US" baseline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129"/>
            <a:ext cx="9143650" cy="5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7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4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1677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1264" y="1485973"/>
            <a:ext cx="48974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MÔN TIẾNG VIỆT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7179" y="2652765"/>
            <a:ext cx="2771590" cy="48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rgbClr val="075A30"/>
                </a:solidFill>
                <a:latin typeface="Roboto Slab" pitchFamily="2" charset="0"/>
                <a:ea typeface="Roboto Slab" pitchFamily="2" charset="0"/>
              </a:rPr>
              <a:t>Bài</a:t>
            </a:r>
            <a:r>
              <a:rPr lang="en-GB" sz="2100" b="1" dirty="0">
                <a:solidFill>
                  <a:srgbClr val="075A30"/>
                </a:solidFill>
                <a:latin typeface="Roboto Slab" pitchFamily="2" charset="0"/>
                <a:ea typeface="Roboto Slab" pitchFamily="2" charset="0"/>
              </a:rPr>
              <a:t> 40: ÔN TẬP</a:t>
            </a:r>
          </a:p>
        </p:txBody>
      </p:sp>
    </p:spTree>
    <p:extLst>
      <p:ext uri="{BB962C8B-B14F-4D97-AF65-F5344CB8AC3E}">
        <p14:creationId xmlns:p14="http://schemas.microsoft.com/office/powerpoint/2010/main" val="15628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08" y="1065127"/>
            <a:ext cx="5715596" cy="16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40904" r="52123" b="37767"/>
          <a:stretch/>
        </p:blipFill>
        <p:spPr>
          <a:xfrm>
            <a:off x="2087880" y="121920"/>
            <a:ext cx="4617720" cy="3782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1686A6-550B-4E0F-8AB0-564C53A45D83}"/>
              </a:ext>
            </a:extLst>
          </p:cNvPr>
          <p:cNvSpPr txBox="1">
            <a:spLocks/>
          </p:cNvSpPr>
          <p:nvPr/>
        </p:nvSpPr>
        <p:spPr>
          <a:xfrm>
            <a:off x="624840" y="4171950"/>
            <a:ext cx="8183880" cy="55483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đâu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39137" r="5607" b="37650"/>
          <a:stretch/>
        </p:blipFill>
        <p:spPr>
          <a:xfrm>
            <a:off x="1935480" y="121920"/>
            <a:ext cx="4865638" cy="3886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0E967B-74A3-4CC2-B62C-272255C7165D}"/>
              </a:ext>
            </a:extLst>
          </p:cNvPr>
          <p:cNvSpPr txBox="1">
            <a:spLocks/>
          </p:cNvSpPr>
          <p:nvPr/>
        </p:nvSpPr>
        <p:spPr>
          <a:xfrm>
            <a:off x="76200" y="4171950"/>
            <a:ext cx="9418320" cy="55483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nhìn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con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gấu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68057" r="52141" b="10231"/>
          <a:stretch/>
        </p:blipFill>
        <p:spPr>
          <a:xfrm>
            <a:off x="2209800" y="342900"/>
            <a:ext cx="4389120" cy="36347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C7793E-29CE-46E8-999C-2BCA2DDC7A9D}"/>
              </a:ext>
            </a:extLst>
          </p:cNvPr>
          <p:cNvSpPr txBox="1">
            <a:spLocks/>
          </p:cNvSpPr>
          <p:nvPr/>
        </p:nvSpPr>
        <p:spPr>
          <a:xfrm>
            <a:off x="76200" y="4171950"/>
            <a:ext cx="9418320" cy="55483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Vì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sao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con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gấu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bỏ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68342" r="9242" b="10538"/>
          <a:stretch/>
        </p:blipFill>
        <p:spPr>
          <a:xfrm>
            <a:off x="2270760" y="274320"/>
            <a:ext cx="4389120" cy="35356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6B7F51-290B-4BF4-8302-6D1F17B2D531}"/>
              </a:ext>
            </a:extLst>
          </p:cNvPr>
          <p:cNvSpPr txBox="1">
            <a:spLocks/>
          </p:cNvSpPr>
          <p:nvPr/>
        </p:nvSpPr>
        <p:spPr>
          <a:xfrm>
            <a:off x="76200" y="4171950"/>
            <a:ext cx="9418320" cy="55483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nhau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19561" y="937073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900" y="2876430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6457" y="-411321"/>
            <a:ext cx="1171122" cy="507684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Questrial" pitchFamily="2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7" y="173351"/>
            <a:ext cx="1603069" cy="6217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2E3997-7BC2-45C7-B84B-CB47D1CC0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-5744" r="-360" b="62720"/>
          <a:stretch/>
        </p:blipFill>
        <p:spPr>
          <a:xfrm>
            <a:off x="162254" y="1315869"/>
            <a:ext cx="8889579" cy="17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39902" y="3146132"/>
            <a:ext cx="852126" cy="30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077798" y="3809486"/>
            <a:ext cx="585164" cy="58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F50D03-7A89-4E91-8639-D3CFBD31DE63}"/>
              </a:ext>
            </a:extLst>
          </p:cNvPr>
          <p:cNvSpPr txBox="1"/>
          <p:nvPr/>
        </p:nvSpPr>
        <p:spPr>
          <a:xfrm rot="201875">
            <a:off x="5437071" y="3330237"/>
            <a:ext cx="57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8A1F0E-D1D8-4262-95F3-23115FE4D15E}"/>
              </a:ext>
            </a:extLst>
          </p:cNvPr>
          <p:cNvSpPr txBox="1"/>
          <p:nvPr/>
        </p:nvSpPr>
        <p:spPr>
          <a:xfrm rot="21243811">
            <a:off x="2009559" y="3498461"/>
            <a:ext cx="57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84AB81-FAD2-4E2C-9674-0F2664E52CD5}"/>
              </a:ext>
            </a:extLst>
          </p:cNvPr>
          <p:cNvSpPr txBox="1"/>
          <p:nvPr/>
        </p:nvSpPr>
        <p:spPr>
          <a:xfrm rot="21008566">
            <a:off x="3140491" y="3379918"/>
            <a:ext cx="54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38C560-6516-4B50-928F-A5676A986E51}"/>
              </a:ext>
            </a:extLst>
          </p:cNvPr>
          <p:cNvSpPr txBox="1"/>
          <p:nvPr/>
        </p:nvSpPr>
        <p:spPr>
          <a:xfrm>
            <a:off x="4266623" y="3231535"/>
            <a:ext cx="57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327E3CB-5F78-4061-A9B1-7163D1419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r="725" b="16228"/>
          <a:stretch/>
        </p:blipFill>
        <p:spPr>
          <a:xfrm>
            <a:off x="394549" y="172992"/>
            <a:ext cx="8511826" cy="48130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F9D5B9-675A-4991-8A66-3B499F7496D8}"/>
              </a:ext>
            </a:extLst>
          </p:cNvPr>
          <p:cNvGrpSpPr/>
          <p:nvPr/>
        </p:nvGrpSpPr>
        <p:grpSpPr>
          <a:xfrm>
            <a:off x="1262008" y="677550"/>
            <a:ext cx="979715" cy="927462"/>
            <a:chOff x="1182520" y="595350"/>
            <a:chExt cx="979715" cy="9274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842D6A-BCF0-4AEC-B991-65ACF2BBEF67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4713A2-DC46-45A1-AFAA-FB795FFC5F1C}"/>
                </a:ext>
              </a:extLst>
            </p:cNvPr>
            <p:cNvSpPr txBox="1"/>
            <p:nvPr/>
          </p:nvSpPr>
          <p:spPr>
            <a:xfrm>
              <a:off x="1253778" y="616132"/>
              <a:ext cx="816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chói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lọi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9AC4F4-9979-417B-AC15-D8246956409C}"/>
              </a:ext>
            </a:extLst>
          </p:cNvPr>
          <p:cNvGrpSpPr/>
          <p:nvPr/>
        </p:nvGrpSpPr>
        <p:grpSpPr>
          <a:xfrm>
            <a:off x="2981265" y="910350"/>
            <a:ext cx="979715" cy="927462"/>
            <a:chOff x="1182520" y="595350"/>
            <a:chExt cx="979715" cy="92746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A22523C-E2E0-429D-9000-5CB0521DD583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4045770-647B-4D9F-9DD5-89A0B4EBD17A}"/>
                </a:ext>
              </a:extLst>
            </p:cNvPr>
            <p:cNvSpPr txBox="1"/>
            <p:nvPr/>
          </p:nvSpPr>
          <p:spPr>
            <a:xfrm>
              <a:off x="1253778" y="616132"/>
              <a:ext cx="816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cày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cấy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45E146-100C-4FEA-A9C2-0C9EC2407EE3}"/>
              </a:ext>
            </a:extLst>
          </p:cNvPr>
          <p:cNvGrpSpPr/>
          <p:nvPr/>
        </p:nvGrpSpPr>
        <p:grpSpPr>
          <a:xfrm>
            <a:off x="4719546" y="651425"/>
            <a:ext cx="1063104" cy="927462"/>
            <a:chOff x="1182117" y="595350"/>
            <a:chExt cx="1063104" cy="92746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A0264E-5960-463E-AF40-C6F50992ECB7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0ED5DA-A411-43B1-9799-B1A7B9BE4D75}"/>
                </a:ext>
              </a:extLst>
            </p:cNvPr>
            <p:cNvSpPr txBox="1"/>
            <p:nvPr/>
          </p:nvSpPr>
          <p:spPr>
            <a:xfrm>
              <a:off x="1182117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chúm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chím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4F88EB-42E4-4220-801C-4C776638B1B6}"/>
              </a:ext>
            </a:extLst>
          </p:cNvPr>
          <p:cNvGrpSpPr/>
          <p:nvPr/>
        </p:nvGrpSpPr>
        <p:grpSpPr>
          <a:xfrm>
            <a:off x="6079266" y="1681931"/>
            <a:ext cx="979715" cy="854775"/>
            <a:chOff x="1159567" y="568812"/>
            <a:chExt cx="1063104" cy="95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573EC80-7332-4837-9F6F-0869E7754012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F62F808-6D31-4D35-B3B0-3D8868D00D55}"/>
                </a:ext>
              </a:extLst>
            </p:cNvPr>
            <p:cNvSpPr txBox="1"/>
            <p:nvPr/>
          </p:nvSpPr>
          <p:spPr>
            <a:xfrm>
              <a:off x="1159567" y="568812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ngõ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hẻm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D49646-1158-4829-B9CB-06922567B3E9}"/>
              </a:ext>
            </a:extLst>
          </p:cNvPr>
          <p:cNvGrpSpPr/>
          <p:nvPr/>
        </p:nvGrpSpPr>
        <p:grpSpPr>
          <a:xfrm>
            <a:off x="7418921" y="1044641"/>
            <a:ext cx="1063104" cy="927462"/>
            <a:chOff x="1182117" y="595350"/>
            <a:chExt cx="1063104" cy="92746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5DE049-E4AF-4884-B072-B1B79C33CC2C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2026A0-24A2-4C81-8EED-EE4DA46DF7F6}"/>
                </a:ext>
              </a:extLst>
            </p:cNvPr>
            <p:cNvSpPr txBox="1"/>
            <p:nvPr/>
          </p:nvSpPr>
          <p:spPr>
            <a:xfrm>
              <a:off x="1182117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sớm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tối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4920D47-B764-4887-AF6D-C6E0D39902A6}"/>
              </a:ext>
            </a:extLst>
          </p:cNvPr>
          <p:cNvGrpSpPr/>
          <p:nvPr/>
        </p:nvGrpSpPr>
        <p:grpSpPr>
          <a:xfrm>
            <a:off x="3673131" y="2534836"/>
            <a:ext cx="1063104" cy="958360"/>
            <a:chOff x="1140553" y="564452"/>
            <a:chExt cx="1063104" cy="95836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ED5EC66-CBD7-4672-A933-0558C091BB90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69FC79-C923-48F9-AA24-6CDB6BAD1BC8}"/>
                </a:ext>
              </a:extLst>
            </p:cNvPr>
            <p:cNvSpPr txBox="1"/>
            <p:nvPr/>
          </p:nvSpPr>
          <p:spPr>
            <a:xfrm>
              <a:off x="1140553" y="564452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lom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khom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15CE64-A752-4AA4-AB03-1A934838C24A}"/>
              </a:ext>
            </a:extLst>
          </p:cNvPr>
          <p:cNvGrpSpPr/>
          <p:nvPr/>
        </p:nvGrpSpPr>
        <p:grpSpPr>
          <a:xfrm>
            <a:off x="748905" y="2386532"/>
            <a:ext cx="1063104" cy="927462"/>
            <a:chOff x="1161335" y="595350"/>
            <a:chExt cx="1063104" cy="92746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5FF15B6-0E0C-4B53-9159-F4A91FA4541D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1D46E8-C645-4099-B054-5F9E8F6C2D65}"/>
                </a:ext>
              </a:extLst>
            </p:cNvPr>
            <p:cNvSpPr txBox="1"/>
            <p:nvPr/>
          </p:nvSpPr>
          <p:spPr>
            <a:xfrm>
              <a:off x="1161335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gió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nồm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701DE99-69B7-46E8-AB5C-41E7239691B7}"/>
              </a:ext>
            </a:extLst>
          </p:cNvPr>
          <p:cNvGrpSpPr/>
          <p:nvPr/>
        </p:nvGrpSpPr>
        <p:grpSpPr>
          <a:xfrm>
            <a:off x="2049162" y="3549684"/>
            <a:ext cx="963276" cy="830998"/>
            <a:chOff x="1182117" y="595350"/>
            <a:chExt cx="1063104" cy="92746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50C16FC-E96C-445B-9DBD-CB6FD4035053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DB7C93-B58E-4ABB-BCB4-0B3018A40750}"/>
                </a:ext>
              </a:extLst>
            </p:cNvPr>
            <p:cNvSpPr txBox="1"/>
            <p:nvPr/>
          </p:nvSpPr>
          <p:spPr>
            <a:xfrm>
              <a:off x="1182117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bơi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lội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C2A065-C7DA-4D7D-868D-5A5630D1BE0A}"/>
              </a:ext>
            </a:extLst>
          </p:cNvPr>
          <p:cNvGrpSpPr/>
          <p:nvPr/>
        </p:nvGrpSpPr>
        <p:grpSpPr>
          <a:xfrm>
            <a:off x="5291604" y="3379796"/>
            <a:ext cx="1063104" cy="927462"/>
            <a:chOff x="1182117" y="595350"/>
            <a:chExt cx="1063104" cy="92746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72E9D07-320A-486A-9F8E-4A56F4809BA2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85D785D-FA21-4411-9B5F-9A8D1B0CCA44}"/>
                </a:ext>
              </a:extLst>
            </p:cNvPr>
            <p:cNvSpPr txBox="1"/>
            <p:nvPr/>
          </p:nvSpPr>
          <p:spPr>
            <a:xfrm>
              <a:off x="1182117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êm</a:t>
              </a:r>
              <a:r>
                <a:rPr lang="en-US" sz="24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đềm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CDC6CAC-1B69-40B5-A7A3-2174633DD58B}"/>
              </a:ext>
            </a:extLst>
          </p:cNvPr>
          <p:cNvGrpSpPr/>
          <p:nvPr/>
        </p:nvGrpSpPr>
        <p:grpSpPr>
          <a:xfrm>
            <a:off x="7163152" y="3129558"/>
            <a:ext cx="1063104" cy="927462"/>
            <a:chOff x="1182117" y="595350"/>
            <a:chExt cx="1063104" cy="92746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6847365-AF0A-4A64-B384-61A484703CCD}"/>
                </a:ext>
              </a:extLst>
            </p:cNvPr>
            <p:cNvSpPr/>
            <p:nvPr/>
          </p:nvSpPr>
          <p:spPr>
            <a:xfrm>
              <a:off x="1182520" y="595350"/>
              <a:ext cx="979715" cy="92746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E227DC-1FFE-485B-8F63-CFD8E411FF83}"/>
                </a:ext>
              </a:extLst>
            </p:cNvPr>
            <p:cNvSpPr txBox="1"/>
            <p:nvPr/>
          </p:nvSpPr>
          <p:spPr>
            <a:xfrm>
              <a:off x="1182117" y="626798"/>
              <a:ext cx="106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bãi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bồi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913" y="531780"/>
            <a:ext cx="8229600" cy="4079939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con ra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bãi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cỏ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vô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số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chín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ngon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vội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chạy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gọi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chồn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quay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no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nê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06521" y="788671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7854" y="3462302"/>
            <a:ext cx="171450" cy="611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29313" y="2205989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477953" y="2792777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8E84C-1878-430A-B877-940F10915845}"/>
              </a:ext>
            </a:extLst>
          </p:cNvPr>
          <p:cNvGrpSpPr/>
          <p:nvPr/>
        </p:nvGrpSpPr>
        <p:grpSpPr>
          <a:xfrm>
            <a:off x="1283636" y="1595006"/>
            <a:ext cx="228959" cy="616819"/>
            <a:chOff x="1283636" y="1595006"/>
            <a:chExt cx="228959" cy="61681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98063E-22AC-43A7-A66A-DE15F70ED4E6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37BB0-7CC3-41C4-B52A-3A649BB543E8}"/>
              </a:ext>
            </a:extLst>
          </p:cNvPr>
          <p:cNvGrpSpPr/>
          <p:nvPr/>
        </p:nvGrpSpPr>
        <p:grpSpPr>
          <a:xfrm>
            <a:off x="5700354" y="2204948"/>
            <a:ext cx="228959" cy="616819"/>
            <a:chOff x="1283636" y="1595006"/>
            <a:chExt cx="228959" cy="6168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561406-71AA-463C-ABD0-369E7F85A094}"/>
                </a:ext>
              </a:extLst>
            </p:cNvPr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E1710A-D8FA-4981-8CCF-EF394A4D652F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5AD8D-3B9B-4B78-86DD-24B187121C85}"/>
              </a:ext>
            </a:extLst>
          </p:cNvPr>
          <p:cNvGrpSpPr/>
          <p:nvPr/>
        </p:nvGrpSpPr>
        <p:grpSpPr>
          <a:xfrm>
            <a:off x="6257505" y="2792777"/>
            <a:ext cx="228959" cy="616819"/>
            <a:chOff x="1283636" y="1595006"/>
            <a:chExt cx="228959" cy="6168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F0C571-57B3-4501-84A3-01C100FFC83D}"/>
                </a:ext>
              </a:extLst>
            </p:cNvPr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E17769-5311-40E4-BAC3-A921ED27BB53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1460801" y="1411322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090" y="396949"/>
            <a:ext cx="8229600" cy="1077433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 err="1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ra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bãi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cỏ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090" y="1630326"/>
            <a:ext cx="8229600" cy="1141228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 err="1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</a:t>
            </a:r>
            <a:r>
              <a:rPr lang="en-US" sz="4050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vô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số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chín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ngon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090" y="2865185"/>
            <a:ext cx="8229600" cy="898741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 err="1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vội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chạy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gọi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chồn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090" y="1963479"/>
            <a:ext cx="8229600" cy="1233377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 </a:t>
            </a:r>
            <a:r>
              <a:rPr lang="en-US" sz="4050" dirty="0" err="1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</a:t>
            </a:r>
            <a:r>
              <a:rPr lang="en-US" sz="4050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quay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no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nê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4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913" y="531780"/>
            <a:ext cx="8229600" cy="4079939"/>
          </a:xfrm>
          <a:prstGeom prst="roundRect">
            <a:avLst/>
          </a:prstGeom>
          <a:solidFill>
            <a:srgbClr val="FFCCFF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con ra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bãi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cỏ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chấn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vô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số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chín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ngon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Nhím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vội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chạy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gọi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chồn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quay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no </a:t>
            </a:r>
            <a:r>
              <a:rPr lang="en-US" sz="4050" dirty="0" err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nê</a:t>
            </a:r>
            <a:r>
              <a:rPr lang="en-US" sz="4050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06521" y="788671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7854" y="3462302"/>
            <a:ext cx="171450" cy="611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29313" y="2205989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477953" y="2792777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8E84C-1878-430A-B877-940F10915845}"/>
              </a:ext>
            </a:extLst>
          </p:cNvPr>
          <p:cNvGrpSpPr/>
          <p:nvPr/>
        </p:nvGrpSpPr>
        <p:grpSpPr>
          <a:xfrm>
            <a:off x="1283636" y="1595006"/>
            <a:ext cx="228959" cy="616819"/>
            <a:chOff x="1283636" y="1595006"/>
            <a:chExt cx="228959" cy="61681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98063E-22AC-43A7-A66A-DE15F70ED4E6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37BB0-7CC3-41C4-B52A-3A649BB543E8}"/>
              </a:ext>
            </a:extLst>
          </p:cNvPr>
          <p:cNvGrpSpPr/>
          <p:nvPr/>
        </p:nvGrpSpPr>
        <p:grpSpPr>
          <a:xfrm>
            <a:off x="5700354" y="2204948"/>
            <a:ext cx="228959" cy="616819"/>
            <a:chOff x="1283636" y="1595006"/>
            <a:chExt cx="228959" cy="6168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561406-71AA-463C-ABD0-369E7F85A094}"/>
                </a:ext>
              </a:extLst>
            </p:cNvPr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E1710A-D8FA-4981-8CCF-EF394A4D652F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5AD8D-3B9B-4B78-86DD-24B187121C85}"/>
              </a:ext>
            </a:extLst>
          </p:cNvPr>
          <p:cNvGrpSpPr/>
          <p:nvPr/>
        </p:nvGrpSpPr>
        <p:grpSpPr>
          <a:xfrm>
            <a:off x="6257505" y="2792777"/>
            <a:ext cx="228959" cy="616819"/>
            <a:chOff x="1283636" y="1595006"/>
            <a:chExt cx="228959" cy="6168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F0C571-57B3-4501-84A3-01C100FFC83D}"/>
                </a:ext>
              </a:extLst>
            </p:cNvPr>
            <p:cNvCxnSpPr/>
            <p:nvPr/>
          </p:nvCxnSpPr>
          <p:spPr>
            <a:xfrm flipH="1">
              <a:off x="1283636" y="15950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E17769-5311-40E4-BAC3-A921ED27BB53}"/>
                </a:ext>
              </a:extLst>
            </p:cNvPr>
            <p:cNvCxnSpPr/>
            <p:nvPr/>
          </p:nvCxnSpPr>
          <p:spPr>
            <a:xfrm flipH="1">
              <a:off x="1341145" y="1600606"/>
              <a:ext cx="171450" cy="611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1460801" y="1411322"/>
            <a:ext cx="27432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85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tationary, clock&#10;&#10;Description automatically generated">
            <a:extLst>
              <a:ext uri="{FF2B5EF4-FFF2-40B4-BE49-F238E27FC236}">
                <a16:creationId xmlns:a16="http://schemas.microsoft.com/office/drawing/2014/main" id="{778391B6-9800-40CD-A3EC-89A088DE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1" y="1482440"/>
            <a:ext cx="1724408" cy="17244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89950" y="1951745"/>
            <a:ext cx="6723529" cy="753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0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4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01" y="1300480"/>
            <a:ext cx="5062440" cy="14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0722" y="1584960"/>
            <a:ext cx="5662555" cy="138522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Voi</a:t>
            </a:r>
            <a:r>
              <a:rPr lang="en-US" sz="4800" dirty="0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con </a:t>
            </a:r>
            <a:r>
              <a:rPr lang="en-US" sz="4800" dirty="0" err="1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800" dirty="0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vòi</a:t>
            </a:r>
            <a:r>
              <a:rPr lang="en-US" sz="4800" dirty="0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vi-VN" sz="4800" dirty="0">
                <a:solidFill>
                  <a:srgbClr val="14AFE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800" dirty="0">
              <a:solidFill>
                <a:srgbClr val="14AFE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5" y="233680"/>
            <a:ext cx="2032677" cy="59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195</Words>
  <Application>Microsoft Office PowerPoint</Application>
  <PresentationFormat>On-screen Show (16:9)</PresentationFormat>
  <Paragraphs>59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Arial-SGK-TV</vt:lpstr>
      <vt:lpstr>Arrus-Black</vt:lpstr>
      <vt:lpstr>Lato</vt:lpstr>
      <vt:lpstr>Questrial</vt:lpstr>
      <vt:lpstr>Quicksand Medium</vt:lpstr>
      <vt:lpstr>Roboto Slab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Administrator</cp:lastModifiedBy>
  <cp:revision>289</cp:revision>
  <dcterms:modified xsi:type="dcterms:W3CDTF">2024-10-29T10:16:06Z</dcterms:modified>
</cp:coreProperties>
</file>